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  <p:sldMasterId id="2147483876" r:id="rId2"/>
  </p:sldMasterIdLst>
  <p:notesMasterIdLst>
    <p:notesMasterId r:id="rId40"/>
  </p:notesMasterIdLst>
  <p:sldIdLst>
    <p:sldId id="256" r:id="rId3"/>
    <p:sldId id="257" r:id="rId4"/>
    <p:sldId id="289" r:id="rId5"/>
    <p:sldId id="288" r:id="rId6"/>
    <p:sldId id="327" r:id="rId7"/>
    <p:sldId id="260" r:id="rId8"/>
    <p:sldId id="290" r:id="rId9"/>
    <p:sldId id="318" r:id="rId10"/>
    <p:sldId id="304" r:id="rId11"/>
    <p:sldId id="328" r:id="rId12"/>
    <p:sldId id="307" r:id="rId13"/>
    <p:sldId id="329" r:id="rId14"/>
    <p:sldId id="261" r:id="rId15"/>
    <p:sldId id="291" r:id="rId16"/>
    <p:sldId id="319" r:id="rId17"/>
    <p:sldId id="292" r:id="rId18"/>
    <p:sldId id="330" r:id="rId19"/>
    <p:sldId id="262" r:id="rId20"/>
    <p:sldId id="308" r:id="rId21"/>
    <p:sldId id="300" r:id="rId22"/>
    <p:sldId id="309" r:id="rId23"/>
    <p:sldId id="263" r:id="rId24"/>
    <p:sldId id="317" r:id="rId25"/>
    <p:sldId id="311" r:id="rId26"/>
    <p:sldId id="298" r:id="rId27"/>
    <p:sldId id="299" r:id="rId28"/>
    <p:sldId id="312" r:id="rId29"/>
    <p:sldId id="314" r:id="rId30"/>
    <p:sldId id="315" r:id="rId31"/>
    <p:sldId id="316" r:id="rId32"/>
    <p:sldId id="320" r:id="rId33"/>
    <p:sldId id="321" r:id="rId34"/>
    <p:sldId id="322" r:id="rId35"/>
    <p:sldId id="323" r:id="rId36"/>
    <p:sldId id="324" r:id="rId37"/>
    <p:sldId id="325" r:id="rId38"/>
    <p:sldId id="326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FFFFFF"/>
    <a:srgbClr val="0CBADC"/>
    <a:srgbClr val="101016"/>
    <a:srgbClr val="0BC7EC"/>
    <a:srgbClr val="0E6B80"/>
    <a:srgbClr val="0F7892"/>
    <a:srgbClr val="FFF79C"/>
    <a:srgbClr val="DFA740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1" autoAdjust="0"/>
    <p:restoredTop sz="84729" autoAdjust="0"/>
  </p:normalViewPr>
  <p:slideViewPr>
    <p:cSldViewPr>
      <p:cViewPr>
        <p:scale>
          <a:sx n="75" d="100"/>
          <a:sy n="75" d="100"/>
        </p:scale>
        <p:origin x="1056" y="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0240B0-37BE-4CCA-B55A-A424AD2B0B21}" type="doc">
      <dgm:prSet loTypeId="urn:microsoft.com/office/officeart/2005/8/layout/funnel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1B0803F6-CF64-482B-B2A1-F120CA923275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맥락</a:t>
          </a:r>
          <a:endParaRPr lang="ko-KR" altLang="en-US" dirty="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76184115-FBD8-4663-B2C5-1F8A491A510C}" type="parTrans" cxnId="{E7745BD0-8E16-4086-A91F-954E214CE6AA}">
      <dgm:prSet/>
      <dgm:spPr/>
      <dgm:t>
        <a:bodyPr/>
        <a:lstStyle/>
        <a:p>
          <a:pPr latinLnBrk="1"/>
          <a:endParaRPr lang="ko-KR" altLang="en-US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3949D609-89F5-4F43-9DF0-56CEE9FF4F08}" type="sibTrans" cxnId="{E7745BD0-8E16-4086-A91F-954E214CE6AA}">
      <dgm:prSet/>
      <dgm:spPr/>
      <dgm:t>
        <a:bodyPr/>
        <a:lstStyle/>
        <a:p>
          <a:pPr latinLnBrk="1"/>
          <a:endParaRPr lang="ko-KR" altLang="en-US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E05238A0-B2AF-49BA-B5C5-500621D0B616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중요도</a:t>
          </a:r>
          <a:endParaRPr lang="ko-KR" altLang="en-US" sz="2400" dirty="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7B97939A-C2F0-456F-A5F8-1B6D0DBA6DAE}" type="parTrans" cxnId="{EA493F2C-4709-434F-A26A-3865C117142F}">
      <dgm:prSet/>
      <dgm:spPr/>
      <dgm:t>
        <a:bodyPr/>
        <a:lstStyle/>
        <a:p>
          <a:pPr latinLnBrk="1"/>
          <a:endParaRPr lang="ko-KR" altLang="en-US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0366EEFB-335A-47B1-8CF2-25E049AFAA5E}" type="sibTrans" cxnId="{EA493F2C-4709-434F-A26A-3865C117142F}">
      <dgm:prSet/>
      <dgm:spPr/>
      <dgm:t>
        <a:bodyPr/>
        <a:lstStyle/>
        <a:p>
          <a:pPr latinLnBrk="1"/>
          <a:endParaRPr lang="ko-KR" altLang="en-US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89504558-3D46-4950-9465-477B19E6E78E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연관성</a:t>
          </a:r>
          <a:endParaRPr lang="ko-KR" altLang="en-US" sz="2400" dirty="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00429734-2277-406F-86D5-B32F5B6BEAFC}" type="parTrans" cxnId="{A15B5BBF-44E0-4D10-A9B3-89E848DEDD44}">
      <dgm:prSet/>
      <dgm:spPr/>
      <dgm:t>
        <a:bodyPr/>
        <a:lstStyle/>
        <a:p>
          <a:pPr latinLnBrk="1"/>
          <a:endParaRPr lang="ko-KR" altLang="en-US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A3CF60BB-F80F-4922-A16C-5757BA010ECA}" type="sibTrans" cxnId="{A15B5BBF-44E0-4D10-A9B3-89E848DEDD44}">
      <dgm:prSet/>
      <dgm:spPr/>
      <dgm:t>
        <a:bodyPr/>
        <a:lstStyle/>
        <a:p>
          <a:pPr latinLnBrk="1"/>
          <a:endParaRPr lang="ko-KR" altLang="en-US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6E9D5DD7-A284-485C-BAF2-811E0FE7B287}">
      <dgm:prSet phldrT="[텍스트]" custT="1"/>
      <dgm:spPr/>
      <dgm:t>
        <a:bodyPr/>
        <a:lstStyle/>
        <a:p>
          <a:pPr latinLnBrk="1"/>
          <a:r>
            <a:rPr lang="ko-KR" altLang="en-US" sz="4400" b="1" spc="600" dirty="0" err="1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이슈왓슈</a:t>
          </a:r>
          <a:endParaRPr lang="ko-KR" altLang="en-US" sz="4400" b="1" spc="600" dirty="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316BA51B-EB27-4E9E-B85E-61D3BAE15F8A}" type="parTrans" cxnId="{BC0A76E2-1A4C-47FA-9F93-7FD50FC6762A}">
      <dgm:prSet/>
      <dgm:spPr/>
      <dgm:t>
        <a:bodyPr/>
        <a:lstStyle/>
        <a:p>
          <a:pPr latinLnBrk="1"/>
          <a:endParaRPr lang="ko-KR" altLang="en-US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59CFBE02-8BDC-40D2-81F8-441C9C38B752}" type="sibTrans" cxnId="{BC0A76E2-1A4C-47FA-9F93-7FD50FC6762A}">
      <dgm:prSet/>
      <dgm:spPr/>
      <dgm:t>
        <a:bodyPr/>
        <a:lstStyle/>
        <a:p>
          <a:pPr latinLnBrk="1"/>
          <a:endParaRPr lang="ko-KR" altLang="en-US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F1DC0D86-9778-4667-B291-02EBD61D8740}" type="pres">
      <dgm:prSet presAssocID="{120240B0-37BE-4CCA-B55A-A424AD2B0B2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5054C7-A39C-4F50-9910-C8DD9B24457B}" type="pres">
      <dgm:prSet presAssocID="{120240B0-37BE-4CCA-B55A-A424AD2B0B21}" presName="ellipse" presStyleLbl="trBgShp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7C47C1E0-5DEB-4359-93D3-8A627BE6B537}" type="pres">
      <dgm:prSet presAssocID="{120240B0-37BE-4CCA-B55A-A424AD2B0B21}" presName="arrow1" presStyleLbl="fgShp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96F02420-B4F0-4C5B-8041-8DAEFB9A608C}" type="pres">
      <dgm:prSet presAssocID="{120240B0-37BE-4CCA-B55A-A424AD2B0B21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7DB2C96-0F8E-43AA-B001-AAF622506325}" type="pres">
      <dgm:prSet presAssocID="{E05238A0-B2AF-49BA-B5C5-500621D0B616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9C89A2-4CD2-41CD-9570-769BA6D430EF}" type="pres">
      <dgm:prSet presAssocID="{89504558-3D46-4950-9465-477B19E6E78E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6E5240-F008-438B-AD58-1195A692FCD4}" type="pres">
      <dgm:prSet presAssocID="{6E9D5DD7-A284-485C-BAF2-811E0FE7B287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21A7AA-4EFE-4957-8E93-8ACD5CA124DD}" type="pres">
      <dgm:prSet presAssocID="{120240B0-37BE-4CCA-B55A-A424AD2B0B21}" presName="funnel" presStyleLbl="trAlignAcc1" presStyleIdx="0" presStyleCnt="1"/>
      <dgm:spPr/>
      <dgm:t>
        <a:bodyPr/>
        <a:lstStyle/>
        <a:p>
          <a:pPr latinLnBrk="1"/>
          <a:endParaRPr lang="ko-KR" altLang="en-US"/>
        </a:p>
      </dgm:t>
    </dgm:pt>
  </dgm:ptLst>
  <dgm:cxnLst>
    <dgm:cxn modelId="{EB4CA566-8ADC-4571-BEDF-D5973FF28119}" type="presOf" srcId="{89504558-3D46-4950-9465-477B19E6E78E}" destId="{07DB2C96-0F8E-43AA-B001-AAF622506325}" srcOrd="0" destOrd="0" presId="urn:microsoft.com/office/officeart/2005/8/layout/funnel1"/>
    <dgm:cxn modelId="{41BF976F-B16B-434C-B218-5422A8A6A3D6}" type="presOf" srcId="{120240B0-37BE-4CCA-B55A-A424AD2B0B21}" destId="{F1DC0D86-9778-4667-B291-02EBD61D8740}" srcOrd="0" destOrd="0" presId="urn:microsoft.com/office/officeart/2005/8/layout/funnel1"/>
    <dgm:cxn modelId="{EA493F2C-4709-434F-A26A-3865C117142F}" srcId="{120240B0-37BE-4CCA-B55A-A424AD2B0B21}" destId="{E05238A0-B2AF-49BA-B5C5-500621D0B616}" srcOrd="1" destOrd="0" parTransId="{7B97939A-C2F0-456F-A5F8-1B6D0DBA6DAE}" sibTransId="{0366EEFB-335A-47B1-8CF2-25E049AFAA5E}"/>
    <dgm:cxn modelId="{E7745BD0-8E16-4086-A91F-954E214CE6AA}" srcId="{120240B0-37BE-4CCA-B55A-A424AD2B0B21}" destId="{1B0803F6-CF64-482B-B2A1-F120CA923275}" srcOrd="0" destOrd="0" parTransId="{76184115-FBD8-4663-B2C5-1F8A491A510C}" sibTransId="{3949D609-89F5-4F43-9DF0-56CEE9FF4F08}"/>
    <dgm:cxn modelId="{DF57D7D2-7B58-4B76-A3BD-838264B3B112}" type="presOf" srcId="{E05238A0-B2AF-49BA-B5C5-500621D0B616}" destId="{789C89A2-4CD2-41CD-9570-769BA6D430EF}" srcOrd="0" destOrd="0" presId="urn:microsoft.com/office/officeart/2005/8/layout/funnel1"/>
    <dgm:cxn modelId="{A15B5BBF-44E0-4D10-A9B3-89E848DEDD44}" srcId="{120240B0-37BE-4CCA-B55A-A424AD2B0B21}" destId="{89504558-3D46-4950-9465-477B19E6E78E}" srcOrd="2" destOrd="0" parTransId="{00429734-2277-406F-86D5-B32F5B6BEAFC}" sibTransId="{A3CF60BB-F80F-4922-A16C-5757BA010ECA}"/>
    <dgm:cxn modelId="{BC0A76E2-1A4C-47FA-9F93-7FD50FC6762A}" srcId="{120240B0-37BE-4CCA-B55A-A424AD2B0B21}" destId="{6E9D5DD7-A284-485C-BAF2-811E0FE7B287}" srcOrd="3" destOrd="0" parTransId="{316BA51B-EB27-4E9E-B85E-61D3BAE15F8A}" sibTransId="{59CFBE02-8BDC-40D2-81F8-441C9C38B752}"/>
    <dgm:cxn modelId="{06B481DC-D9C4-4470-A12B-BDE544CDF5C5}" type="presOf" srcId="{6E9D5DD7-A284-485C-BAF2-811E0FE7B287}" destId="{96F02420-B4F0-4C5B-8041-8DAEFB9A608C}" srcOrd="0" destOrd="0" presId="urn:microsoft.com/office/officeart/2005/8/layout/funnel1"/>
    <dgm:cxn modelId="{3D41710F-9AAC-4A3E-A0B9-CF6AC7A117F2}" type="presOf" srcId="{1B0803F6-CF64-482B-B2A1-F120CA923275}" destId="{3B6E5240-F008-438B-AD58-1195A692FCD4}" srcOrd="0" destOrd="0" presId="urn:microsoft.com/office/officeart/2005/8/layout/funnel1"/>
    <dgm:cxn modelId="{C8439FF6-DA0A-4C60-9AFE-130BF41FB5C0}" type="presParOf" srcId="{F1DC0D86-9778-4667-B291-02EBD61D8740}" destId="{A75054C7-A39C-4F50-9910-C8DD9B24457B}" srcOrd="0" destOrd="0" presId="urn:microsoft.com/office/officeart/2005/8/layout/funnel1"/>
    <dgm:cxn modelId="{89980833-C01E-4FD5-8DD6-2FBCA0A2E95A}" type="presParOf" srcId="{F1DC0D86-9778-4667-B291-02EBD61D8740}" destId="{7C47C1E0-5DEB-4359-93D3-8A627BE6B537}" srcOrd="1" destOrd="0" presId="urn:microsoft.com/office/officeart/2005/8/layout/funnel1"/>
    <dgm:cxn modelId="{7E3B073E-70C0-4BF3-8B82-285502DA3F65}" type="presParOf" srcId="{F1DC0D86-9778-4667-B291-02EBD61D8740}" destId="{96F02420-B4F0-4C5B-8041-8DAEFB9A608C}" srcOrd="2" destOrd="0" presId="urn:microsoft.com/office/officeart/2005/8/layout/funnel1"/>
    <dgm:cxn modelId="{E9B084CE-B7BC-4EAD-9B78-2CE90D7AFD0C}" type="presParOf" srcId="{F1DC0D86-9778-4667-B291-02EBD61D8740}" destId="{07DB2C96-0F8E-43AA-B001-AAF622506325}" srcOrd="3" destOrd="0" presId="urn:microsoft.com/office/officeart/2005/8/layout/funnel1"/>
    <dgm:cxn modelId="{5CA02347-608E-4055-92D4-4B7A2E79F5FC}" type="presParOf" srcId="{F1DC0D86-9778-4667-B291-02EBD61D8740}" destId="{789C89A2-4CD2-41CD-9570-769BA6D430EF}" srcOrd="4" destOrd="0" presId="urn:microsoft.com/office/officeart/2005/8/layout/funnel1"/>
    <dgm:cxn modelId="{015DC068-22B7-4096-A0AD-27FB93F8BDFE}" type="presParOf" srcId="{F1DC0D86-9778-4667-B291-02EBD61D8740}" destId="{3B6E5240-F008-438B-AD58-1195A692FCD4}" srcOrd="5" destOrd="0" presId="urn:microsoft.com/office/officeart/2005/8/layout/funnel1"/>
    <dgm:cxn modelId="{0E9E6580-B2B3-4983-A617-2C4BCA765164}" type="presParOf" srcId="{F1DC0D86-9778-4667-B291-02EBD61D8740}" destId="{6A21A7AA-4EFE-4957-8E93-8ACD5CA124D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BE6059B-F2FB-4B35-992F-70E46A9EC65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954B91C-35F9-41EC-96C1-431B94C0334E}">
      <dgm:prSet phldrT="[텍스트]"/>
      <dgm:spPr/>
      <dgm:t>
        <a:bodyPr/>
        <a:lstStyle/>
        <a:p>
          <a:pPr latinLnBrk="1"/>
          <a:r>
            <a:rPr lang="ko-KR" altLang="en-US" dirty="0" smtClean="0"/>
            <a:t>분석 결과 </a:t>
          </a:r>
          <a:endParaRPr lang="ko-KR" altLang="en-US" dirty="0"/>
        </a:p>
      </dgm:t>
    </dgm:pt>
    <dgm:pt modelId="{411DBB88-CD7E-4547-9062-BAC871AD7FF4}" type="parTrans" cxnId="{B05B477D-E009-44DC-8046-0A3815AEC3AD}">
      <dgm:prSet/>
      <dgm:spPr/>
      <dgm:t>
        <a:bodyPr/>
        <a:lstStyle/>
        <a:p>
          <a:pPr latinLnBrk="1"/>
          <a:endParaRPr lang="ko-KR" altLang="en-US"/>
        </a:p>
      </dgm:t>
    </dgm:pt>
    <dgm:pt modelId="{99C0350E-F769-476F-9D87-0914A2936147}" type="sibTrans" cxnId="{B05B477D-E009-44DC-8046-0A3815AEC3AD}">
      <dgm:prSet/>
      <dgm:spPr/>
      <dgm:t>
        <a:bodyPr/>
        <a:lstStyle/>
        <a:p>
          <a:pPr latinLnBrk="1"/>
          <a:endParaRPr lang="ko-KR" altLang="en-US"/>
        </a:p>
      </dgm:t>
    </dgm:pt>
    <dgm:pt modelId="{168DB6E0-E428-4F2E-A159-2597EDB4FD16}">
      <dgm:prSet phldrT="[텍스트]" custT="1"/>
      <dgm:spPr/>
      <dgm:t>
        <a:bodyPr/>
        <a:lstStyle/>
        <a:p>
          <a:pPr latinLnBrk="1"/>
          <a:r>
            <a:rPr lang="ko-KR" altLang="en-US" sz="1800" dirty="0" err="1" smtClean="0"/>
            <a:t>파일형식을</a:t>
          </a:r>
          <a:r>
            <a:rPr lang="ko-KR" altLang="en-US" sz="1800" dirty="0" smtClean="0"/>
            <a:t> </a:t>
          </a:r>
          <a:r>
            <a:rPr lang="en-US" altLang="ko-KR" sz="1800" dirty="0" err="1" smtClean="0"/>
            <a:t>Json</a:t>
          </a:r>
          <a:r>
            <a:rPr lang="en-US" altLang="ko-KR" sz="1800" dirty="0" smtClean="0"/>
            <a:t> </a:t>
          </a:r>
          <a:r>
            <a:rPr lang="ko-KR" altLang="en-US" sz="1800" dirty="0" smtClean="0"/>
            <a:t>형식으로 </a:t>
          </a:r>
          <a:r>
            <a:rPr lang="en-US" altLang="ko-KR" sz="1800" dirty="0" smtClean="0"/>
            <a:t>Input</a:t>
          </a:r>
          <a:endParaRPr lang="ko-KR" altLang="en-US" sz="1800" dirty="0"/>
        </a:p>
      </dgm:t>
    </dgm:pt>
    <dgm:pt modelId="{37A06D82-EA9B-4129-BEB9-D66E508EDA3C}" type="parTrans" cxnId="{C034F6E4-A198-4909-BD01-E85A9C28DB2F}">
      <dgm:prSet/>
      <dgm:spPr/>
      <dgm:t>
        <a:bodyPr/>
        <a:lstStyle/>
        <a:p>
          <a:pPr latinLnBrk="1"/>
          <a:endParaRPr lang="ko-KR" altLang="en-US"/>
        </a:p>
      </dgm:t>
    </dgm:pt>
    <dgm:pt modelId="{8746E242-78D4-4DF3-B21D-21F0D8CFD5CA}" type="sibTrans" cxnId="{C034F6E4-A198-4909-BD01-E85A9C28DB2F}">
      <dgm:prSet/>
      <dgm:spPr/>
      <dgm:t>
        <a:bodyPr/>
        <a:lstStyle/>
        <a:p>
          <a:pPr latinLnBrk="1"/>
          <a:endParaRPr lang="ko-KR" altLang="en-US"/>
        </a:p>
      </dgm:t>
    </dgm:pt>
    <dgm:pt modelId="{ACBB073A-DF35-43BF-8D34-B7C2D7CB627D}">
      <dgm:prSet phldrT="[텍스트]" custT="1"/>
      <dgm:spPr/>
      <dgm:t>
        <a:bodyPr/>
        <a:lstStyle/>
        <a:p>
          <a:pPr latinLnBrk="1"/>
          <a:r>
            <a:rPr lang="en-US" altLang="ko-KR" sz="1800" dirty="0" smtClean="0"/>
            <a:t>Java Script</a:t>
          </a:r>
          <a:r>
            <a:rPr lang="ko-KR" altLang="en-US" sz="1800" dirty="0" smtClean="0"/>
            <a:t>의 라이브러리를 이용하여 구현</a:t>
          </a:r>
          <a:endParaRPr lang="ko-KR" altLang="en-US" sz="1800" dirty="0"/>
        </a:p>
      </dgm:t>
    </dgm:pt>
    <dgm:pt modelId="{E091CA2F-990A-4A3D-B108-ED360A43F7C3}" type="parTrans" cxnId="{875369C8-21C4-4F6D-94C9-2C140B270CAF}">
      <dgm:prSet/>
      <dgm:spPr/>
      <dgm:t>
        <a:bodyPr/>
        <a:lstStyle/>
        <a:p>
          <a:pPr latinLnBrk="1"/>
          <a:endParaRPr lang="ko-KR" altLang="en-US"/>
        </a:p>
      </dgm:t>
    </dgm:pt>
    <dgm:pt modelId="{105FBC72-1B9B-424A-BA9A-177993CF35A6}" type="sibTrans" cxnId="{875369C8-21C4-4F6D-94C9-2C140B270CAF}">
      <dgm:prSet/>
      <dgm:spPr/>
      <dgm:t>
        <a:bodyPr/>
        <a:lstStyle/>
        <a:p>
          <a:pPr latinLnBrk="1"/>
          <a:endParaRPr lang="ko-KR" altLang="en-US"/>
        </a:p>
      </dgm:t>
    </dgm:pt>
    <dgm:pt modelId="{82BBCBBD-DE73-4A45-A883-BAEE0BE1972D}">
      <dgm:prSet phldrT="[텍스트]"/>
      <dgm:spPr/>
      <dgm:t>
        <a:bodyPr/>
        <a:lstStyle/>
        <a:p>
          <a:pPr latinLnBrk="1"/>
          <a:r>
            <a:rPr lang="en-US" altLang="ko-KR" dirty="0" smtClean="0"/>
            <a:t> Three.js</a:t>
          </a:r>
          <a:br>
            <a:rPr lang="en-US" altLang="ko-KR" dirty="0" smtClean="0"/>
          </a:br>
          <a:r>
            <a:rPr lang="en-US" altLang="ko-KR" dirty="0" smtClean="0"/>
            <a:t>3D-Force-Graph.js </a:t>
          </a:r>
          <a:r>
            <a:rPr lang="ko-KR" altLang="en-US" dirty="0" smtClean="0"/>
            <a:t>이용</a:t>
          </a:r>
          <a:endParaRPr lang="ko-KR" altLang="en-US" dirty="0"/>
        </a:p>
      </dgm:t>
    </dgm:pt>
    <dgm:pt modelId="{27C14607-5356-4B79-85E6-CEF56A5E7A13}" type="parTrans" cxnId="{68FB5B96-6AE9-480F-A976-ABD221A74BA5}">
      <dgm:prSet/>
      <dgm:spPr/>
      <dgm:t>
        <a:bodyPr/>
        <a:lstStyle/>
        <a:p>
          <a:pPr latinLnBrk="1"/>
          <a:endParaRPr lang="ko-KR" altLang="en-US"/>
        </a:p>
      </dgm:t>
    </dgm:pt>
    <dgm:pt modelId="{9A5BCAD5-B554-4FF7-B09D-91023D4DBCA9}" type="sibTrans" cxnId="{68FB5B96-6AE9-480F-A976-ABD221A74BA5}">
      <dgm:prSet/>
      <dgm:spPr/>
      <dgm:t>
        <a:bodyPr/>
        <a:lstStyle/>
        <a:p>
          <a:pPr latinLnBrk="1"/>
          <a:endParaRPr lang="ko-KR" altLang="en-US"/>
        </a:p>
      </dgm:t>
    </dgm:pt>
    <dgm:pt modelId="{C8C8E6E9-C4D3-49FB-84B8-AAD52F4AA8A0}">
      <dgm:prSet phldrT="[텍스트]"/>
      <dgm:spPr/>
      <dgm:t>
        <a:bodyPr/>
        <a:lstStyle/>
        <a:p>
          <a:pPr latinLnBrk="1"/>
          <a:r>
            <a:rPr lang="ko-KR" altLang="en-US" dirty="0" smtClean="0"/>
            <a:t>서비스 </a:t>
          </a:r>
          <a:r>
            <a:rPr lang="en-US" altLang="ko-KR" dirty="0" smtClean="0"/>
            <a:t>UI</a:t>
          </a:r>
        </a:p>
        <a:p>
          <a:pPr latinLnBrk="1"/>
          <a:r>
            <a:rPr lang="ko-KR" altLang="en-US" dirty="0" smtClean="0"/>
            <a:t>구현</a:t>
          </a:r>
          <a:endParaRPr lang="en-US" altLang="ko-KR" dirty="0" smtClean="0"/>
        </a:p>
      </dgm:t>
    </dgm:pt>
    <dgm:pt modelId="{DD2EFD72-6FFF-4829-A748-C3841A20A4B1}" type="parTrans" cxnId="{AC6B4419-F14E-4F38-951C-214B23F0BF56}">
      <dgm:prSet/>
      <dgm:spPr/>
      <dgm:t>
        <a:bodyPr/>
        <a:lstStyle/>
        <a:p>
          <a:pPr latinLnBrk="1"/>
          <a:endParaRPr lang="ko-KR" altLang="en-US"/>
        </a:p>
      </dgm:t>
    </dgm:pt>
    <dgm:pt modelId="{BD9E588B-3A96-4419-A7C9-3BC885E17667}" type="sibTrans" cxnId="{AC6B4419-F14E-4F38-951C-214B23F0BF56}">
      <dgm:prSet/>
      <dgm:spPr/>
      <dgm:t>
        <a:bodyPr/>
        <a:lstStyle/>
        <a:p>
          <a:pPr latinLnBrk="1"/>
          <a:endParaRPr lang="ko-KR" altLang="en-US"/>
        </a:p>
      </dgm:t>
    </dgm:pt>
    <dgm:pt modelId="{246EF273-10EA-4B22-B2F9-A9CA2F3EED7E}" type="pres">
      <dgm:prSet presAssocID="{8BE6059B-F2FB-4B35-992F-70E46A9EC650}" presName="CompostProcess" presStyleCnt="0">
        <dgm:presLayoutVars>
          <dgm:dir/>
          <dgm:resizeHandles val="exact"/>
        </dgm:presLayoutVars>
      </dgm:prSet>
      <dgm:spPr/>
    </dgm:pt>
    <dgm:pt modelId="{2027C624-3F9C-439D-B4B8-9707C06C9750}" type="pres">
      <dgm:prSet presAssocID="{8BE6059B-F2FB-4B35-992F-70E46A9EC650}" presName="arrow" presStyleLbl="bgShp" presStyleIdx="0" presStyleCnt="1"/>
      <dgm:spPr/>
    </dgm:pt>
    <dgm:pt modelId="{769A2470-1B5A-4E10-854A-F0BC54E58EEA}" type="pres">
      <dgm:prSet presAssocID="{8BE6059B-F2FB-4B35-992F-70E46A9EC650}" presName="linearProcess" presStyleCnt="0"/>
      <dgm:spPr/>
    </dgm:pt>
    <dgm:pt modelId="{AF6576D0-DBE7-48BE-9832-516F7FCAF808}" type="pres">
      <dgm:prSet presAssocID="{B954B91C-35F9-41EC-96C1-431B94C0334E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3C404E-78D9-4ECD-BFBB-547B7CA41034}" type="pres">
      <dgm:prSet presAssocID="{99C0350E-F769-476F-9D87-0914A2936147}" presName="sibTrans" presStyleCnt="0"/>
      <dgm:spPr/>
    </dgm:pt>
    <dgm:pt modelId="{53F3A3D8-2613-46B0-86C7-86F2AFB509DC}" type="pres">
      <dgm:prSet presAssocID="{168DB6E0-E428-4F2E-A159-2597EDB4FD16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D4D431-EBD8-4FA0-9F4D-D16F7D6BD0EA}" type="pres">
      <dgm:prSet presAssocID="{8746E242-78D4-4DF3-B21D-21F0D8CFD5CA}" presName="sibTrans" presStyleCnt="0"/>
      <dgm:spPr/>
    </dgm:pt>
    <dgm:pt modelId="{AADC6C69-12EB-4CF2-81B4-307C90FDFF7B}" type="pres">
      <dgm:prSet presAssocID="{ACBB073A-DF35-43BF-8D34-B7C2D7CB627D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4A4DA9-8CA9-4F41-89DC-31EF98E5622C}" type="pres">
      <dgm:prSet presAssocID="{105FBC72-1B9B-424A-BA9A-177993CF35A6}" presName="sibTrans" presStyleCnt="0"/>
      <dgm:spPr/>
    </dgm:pt>
    <dgm:pt modelId="{34EC45EC-490C-48D8-9C3C-8E985F052E30}" type="pres">
      <dgm:prSet presAssocID="{82BBCBBD-DE73-4A45-A883-BAEE0BE1972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4F6BAA8-9416-4E25-B91A-0D15BE0E9C84}" type="pres">
      <dgm:prSet presAssocID="{9A5BCAD5-B554-4FF7-B09D-91023D4DBCA9}" presName="sibTrans" presStyleCnt="0"/>
      <dgm:spPr/>
    </dgm:pt>
    <dgm:pt modelId="{13E20703-ABA6-4BDE-8075-7BA97BC38FDF}" type="pres">
      <dgm:prSet presAssocID="{C8C8E6E9-C4D3-49FB-84B8-AAD52F4AA8A0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7323652-6041-4018-86A9-E93832F18A56}" type="presOf" srcId="{ACBB073A-DF35-43BF-8D34-B7C2D7CB627D}" destId="{AADC6C69-12EB-4CF2-81B4-307C90FDFF7B}" srcOrd="0" destOrd="0" presId="urn:microsoft.com/office/officeart/2005/8/layout/hProcess9"/>
    <dgm:cxn modelId="{C034F6E4-A198-4909-BD01-E85A9C28DB2F}" srcId="{8BE6059B-F2FB-4B35-992F-70E46A9EC650}" destId="{168DB6E0-E428-4F2E-A159-2597EDB4FD16}" srcOrd="1" destOrd="0" parTransId="{37A06D82-EA9B-4129-BEB9-D66E508EDA3C}" sibTransId="{8746E242-78D4-4DF3-B21D-21F0D8CFD5CA}"/>
    <dgm:cxn modelId="{68FB5B96-6AE9-480F-A976-ABD221A74BA5}" srcId="{8BE6059B-F2FB-4B35-992F-70E46A9EC650}" destId="{82BBCBBD-DE73-4A45-A883-BAEE0BE1972D}" srcOrd="3" destOrd="0" parTransId="{27C14607-5356-4B79-85E6-CEF56A5E7A13}" sibTransId="{9A5BCAD5-B554-4FF7-B09D-91023D4DBCA9}"/>
    <dgm:cxn modelId="{B05B477D-E009-44DC-8046-0A3815AEC3AD}" srcId="{8BE6059B-F2FB-4B35-992F-70E46A9EC650}" destId="{B954B91C-35F9-41EC-96C1-431B94C0334E}" srcOrd="0" destOrd="0" parTransId="{411DBB88-CD7E-4547-9062-BAC871AD7FF4}" sibTransId="{99C0350E-F769-476F-9D87-0914A2936147}"/>
    <dgm:cxn modelId="{AC6B4419-F14E-4F38-951C-214B23F0BF56}" srcId="{8BE6059B-F2FB-4B35-992F-70E46A9EC650}" destId="{C8C8E6E9-C4D3-49FB-84B8-AAD52F4AA8A0}" srcOrd="4" destOrd="0" parTransId="{DD2EFD72-6FFF-4829-A748-C3841A20A4B1}" sibTransId="{BD9E588B-3A96-4419-A7C9-3BC885E17667}"/>
    <dgm:cxn modelId="{94666807-8B5C-4F43-AA06-3A53F2B1F2F2}" type="presOf" srcId="{8BE6059B-F2FB-4B35-992F-70E46A9EC650}" destId="{246EF273-10EA-4B22-B2F9-A9CA2F3EED7E}" srcOrd="0" destOrd="0" presId="urn:microsoft.com/office/officeart/2005/8/layout/hProcess9"/>
    <dgm:cxn modelId="{9BD6BC58-9E22-4DA5-8A67-EA52FF11CB92}" type="presOf" srcId="{82BBCBBD-DE73-4A45-A883-BAEE0BE1972D}" destId="{34EC45EC-490C-48D8-9C3C-8E985F052E30}" srcOrd="0" destOrd="0" presId="urn:microsoft.com/office/officeart/2005/8/layout/hProcess9"/>
    <dgm:cxn modelId="{9EC83266-23EF-46CC-9993-D2CD786E5EB0}" type="presOf" srcId="{C8C8E6E9-C4D3-49FB-84B8-AAD52F4AA8A0}" destId="{13E20703-ABA6-4BDE-8075-7BA97BC38FDF}" srcOrd="0" destOrd="0" presId="urn:microsoft.com/office/officeart/2005/8/layout/hProcess9"/>
    <dgm:cxn modelId="{782126ED-F11E-47AB-BC41-FD0D8AEC8221}" type="presOf" srcId="{B954B91C-35F9-41EC-96C1-431B94C0334E}" destId="{AF6576D0-DBE7-48BE-9832-516F7FCAF808}" srcOrd="0" destOrd="0" presId="urn:microsoft.com/office/officeart/2005/8/layout/hProcess9"/>
    <dgm:cxn modelId="{875369C8-21C4-4F6D-94C9-2C140B270CAF}" srcId="{8BE6059B-F2FB-4B35-992F-70E46A9EC650}" destId="{ACBB073A-DF35-43BF-8D34-B7C2D7CB627D}" srcOrd="2" destOrd="0" parTransId="{E091CA2F-990A-4A3D-B108-ED360A43F7C3}" sibTransId="{105FBC72-1B9B-424A-BA9A-177993CF35A6}"/>
    <dgm:cxn modelId="{761AD8CF-C7E0-4D5E-80CE-011146360BC3}" type="presOf" srcId="{168DB6E0-E428-4F2E-A159-2597EDB4FD16}" destId="{53F3A3D8-2613-46B0-86C7-86F2AFB509DC}" srcOrd="0" destOrd="0" presId="urn:microsoft.com/office/officeart/2005/8/layout/hProcess9"/>
    <dgm:cxn modelId="{D0872462-8520-46D1-99A8-778A306CF076}" type="presParOf" srcId="{246EF273-10EA-4B22-B2F9-A9CA2F3EED7E}" destId="{2027C624-3F9C-439D-B4B8-9707C06C9750}" srcOrd="0" destOrd="0" presId="urn:microsoft.com/office/officeart/2005/8/layout/hProcess9"/>
    <dgm:cxn modelId="{056B5030-035E-4B0C-A1E6-02362B03D95B}" type="presParOf" srcId="{246EF273-10EA-4B22-B2F9-A9CA2F3EED7E}" destId="{769A2470-1B5A-4E10-854A-F0BC54E58EEA}" srcOrd="1" destOrd="0" presId="urn:microsoft.com/office/officeart/2005/8/layout/hProcess9"/>
    <dgm:cxn modelId="{33943174-EF07-4F69-BE56-91C41F1936D9}" type="presParOf" srcId="{769A2470-1B5A-4E10-854A-F0BC54E58EEA}" destId="{AF6576D0-DBE7-48BE-9832-516F7FCAF808}" srcOrd="0" destOrd="0" presId="urn:microsoft.com/office/officeart/2005/8/layout/hProcess9"/>
    <dgm:cxn modelId="{35AEA6AA-F48B-4EAE-AC9A-084956622BEC}" type="presParOf" srcId="{769A2470-1B5A-4E10-854A-F0BC54E58EEA}" destId="{813C404E-78D9-4ECD-BFBB-547B7CA41034}" srcOrd="1" destOrd="0" presId="urn:microsoft.com/office/officeart/2005/8/layout/hProcess9"/>
    <dgm:cxn modelId="{E0EF51DA-7E75-4C6F-B38D-0DDA7FF2E7FE}" type="presParOf" srcId="{769A2470-1B5A-4E10-854A-F0BC54E58EEA}" destId="{53F3A3D8-2613-46B0-86C7-86F2AFB509DC}" srcOrd="2" destOrd="0" presId="urn:microsoft.com/office/officeart/2005/8/layout/hProcess9"/>
    <dgm:cxn modelId="{224E26DA-60B5-4F59-B15A-B469BBD8C24E}" type="presParOf" srcId="{769A2470-1B5A-4E10-854A-F0BC54E58EEA}" destId="{F8D4D431-EBD8-4FA0-9F4D-D16F7D6BD0EA}" srcOrd="3" destOrd="0" presId="urn:microsoft.com/office/officeart/2005/8/layout/hProcess9"/>
    <dgm:cxn modelId="{83854809-DA5C-46E4-BDE5-CAEAA9F19CC5}" type="presParOf" srcId="{769A2470-1B5A-4E10-854A-F0BC54E58EEA}" destId="{AADC6C69-12EB-4CF2-81B4-307C90FDFF7B}" srcOrd="4" destOrd="0" presId="urn:microsoft.com/office/officeart/2005/8/layout/hProcess9"/>
    <dgm:cxn modelId="{A00676C0-6ABB-4390-BE92-BB195C702D15}" type="presParOf" srcId="{769A2470-1B5A-4E10-854A-F0BC54E58EEA}" destId="{FA4A4DA9-8CA9-4F41-89DC-31EF98E5622C}" srcOrd="5" destOrd="0" presId="urn:microsoft.com/office/officeart/2005/8/layout/hProcess9"/>
    <dgm:cxn modelId="{6678875D-9CB9-4858-9BDA-2E0BAE827061}" type="presParOf" srcId="{769A2470-1B5A-4E10-854A-F0BC54E58EEA}" destId="{34EC45EC-490C-48D8-9C3C-8E985F052E30}" srcOrd="6" destOrd="0" presId="urn:microsoft.com/office/officeart/2005/8/layout/hProcess9"/>
    <dgm:cxn modelId="{C9F174D4-DB75-4F9F-8BFD-994E76F6AF30}" type="presParOf" srcId="{769A2470-1B5A-4E10-854A-F0BC54E58EEA}" destId="{04F6BAA8-9416-4E25-B91A-0D15BE0E9C84}" srcOrd="7" destOrd="0" presId="urn:microsoft.com/office/officeart/2005/8/layout/hProcess9"/>
    <dgm:cxn modelId="{2961A489-194A-4511-9633-74309FC2EFC9}" type="presParOf" srcId="{769A2470-1B5A-4E10-854A-F0BC54E58EEA}" destId="{13E20703-ABA6-4BDE-8075-7BA97BC38FDF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>
        <a:ln w="28575">
          <a:solidFill>
            <a:schemeClr val="accent5"/>
          </a:solidFill>
        </a:ln>
      </dgm:spPr>
      <dgm:t>
        <a:bodyPr/>
        <a:lstStyle/>
        <a:p>
          <a:pPr latinLnBrk="1"/>
          <a:endParaRPr lang="en-US" altLang="ko-KR" sz="1800" spc="300" dirty="0" smtClean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atinLnBrk="1"/>
          <a:r>
            <a:rPr lang="en-US" altLang="ko-KR" sz="1800" spc="3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Web</a:t>
          </a:r>
        </a:p>
        <a:p>
          <a:pPr latinLnBrk="1"/>
          <a:r>
            <a:rPr lang="en-US" altLang="ko-KR" sz="1800" spc="3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Scraping &amp;</a:t>
          </a:r>
        </a:p>
        <a:p>
          <a:pPr latinLnBrk="1"/>
          <a:r>
            <a:rPr lang="en-US" altLang="ko-KR" sz="1800" spc="3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Crawling</a:t>
          </a:r>
        </a:p>
        <a:p>
          <a:pPr latinLnBrk="1"/>
          <a:endParaRPr lang="en-US" altLang="ko-KR" sz="1800" spc="300" dirty="0" smtClean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BD899D0-3323-4E0E-ADAA-6C4D9DA1CC07}" type="sibTrans" cxnId="{137CBF47-1968-4644-AC14-CD7E7EB69318}">
      <dgm:prSet custT="1"/>
      <dgm:spPr>
        <a:noFill/>
        <a:ln>
          <a:solidFill>
            <a:schemeClr val="accent3">
              <a:lumMod val="75000"/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23995C39-C9D1-46BA-98DC-6A4E232480BC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4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통계적 </a:t>
          </a:r>
          <a:endParaRPr lang="en-US" altLang="ko-KR" sz="2400" spc="30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atinLnBrk="1"/>
          <a:r>
            <a:rPr lang="ko-KR" altLang="en-US" sz="24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접근</a:t>
          </a:r>
          <a:endParaRPr lang="ko-KR" altLang="en-US" sz="24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8C7B4BE-C6C5-4C37-8BD4-A9EE44A70E8F}" type="parTrans" cxnId="{491E9036-49B4-46C2-BAC9-385F3363C586}">
      <dgm:prSet/>
      <dgm:spPr/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8CC029D-8F96-48E8-B614-6A72A2753BF2}" type="sibTrans" cxnId="{491E9036-49B4-46C2-BAC9-385F3363C586}">
      <dgm:prSet custT="1"/>
      <dgm:spPr>
        <a:noFill/>
        <a:ln>
          <a:solidFill>
            <a:schemeClr val="accent3">
              <a:lumMod val="75000"/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48E7ACD-695C-45BF-9D40-20BF355E6A05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</a:t>
          </a:r>
          <a:endParaRPr lang="en-US" altLang="ko-KR" sz="24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atinLnBrk="1"/>
          <a:r>
            <a:rPr lang="ko-KR" altLang="en-US" sz="24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ko-KR" altLang="en-US" sz="24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40A39129-7B2B-46DF-AF6E-476143608060}" type="parTrans" cxnId="{A7D32570-0B64-44FD-9AB3-E7F53152DF6B}">
      <dgm:prSet/>
      <dgm:spPr/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3A4E202C-9F9F-4547-9C4A-9E8CCA383AE2}" type="sibTrans" cxnId="{A7D32570-0B64-44FD-9AB3-E7F53152DF6B}">
      <dgm:prSet custT="1"/>
      <dgm:spPr>
        <a:noFill/>
        <a:ln>
          <a:solidFill>
            <a:schemeClr val="accent3">
              <a:lumMod val="75000"/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BE259B64-F260-4AD1-9F16-FED6F3B5B9EC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4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4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97214D6-5D35-42A2-8D66-A8928A66EE5A}" type="sibTrans" cxnId="{27527C60-F467-4807-8A71-A91CF8EBC7CC}">
      <dgm:prSet custT="1"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 sz="2400" spc="300">
            <a:solidFill>
              <a:schemeClr val="bg1">
                <a:lumMod val="95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4B7044C-C751-4BC2-8EB8-6F0A5828CAF0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2400" spc="300" dirty="0" smtClean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6B4128C-A22C-4142-8998-C82DBF13845E}" type="parTrans" cxnId="{307B61C9-E8BB-463E-86AC-109AB3D357CF}">
      <dgm:prSet/>
      <dgm:spPr/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27D70FE-37C1-48B7-841A-B2BE7507C83C}" type="sibTrans" cxnId="{307B61C9-E8BB-463E-86AC-109AB3D357CF}">
      <dgm:prSet custT="1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0A14E10-394B-4A16-8840-3FF19BFE51A7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4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24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F0F493A-FE36-43EB-B66C-24ED6CCDD23C}" type="parTrans" cxnId="{45961136-3C78-4BBD-8747-BAF60261463E}">
      <dgm:prSet/>
      <dgm:spPr/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663A440-1782-4D5F-9976-E4DD9004F725}" type="sibTrans" cxnId="{45961136-3C78-4BBD-8747-BAF60261463E}">
      <dgm:prSet/>
      <dgm:spPr/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238AFF6-37EC-40C0-8722-11869ED4B42A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sz="24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ko-KR" altLang="en-US" sz="24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47837E8-D7EF-4695-AE26-36C366EE321B}" type="parTrans" cxnId="{1AF04E54-D673-4C41-AFA1-F41995C4A252}">
      <dgm:prSet/>
      <dgm:spPr/>
      <dgm:t>
        <a:bodyPr/>
        <a:lstStyle/>
        <a:p>
          <a:pPr latinLnBrk="1"/>
          <a:endParaRPr lang="ko-KR" altLang="en-US" sz="2400"/>
        </a:p>
      </dgm:t>
    </dgm:pt>
    <dgm:pt modelId="{B0174995-033B-481B-8FFB-C259E1B707FF}" type="sibTrans" cxnId="{1AF04E54-D673-4C41-AFA1-F41995C4A252}">
      <dgm:prSet custT="1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 sz="2400"/>
        </a:p>
      </dgm:t>
    </dgm:pt>
    <dgm:pt modelId="{B919A46E-E10E-4676-AB33-462E69534337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F6364AA3-CD4E-4EDA-A0A4-3C02BF50A683}" type="pres">
      <dgm:prSet presAssocID="{7EA388BB-C55B-4705-B1A8-C726CA93CDD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5C28-947C-4C85-8039-B1464FFEBFE3}" type="pres">
      <dgm:prSet presAssocID="{DBD899D0-3323-4E0E-ADAA-6C4D9DA1CC07}" presName="sibTrans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442ACDE3-ABB2-4FEC-8F30-0A0727C0ABF1}" type="pres">
      <dgm:prSet presAssocID="{DBD899D0-3323-4E0E-ADAA-6C4D9DA1CC07}" presName="connectorText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28CA22D3-05B2-48A5-A749-B15B59C1B352}" type="pres">
      <dgm:prSet presAssocID="{64B7044C-C751-4BC2-8EB8-6F0A5828CAF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F0CF-EE9B-4D83-BA20-E4218C41A67C}" type="pres">
      <dgm:prSet presAssocID="{F27D70FE-37C1-48B7-841A-B2BE7507C83C}" presName="sibTrans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1160046E-E375-4E9F-BE32-DDCEF0647D22}" type="pres">
      <dgm:prSet presAssocID="{F27D70FE-37C1-48B7-841A-B2BE7507C83C}" presName="connectorText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296F2DDA-20CB-4DE6-96A1-E6F7F52C975C}" type="pres">
      <dgm:prSet presAssocID="{23995C39-C9D1-46BA-98DC-6A4E232480BC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3A9753-3136-41FC-8A6E-0031597BB5A9}" type="pres">
      <dgm:prSet presAssocID="{A8CC029D-8F96-48E8-B614-6A72A2753BF2}" presName="sibTrans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B949A6C5-64B5-4134-9A71-E5601DEA6668}" type="pres">
      <dgm:prSet presAssocID="{A8CC029D-8F96-48E8-B614-6A72A2753BF2}" presName="connectorText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4258BAB0-FBF4-49CF-B4E3-3ECF4110C1B8}" type="pres">
      <dgm:prSet presAssocID="{A48E7ACD-695C-45BF-9D40-20BF355E6A05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96178F-20DA-4169-9A6A-55AFB95610B4}" type="pres">
      <dgm:prSet presAssocID="{3A4E202C-9F9F-4547-9C4A-9E8CCA383AE2}" presName="sibTrans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470F6FFF-533E-4DCC-A3B9-5EEC0C53A70C}" type="pres">
      <dgm:prSet presAssocID="{3A4E202C-9F9F-4547-9C4A-9E8CCA383AE2}" presName="connectorText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D2CFBC5C-EF21-4DD1-BB80-7CAA4940D751}" type="pres">
      <dgm:prSet presAssocID="{D238AFF6-37EC-40C0-8722-11869ED4B42A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252C37-DF84-4729-8D2C-671EC3666B05}" type="pres">
      <dgm:prSet presAssocID="{B0174995-033B-481B-8FFB-C259E1B707FF}" presName="sibTrans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655863E1-FCCD-4A88-9EE0-5130600BEE9F}" type="pres">
      <dgm:prSet presAssocID="{B0174995-033B-481B-8FFB-C259E1B707FF}" presName="connectorText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AD45548B-580F-49E1-877E-CFBC27607480}" type="pres">
      <dgm:prSet presAssocID="{BE259B64-F260-4AD1-9F16-FED6F3B5B9E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3A5CA-AAB3-48E1-B52F-C792214828EA}" type="pres">
      <dgm:prSet presAssocID="{797214D6-5D35-42A2-8D66-A8928A66EE5A}" presName="sibTrans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4217FC4B-4D63-4729-8D47-3FA776DAD10D}" type="pres">
      <dgm:prSet presAssocID="{797214D6-5D35-42A2-8D66-A8928A66EE5A}" presName="connectorText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89172825-F34B-4771-9088-171A6F106361}" type="pres">
      <dgm:prSet presAssocID="{50A14E10-394B-4A16-8840-3FF19BFE51A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B197591-C183-493E-AA2F-51C33DF668C4}" type="presOf" srcId="{64B7044C-C751-4BC2-8EB8-6F0A5828CAF0}" destId="{28CA22D3-05B2-48A5-A749-B15B59C1B352}" srcOrd="0" destOrd="0" presId="urn:microsoft.com/office/officeart/2005/8/layout/bProcess3"/>
    <dgm:cxn modelId="{55817132-9257-48ED-808E-A16F9CBBEAF7}" type="presOf" srcId="{D238AFF6-37EC-40C0-8722-11869ED4B42A}" destId="{D2CFBC5C-EF21-4DD1-BB80-7CAA4940D751}" srcOrd="0" destOrd="0" presId="urn:microsoft.com/office/officeart/2005/8/layout/bProcess3"/>
    <dgm:cxn modelId="{807F99B1-4F42-4E67-9829-E6786EA6F2FC}" type="presOf" srcId="{B0174995-033B-481B-8FFB-C259E1B707FF}" destId="{655863E1-FCCD-4A88-9EE0-5130600BEE9F}" srcOrd="1" destOrd="0" presId="urn:microsoft.com/office/officeart/2005/8/layout/bProcess3"/>
    <dgm:cxn modelId="{FFAC2DA3-1F8C-4878-A531-A17BE85D1245}" type="presOf" srcId="{F27D70FE-37C1-48B7-841A-B2BE7507C83C}" destId="{68C1F0CF-EE9B-4D83-BA20-E4218C41A67C}" srcOrd="0" destOrd="0" presId="urn:microsoft.com/office/officeart/2005/8/layout/bProcess3"/>
    <dgm:cxn modelId="{0B604061-F710-41A1-86E9-779FABBACE5D}" type="presOf" srcId="{002D058C-0E6C-4248-B324-B4771D015659}" destId="{B919A46E-E10E-4676-AB33-462E69534337}" srcOrd="0" destOrd="0" presId="urn:microsoft.com/office/officeart/2005/8/layout/bProcess3"/>
    <dgm:cxn modelId="{113FD839-37F4-479E-B7F5-42F65B32C079}" type="presOf" srcId="{BE259B64-F260-4AD1-9F16-FED6F3B5B9EC}" destId="{AD45548B-580F-49E1-877E-CFBC27607480}" srcOrd="0" destOrd="0" presId="urn:microsoft.com/office/officeart/2005/8/layout/bProcess3"/>
    <dgm:cxn modelId="{BF600201-05AB-4254-AA51-ED35E5227D0E}" type="presOf" srcId="{7EA388BB-C55B-4705-B1A8-C726CA93CDD6}" destId="{F6364AA3-CD4E-4EDA-A0A4-3C02BF50A683}" srcOrd="0" destOrd="0" presId="urn:microsoft.com/office/officeart/2005/8/layout/bProcess3"/>
    <dgm:cxn modelId="{C257C305-6055-477B-AC29-CB1DF39AB35D}" type="presOf" srcId="{23995C39-C9D1-46BA-98DC-6A4E232480BC}" destId="{296F2DDA-20CB-4DE6-96A1-E6F7F52C975C}" srcOrd="0" destOrd="0" presId="urn:microsoft.com/office/officeart/2005/8/layout/bProcess3"/>
    <dgm:cxn modelId="{A7D32570-0B64-44FD-9AB3-E7F53152DF6B}" srcId="{002D058C-0E6C-4248-B324-B4771D015659}" destId="{A48E7ACD-695C-45BF-9D40-20BF355E6A05}" srcOrd="3" destOrd="0" parTransId="{40A39129-7B2B-46DF-AF6E-476143608060}" sibTransId="{3A4E202C-9F9F-4547-9C4A-9E8CCA383AE2}"/>
    <dgm:cxn modelId="{BCE79B0B-C9B3-452B-B2A1-85937B100A18}" type="presOf" srcId="{A8CC029D-8F96-48E8-B614-6A72A2753BF2}" destId="{D43A9753-3136-41FC-8A6E-0031597BB5A9}" srcOrd="0" destOrd="0" presId="urn:microsoft.com/office/officeart/2005/8/layout/bProcess3"/>
    <dgm:cxn modelId="{95F2B22D-C878-4976-9C4A-102988F492B0}" type="presOf" srcId="{797214D6-5D35-42A2-8D66-A8928A66EE5A}" destId="{4217FC4B-4D63-4729-8D47-3FA776DAD10D}" srcOrd="1" destOrd="0" presId="urn:microsoft.com/office/officeart/2005/8/layout/bProcess3"/>
    <dgm:cxn modelId="{6CCB5741-F8CA-431E-9CD6-E1B0F1812114}" type="presOf" srcId="{50A14E10-394B-4A16-8840-3FF19BFE51A7}" destId="{89172825-F34B-4771-9088-171A6F106361}" srcOrd="0" destOrd="0" presId="urn:microsoft.com/office/officeart/2005/8/layout/bProcess3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0E918BC8-6E5F-4B5E-BAEA-7B3A45431649}" type="presOf" srcId="{F27D70FE-37C1-48B7-841A-B2BE7507C83C}" destId="{1160046E-E375-4E9F-BE32-DDCEF0647D22}" srcOrd="1" destOrd="0" presId="urn:microsoft.com/office/officeart/2005/8/layout/bProcess3"/>
    <dgm:cxn modelId="{88153332-9BDC-4971-964A-06A61F9B0515}" type="presOf" srcId="{DBD899D0-3323-4E0E-ADAA-6C4D9DA1CC07}" destId="{442ACDE3-ABB2-4FEC-8F30-0A0727C0ABF1}" srcOrd="1" destOrd="0" presId="urn:microsoft.com/office/officeart/2005/8/layout/bProcess3"/>
    <dgm:cxn modelId="{F3FA3BC5-0067-477E-B23F-51D034ADD6D6}" type="presOf" srcId="{3A4E202C-9F9F-4547-9C4A-9E8CCA383AE2}" destId="{0896178F-20DA-4169-9A6A-55AFB95610B4}" srcOrd="0" destOrd="0" presId="urn:microsoft.com/office/officeart/2005/8/layout/bProcess3"/>
    <dgm:cxn modelId="{1B164580-327B-499E-A1DF-1BF8D694A6A8}" type="presOf" srcId="{A8CC029D-8F96-48E8-B614-6A72A2753BF2}" destId="{B949A6C5-64B5-4134-9A71-E5601DEA6668}" srcOrd="1" destOrd="0" presId="urn:microsoft.com/office/officeart/2005/8/layout/bProcess3"/>
    <dgm:cxn modelId="{D6A22996-BCA4-4779-AB47-3EE0E3DE161C}" type="presOf" srcId="{A48E7ACD-695C-45BF-9D40-20BF355E6A05}" destId="{4258BAB0-FBF4-49CF-B4E3-3ECF4110C1B8}" srcOrd="0" destOrd="0" presId="urn:microsoft.com/office/officeart/2005/8/layout/bProcess3"/>
    <dgm:cxn modelId="{53553C8B-AD37-4B36-A10A-B74285C43286}" type="presOf" srcId="{3A4E202C-9F9F-4547-9C4A-9E8CCA383AE2}" destId="{470F6FFF-533E-4DCC-A3B9-5EEC0C53A70C}" srcOrd="1" destOrd="0" presId="urn:microsoft.com/office/officeart/2005/8/layout/bProcess3"/>
    <dgm:cxn modelId="{0FFF4EF6-8B2D-4399-977F-1DD399F08103}" type="presOf" srcId="{DBD899D0-3323-4E0E-ADAA-6C4D9DA1CC07}" destId="{F7655C28-947C-4C85-8039-B1464FFEBFE3}" srcOrd="0" destOrd="0" presId="urn:microsoft.com/office/officeart/2005/8/layout/bProcess3"/>
    <dgm:cxn modelId="{45961136-3C78-4BBD-8747-BAF60261463E}" srcId="{002D058C-0E6C-4248-B324-B4771D015659}" destId="{50A14E10-394B-4A16-8840-3FF19BFE51A7}" srcOrd="6" destOrd="0" parTransId="{1F0F493A-FE36-43EB-B66C-24ED6CCDD23C}" sibTransId="{0663A440-1782-4D5F-9976-E4DD9004F725}"/>
    <dgm:cxn modelId="{27527C60-F467-4807-8A71-A91CF8EBC7CC}" srcId="{002D058C-0E6C-4248-B324-B4771D015659}" destId="{BE259B64-F260-4AD1-9F16-FED6F3B5B9EC}" srcOrd="5" destOrd="0" parTransId="{EDCABCCD-6EDF-4699-BC76-A93AE595E8D9}" sibTransId="{797214D6-5D35-42A2-8D66-A8928A66EE5A}"/>
    <dgm:cxn modelId="{1AF04E54-D673-4C41-AFA1-F41995C4A252}" srcId="{002D058C-0E6C-4248-B324-B4771D015659}" destId="{D238AFF6-37EC-40C0-8722-11869ED4B42A}" srcOrd="4" destOrd="0" parTransId="{F47837E8-D7EF-4695-AE26-36C366EE321B}" sibTransId="{B0174995-033B-481B-8FFB-C259E1B707FF}"/>
    <dgm:cxn modelId="{491E9036-49B4-46C2-BAC9-385F3363C586}" srcId="{002D058C-0E6C-4248-B324-B4771D015659}" destId="{23995C39-C9D1-46BA-98DC-6A4E232480BC}" srcOrd="2" destOrd="0" parTransId="{68C7B4BE-C6C5-4C37-8BD4-A9EE44A70E8F}" sibTransId="{A8CC029D-8F96-48E8-B614-6A72A2753BF2}"/>
    <dgm:cxn modelId="{7920BBF4-7E00-42C1-A345-7F4D05F3DB01}" type="presOf" srcId="{797214D6-5D35-42A2-8D66-A8928A66EE5A}" destId="{4AD3A5CA-AAB3-48E1-B52F-C792214828EA}" srcOrd="0" destOrd="0" presId="urn:microsoft.com/office/officeart/2005/8/layout/bProcess3"/>
    <dgm:cxn modelId="{01119979-8D39-4FBF-AA20-3873F824BE37}" type="presOf" srcId="{B0174995-033B-481B-8FFB-C259E1B707FF}" destId="{C4252C37-DF84-4729-8D2C-671EC3666B05}" srcOrd="0" destOrd="0" presId="urn:microsoft.com/office/officeart/2005/8/layout/bProcess3"/>
    <dgm:cxn modelId="{307B61C9-E8BB-463E-86AC-109AB3D357CF}" srcId="{002D058C-0E6C-4248-B324-B4771D015659}" destId="{64B7044C-C751-4BC2-8EB8-6F0A5828CAF0}" srcOrd="1" destOrd="0" parTransId="{76B4128C-A22C-4142-8998-C82DBF13845E}" sibTransId="{F27D70FE-37C1-48B7-841A-B2BE7507C83C}"/>
    <dgm:cxn modelId="{5218DA91-BADF-4EB5-ACE2-288CAAC5DDAD}" type="presParOf" srcId="{B919A46E-E10E-4676-AB33-462E69534337}" destId="{F6364AA3-CD4E-4EDA-A0A4-3C02BF50A683}" srcOrd="0" destOrd="0" presId="urn:microsoft.com/office/officeart/2005/8/layout/bProcess3"/>
    <dgm:cxn modelId="{76F70CB1-AB8E-4AC9-A08E-6EF54C5B2F38}" type="presParOf" srcId="{B919A46E-E10E-4676-AB33-462E69534337}" destId="{F7655C28-947C-4C85-8039-B1464FFEBFE3}" srcOrd="1" destOrd="0" presId="urn:microsoft.com/office/officeart/2005/8/layout/bProcess3"/>
    <dgm:cxn modelId="{98D5FCF4-7259-498C-B3B9-2026491F0B20}" type="presParOf" srcId="{F7655C28-947C-4C85-8039-B1464FFEBFE3}" destId="{442ACDE3-ABB2-4FEC-8F30-0A0727C0ABF1}" srcOrd="0" destOrd="0" presId="urn:microsoft.com/office/officeart/2005/8/layout/bProcess3"/>
    <dgm:cxn modelId="{0692208D-3CBD-47DF-98FD-786ED21D3098}" type="presParOf" srcId="{B919A46E-E10E-4676-AB33-462E69534337}" destId="{28CA22D3-05B2-48A5-A749-B15B59C1B352}" srcOrd="2" destOrd="0" presId="urn:microsoft.com/office/officeart/2005/8/layout/bProcess3"/>
    <dgm:cxn modelId="{B76BEFD9-2B94-45E4-A4F3-E4B8AE379F7D}" type="presParOf" srcId="{B919A46E-E10E-4676-AB33-462E69534337}" destId="{68C1F0CF-EE9B-4D83-BA20-E4218C41A67C}" srcOrd="3" destOrd="0" presId="urn:microsoft.com/office/officeart/2005/8/layout/bProcess3"/>
    <dgm:cxn modelId="{2DF40092-A7D3-481C-B93D-F6B45334CBFA}" type="presParOf" srcId="{68C1F0CF-EE9B-4D83-BA20-E4218C41A67C}" destId="{1160046E-E375-4E9F-BE32-DDCEF0647D22}" srcOrd="0" destOrd="0" presId="urn:microsoft.com/office/officeart/2005/8/layout/bProcess3"/>
    <dgm:cxn modelId="{E2DDBAF1-D7CF-4401-A460-8E0258B4FC58}" type="presParOf" srcId="{B919A46E-E10E-4676-AB33-462E69534337}" destId="{296F2DDA-20CB-4DE6-96A1-E6F7F52C975C}" srcOrd="4" destOrd="0" presId="urn:microsoft.com/office/officeart/2005/8/layout/bProcess3"/>
    <dgm:cxn modelId="{F487AB5F-9D40-44EC-AC95-197EDF5A8E88}" type="presParOf" srcId="{B919A46E-E10E-4676-AB33-462E69534337}" destId="{D43A9753-3136-41FC-8A6E-0031597BB5A9}" srcOrd="5" destOrd="0" presId="urn:microsoft.com/office/officeart/2005/8/layout/bProcess3"/>
    <dgm:cxn modelId="{9BCE84F1-75F8-419F-A9F1-0CE2343A5B0B}" type="presParOf" srcId="{D43A9753-3136-41FC-8A6E-0031597BB5A9}" destId="{B949A6C5-64B5-4134-9A71-E5601DEA6668}" srcOrd="0" destOrd="0" presId="urn:microsoft.com/office/officeart/2005/8/layout/bProcess3"/>
    <dgm:cxn modelId="{B04A5E7E-55CF-421A-8F69-E18E2FDB4AAD}" type="presParOf" srcId="{B919A46E-E10E-4676-AB33-462E69534337}" destId="{4258BAB0-FBF4-49CF-B4E3-3ECF4110C1B8}" srcOrd="6" destOrd="0" presId="urn:microsoft.com/office/officeart/2005/8/layout/bProcess3"/>
    <dgm:cxn modelId="{87782983-988A-4220-96DF-3C0D48A7DAE9}" type="presParOf" srcId="{B919A46E-E10E-4676-AB33-462E69534337}" destId="{0896178F-20DA-4169-9A6A-55AFB95610B4}" srcOrd="7" destOrd="0" presId="urn:microsoft.com/office/officeart/2005/8/layout/bProcess3"/>
    <dgm:cxn modelId="{4D16E580-AD40-4431-A439-DB49B3D92D3B}" type="presParOf" srcId="{0896178F-20DA-4169-9A6A-55AFB95610B4}" destId="{470F6FFF-533E-4DCC-A3B9-5EEC0C53A70C}" srcOrd="0" destOrd="0" presId="urn:microsoft.com/office/officeart/2005/8/layout/bProcess3"/>
    <dgm:cxn modelId="{9E2C04B4-FCC8-4C0E-8F12-7B4AED94724E}" type="presParOf" srcId="{B919A46E-E10E-4676-AB33-462E69534337}" destId="{D2CFBC5C-EF21-4DD1-BB80-7CAA4940D751}" srcOrd="8" destOrd="0" presId="urn:microsoft.com/office/officeart/2005/8/layout/bProcess3"/>
    <dgm:cxn modelId="{F381229C-C26D-4634-BFB0-739D3BA6A66B}" type="presParOf" srcId="{B919A46E-E10E-4676-AB33-462E69534337}" destId="{C4252C37-DF84-4729-8D2C-671EC3666B05}" srcOrd="9" destOrd="0" presId="urn:microsoft.com/office/officeart/2005/8/layout/bProcess3"/>
    <dgm:cxn modelId="{3CE63727-84AE-45E0-B82E-89A722FF480B}" type="presParOf" srcId="{C4252C37-DF84-4729-8D2C-671EC3666B05}" destId="{655863E1-FCCD-4A88-9EE0-5130600BEE9F}" srcOrd="0" destOrd="0" presId="urn:microsoft.com/office/officeart/2005/8/layout/bProcess3"/>
    <dgm:cxn modelId="{1376BB60-0196-4CA1-B61C-ACABCFC6C496}" type="presParOf" srcId="{B919A46E-E10E-4676-AB33-462E69534337}" destId="{AD45548B-580F-49E1-877E-CFBC27607480}" srcOrd="10" destOrd="0" presId="urn:microsoft.com/office/officeart/2005/8/layout/bProcess3"/>
    <dgm:cxn modelId="{22C89ED2-7CB4-40AA-9B49-CE6B7F0C80DD}" type="presParOf" srcId="{B919A46E-E10E-4676-AB33-462E69534337}" destId="{4AD3A5CA-AAB3-48E1-B52F-C792214828EA}" srcOrd="11" destOrd="0" presId="urn:microsoft.com/office/officeart/2005/8/layout/bProcess3"/>
    <dgm:cxn modelId="{D3F43DCB-F1B5-4553-8E63-4EAA4E4B87D3}" type="presParOf" srcId="{4AD3A5CA-AAB3-48E1-B52F-C792214828EA}" destId="{4217FC4B-4D63-4729-8D47-3FA776DAD10D}" srcOrd="0" destOrd="0" presId="urn:microsoft.com/office/officeart/2005/8/layout/bProcess3"/>
    <dgm:cxn modelId="{1052F7E9-5EDC-4033-B52F-1F295F73D700}" type="presParOf" srcId="{B919A46E-E10E-4676-AB33-462E69534337}" destId="{89172825-F34B-4771-9088-171A6F106361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>
        <a:ln w="28575">
          <a:solidFill>
            <a:schemeClr val="accent5"/>
          </a:solidFill>
        </a:ln>
      </dgm:spPr>
      <dgm:t>
        <a:bodyPr/>
        <a:lstStyle/>
        <a:p>
          <a:pPr latinLnBrk="1"/>
          <a:endParaRPr lang="en-US" altLang="ko-KR" sz="1800" spc="300" dirty="0" smtClean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atinLnBrk="1"/>
          <a:r>
            <a:rPr lang="en-US" altLang="ko-KR" sz="1800" spc="3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Web</a:t>
          </a:r>
        </a:p>
        <a:p>
          <a:pPr latinLnBrk="1"/>
          <a:r>
            <a:rPr lang="en-US" altLang="ko-KR" sz="1800" spc="3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Scraping &amp;</a:t>
          </a:r>
        </a:p>
        <a:p>
          <a:pPr latinLnBrk="1"/>
          <a:r>
            <a:rPr lang="en-US" altLang="ko-KR" sz="1800" spc="3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Crawling</a:t>
          </a:r>
        </a:p>
        <a:p>
          <a:pPr latinLnBrk="1"/>
          <a:endParaRPr lang="en-US" altLang="ko-KR" sz="1800" spc="300" dirty="0" smtClean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BD899D0-3323-4E0E-ADAA-6C4D9DA1CC07}" type="sibTrans" cxnId="{137CBF47-1968-4644-AC14-CD7E7EB69318}">
      <dgm:prSet custT="1"/>
      <dgm:spPr>
        <a:noFill/>
        <a:ln>
          <a:solidFill>
            <a:schemeClr val="accent3">
              <a:lumMod val="75000"/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23995C39-C9D1-46BA-98DC-6A4E232480BC}">
      <dgm:prSet phldrT="[텍스트]" custT="1"/>
      <dgm:spPr>
        <a:noFill/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chemeClr val="bg1">
                  <a:lumMod val="65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통계적 </a:t>
          </a:r>
          <a:endParaRPr lang="en-US" altLang="ko-KR" sz="2400" spc="300" dirty="0" smtClean="0">
            <a:solidFill>
              <a:schemeClr val="bg1">
                <a:lumMod val="65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atinLnBrk="1"/>
          <a:r>
            <a:rPr lang="ko-KR" altLang="en-US" sz="2400" spc="300" dirty="0" smtClean="0">
              <a:solidFill>
                <a:schemeClr val="bg1">
                  <a:lumMod val="65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접근</a:t>
          </a:r>
          <a:endParaRPr lang="ko-KR" altLang="en-US" sz="2400" spc="300" dirty="0">
            <a:solidFill>
              <a:schemeClr val="bg1">
                <a:lumMod val="65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8C7B4BE-C6C5-4C37-8BD4-A9EE44A70E8F}" type="parTrans" cxnId="{491E9036-49B4-46C2-BAC9-385F3363C586}">
      <dgm:prSet/>
      <dgm:spPr/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8CC029D-8F96-48E8-B614-6A72A2753BF2}" type="sibTrans" cxnId="{491E9036-49B4-46C2-BAC9-385F3363C586}">
      <dgm:prSet custT="1"/>
      <dgm:spPr>
        <a:noFill/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 sz="2400" spc="300">
            <a:solidFill>
              <a:schemeClr val="bg1">
                <a:lumMod val="85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48E7ACD-695C-45BF-9D40-20BF355E6A05}">
      <dgm:prSet phldrT="[텍스트]" custT="1"/>
      <dgm:spPr>
        <a:noFill/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</a:t>
          </a:r>
          <a:endParaRPr lang="en-US" altLang="ko-KR" sz="24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atinLnBrk="1"/>
          <a:r>
            <a:rPr lang="ko-KR" altLang="en-US" sz="24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ko-KR" altLang="en-US" sz="24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40A39129-7B2B-46DF-AF6E-476143608060}" type="parTrans" cxnId="{A7D32570-0B64-44FD-9AB3-E7F53152DF6B}">
      <dgm:prSet/>
      <dgm:spPr/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3A4E202C-9F9F-4547-9C4A-9E8CCA383AE2}" type="sibTrans" cxnId="{A7D32570-0B64-44FD-9AB3-E7F53152DF6B}">
      <dgm:prSet custT="1"/>
      <dgm:spPr>
        <a:noFill/>
        <a:ln>
          <a:solidFill>
            <a:schemeClr val="accent3">
              <a:lumMod val="75000"/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BE259B64-F260-4AD1-9F16-FED6F3B5B9EC}">
      <dgm:prSet phldrT="[텍스트]" custT="1"/>
      <dgm:spPr>
        <a:noFill/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ko-KR" altLang="en-US" sz="24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4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97214D6-5D35-42A2-8D66-A8928A66EE5A}" type="sibTrans" cxnId="{27527C60-F467-4807-8A71-A91CF8EBC7CC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 sz="2400" spc="300">
            <a:solidFill>
              <a:schemeClr val="bg1">
                <a:lumMod val="95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4B7044C-C751-4BC2-8EB8-6F0A5828CAF0}">
      <dgm:prSet phldrT="[텍스트]" custT="1"/>
      <dgm:spPr>
        <a:noFill/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chemeClr val="bg1">
                  <a:lumMod val="65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2400" spc="300" dirty="0" smtClean="0">
            <a:solidFill>
              <a:schemeClr val="bg1">
                <a:lumMod val="65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6B4128C-A22C-4142-8998-C82DBF13845E}" type="parTrans" cxnId="{307B61C9-E8BB-463E-86AC-109AB3D357CF}">
      <dgm:prSet/>
      <dgm:spPr/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27D70FE-37C1-48B7-841A-B2BE7507C83C}" type="sibTrans" cxnId="{307B61C9-E8BB-463E-86AC-109AB3D357CF}">
      <dgm:prSet custT="1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0A14E10-394B-4A16-8840-3FF19BFE51A7}">
      <dgm:prSet phldrT="[텍스트]" custT="1"/>
      <dgm:spPr>
        <a:noFill/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24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F0F493A-FE36-43EB-B66C-24ED6CCDD23C}" type="parTrans" cxnId="{45961136-3C78-4BBD-8747-BAF60261463E}">
      <dgm:prSet/>
      <dgm:spPr/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663A440-1782-4D5F-9976-E4DD9004F725}" type="sibTrans" cxnId="{45961136-3C78-4BBD-8747-BAF60261463E}">
      <dgm:prSet/>
      <dgm:spPr/>
      <dgm:t>
        <a:bodyPr/>
        <a:lstStyle/>
        <a:p>
          <a:pPr latinLnBrk="1"/>
          <a:endParaRPr lang="ko-KR" altLang="en-US" sz="2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238AFF6-37EC-40C0-8722-11869ED4B42A}">
      <dgm:prSet phldrT="[텍스트]" custT="1"/>
      <dgm:spPr>
        <a:noFill/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pPr latinLnBrk="1"/>
          <a:r>
            <a:rPr lang="en-US" altLang="ko-KR" sz="24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ko-KR" altLang="en-US" sz="24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47837E8-D7EF-4695-AE26-36C366EE321B}" type="parTrans" cxnId="{1AF04E54-D673-4C41-AFA1-F41995C4A252}">
      <dgm:prSet/>
      <dgm:spPr/>
      <dgm:t>
        <a:bodyPr/>
        <a:lstStyle/>
        <a:p>
          <a:pPr latinLnBrk="1"/>
          <a:endParaRPr lang="ko-KR" altLang="en-US" sz="2400"/>
        </a:p>
      </dgm:t>
    </dgm:pt>
    <dgm:pt modelId="{B0174995-033B-481B-8FFB-C259E1B707FF}" type="sibTrans" cxnId="{1AF04E54-D673-4C41-AFA1-F41995C4A252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 sz="2400"/>
        </a:p>
      </dgm:t>
    </dgm:pt>
    <dgm:pt modelId="{B919A46E-E10E-4676-AB33-462E69534337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F6364AA3-CD4E-4EDA-A0A4-3C02BF50A683}" type="pres">
      <dgm:prSet presAssocID="{7EA388BB-C55B-4705-B1A8-C726CA93CDD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5C28-947C-4C85-8039-B1464FFEBFE3}" type="pres">
      <dgm:prSet presAssocID="{DBD899D0-3323-4E0E-ADAA-6C4D9DA1CC07}" presName="sibTrans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442ACDE3-ABB2-4FEC-8F30-0A0727C0ABF1}" type="pres">
      <dgm:prSet presAssocID="{DBD899D0-3323-4E0E-ADAA-6C4D9DA1CC07}" presName="connectorText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28CA22D3-05B2-48A5-A749-B15B59C1B352}" type="pres">
      <dgm:prSet presAssocID="{64B7044C-C751-4BC2-8EB8-6F0A5828CAF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F0CF-EE9B-4D83-BA20-E4218C41A67C}" type="pres">
      <dgm:prSet presAssocID="{F27D70FE-37C1-48B7-841A-B2BE7507C83C}" presName="sibTrans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1160046E-E375-4E9F-BE32-DDCEF0647D22}" type="pres">
      <dgm:prSet presAssocID="{F27D70FE-37C1-48B7-841A-B2BE7507C83C}" presName="connectorText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296F2DDA-20CB-4DE6-96A1-E6F7F52C975C}" type="pres">
      <dgm:prSet presAssocID="{23995C39-C9D1-46BA-98DC-6A4E232480BC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3A9753-3136-41FC-8A6E-0031597BB5A9}" type="pres">
      <dgm:prSet presAssocID="{A8CC029D-8F96-48E8-B614-6A72A2753BF2}" presName="sibTrans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B949A6C5-64B5-4134-9A71-E5601DEA6668}" type="pres">
      <dgm:prSet presAssocID="{A8CC029D-8F96-48E8-B614-6A72A2753BF2}" presName="connectorText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4258BAB0-FBF4-49CF-B4E3-3ECF4110C1B8}" type="pres">
      <dgm:prSet presAssocID="{A48E7ACD-695C-45BF-9D40-20BF355E6A05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96178F-20DA-4169-9A6A-55AFB95610B4}" type="pres">
      <dgm:prSet presAssocID="{3A4E202C-9F9F-4547-9C4A-9E8CCA383AE2}" presName="sibTrans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470F6FFF-533E-4DCC-A3B9-5EEC0C53A70C}" type="pres">
      <dgm:prSet presAssocID="{3A4E202C-9F9F-4547-9C4A-9E8CCA383AE2}" presName="connectorText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D2CFBC5C-EF21-4DD1-BB80-7CAA4940D751}" type="pres">
      <dgm:prSet presAssocID="{D238AFF6-37EC-40C0-8722-11869ED4B42A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252C37-DF84-4729-8D2C-671EC3666B05}" type="pres">
      <dgm:prSet presAssocID="{B0174995-033B-481B-8FFB-C259E1B707FF}" presName="sibTrans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655863E1-FCCD-4A88-9EE0-5130600BEE9F}" type="pres">
      <dgm:prSet presAssocID="{B0174995-033B-481B-8FFB-C259E1B707FF}" presName="connectorText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AD45548B-580F-49E1-877E-CFBC27607480}" type="pres">
      <dgm:prSet presAssocID="{BE259B64-F260-4AD1-9F16-FED6F3B5B9E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3A5CA-AAB3-48E1-B52F-C792214828EA}" type="pres">
      <dgm:prSet presAssocID="{797214D6-5D35-42A2-8D66-A8928A66EE5A}" presName="sibTrans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4217FC4B-4D63-4729-8D47-3FA776DAD10D}" type="pres">
      <dgm:prSet presAssocID="{797214D6-5D35-42A2-8D66-A8928A66EE5A}" presName="connectorText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89172825-F34B-4771-9088-171A6F106361}" type="pres">
      <dgm:prSet presAssocID="{50A14E10-394B-4A16-8840-3FF19BFE51A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6B5FCBB-7F82-47E4-B0D1-962E6B2DA9F9}" type="presOf" srcId="{BE259B64-F260-4AD1-9F16-FED6F3B5B9EC}" destId="{AD45548B-580F-49E1-877E-CFBC27607480}" srcOrd="0" destOrd="0" presId="urn:microsoft.com/office/officeart/2005/8/layout/bProcess3"/>
    <dgm:cxn modelId="{4C46D2AC-C1E8-4DA6-B9F5-4B59B66C0E1C}" type="presOf" srcId="{A8CC029D-8F96-48E8-B614-6A72A2753BF2}" destId="{B949A6C5-64B5-4134-9A71-E5601DEA6668}" srcOrd="1" destOrd="0" presId="urn:microsoft.com/office/officeart/2005/8/layout/bProcess3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919E5D28-3278-4E18-B9D2-A53DDA221BE3}" type="presOf" srcId="{B0174995-033B-481B-8FFB-C259E1B707FF}" destId="{C4252C37-DF84-4729-8D2C-671EC3666B05}" srcOrd="0" destOrd="0" presId="urn:microsoft.com/office/officeart/2005/8/layout/bProcess3"/>
    <dgm:cxn modelId="{F599DF40-1DAB-4BDA-B77C-F3531F201766}" type="presOf" srcId="{A8CC029D-8F96-48E8-B614-6A72A2753BF2}" destId="{D43A9753-3136-41FC-8A6E-0031597BB5A9}" srcOrd="0" destOrd="0" presId="urn:microsoft.com/office/officeart/2005/8/layout/bProcess3"/>
    <dgm:cxn modelId="{5D8E62FF-7224-488C-B5FF-853D38CB4E25}" type="presOf" srcId="{B0174995-033B-481B-8FFB-C259E1B707FF}" destId="{655863E1-FCCD-4A88-9EE0-5130600BEE9F}" srcOrd="1" destOrd="0" presId="urn:microsoft.com/office/officeart/2005/8/layout/bProcess3"/>
    <dgm:cxn modelId="{6E681B9C-1704-42DA-8364-D77E970D85A5}" type="presOf" srcId="{50A14E10-394B-4A16-8840-3FF19BFE51A7}" destId="{89172825-F34B-4771-9088-171A6F106361}" srcOrd="0" destOrd="0" presId="urn:microsoft.com/office/officeart/2005/8/layout/bProcess3"/>
    <dgm:cxn modelId="{BA4FB5D9-C7A8-4DBF-A98C-1B4D3AB56384}" type="presOf" srcId="{797214D6-5D35-42A2-8D66-A8928A66EE5A}" destId="{4AD3A5CA-AAB3-48E1-B52F-C792214828EA}" srcOrd="0" destOrd="0" presId="urn:microsoft.com/office/officeart/2005/8/layout/bProcess3"/>
    <dgm:cxn modelId="{B4BD48B5-F6A8-4262-82CB-9AF26AAFCE4E}" type="presOf" srcId="{D238AFF6-37EC-40C0-8722-11869ED4B42A}" destId="{D2CFBC5C-EF21-4DD1-BB80-7CAA4940D751}" srcOrd="0" destOrd="0" presId="urn:microsoft.com/office/officeart/2005/8/layout/bProcess3"/>
    <dgm:cxn modelId="{307B61C9-E8BB-463E-86AC-109AB3D357CF}" srcId="{002D058C-0E6C-4248-B324-B4771D015659}" destId="{64B7044C-C751-4BC2-8EB8-6F0A5828CAF0}" srcOrd="1" destOrd="0" parTransId="{76B4128C-A22C-4142-8998-C82DBF13845E}" sibTransId="{F27D70FE-37C1-48B7-841A-B2BE7507C83C}"/>
    <dgm:cxn modelId="{491E9036-49B4-46C2-BAC9-385F3363C586}" srcId="{002D058C-0E6C-4248-B324-B4771D015659}" destId="{23995C39-C9D1-46BA-98DC-6A4E232480BC}" srcOrd="2" destOrd="0" parTransId="{68C7B4BE-C6C5-4C37-8BD4-A9EE44A70E8F}" sibTransId="{A8CC029D-8F96-48E8-B614-6A72A2753BF2}"/>
    <dgm:cxn modelId="{65DE105A-D036-4A5C-87B2-4BE93BDB9708}" type="presOf" srcId="{A48E7ACD-695C-45BF-9D40-20BF355E6A05}" destId="{4258BAB0-FBF4-49CF-B4E3-3ECF4110C1B8}" srcOrd="0" destOrd="0" presId="urn:microsoft.com/office/officeart/2005/8/layout/bProcess3"/>
    <dgm:cxn modelId="{2CAE76E3-940D-40E8-A6D1-F825A9FB8677}" type="presOf" srcId="{F27D70FE-37C1-48B7-841A-B2BE7507C83C}" destId="{68C1F0CF-EE9B-4D83-BA20-E4218C41A67C}" srcOrd="0" destOrd="0" presId="urn:microsoft.com/office/officeart/2005/8/layout/bProcess3"/>
    <dgm:cxn modelId="{64C4C6A2-08E2-44E9-9126-EA18616E1A0A}" type="presOf" srcId="{F27D70FE-37C1-48B7-841A-B2BE7507C83C}" destId="{1160046E-E375-4E9F-BE32-DDCEF0647D22}" srcOrd="1" destOrd="0" presId="urn:microsoft.com/office/officeart/2005/8/layout/bProcess3"/>
    <dgm:cxn modelId="{F09393A1-D091-4524-9364-5B62ED11C1B7}" type="presOf" srcId="{DBD899D0-3323-4E0E-ADAA-6C4D9DA1CC07}" destId="{442ACDE3-ABB2-4FEC-8F30-0A0727C0ABF1}" srcOrd="1" destOrd="0" presId="urn:microsoft.com/office/officeart/2005/8/layout/bProcess3"/>
    <dgm:cxn modelId="{2CA0F8CF-12C4-4C15-A84B-B8DD222A00C0}" type="presOf" srcId="{797214D6-5D35-42A2-8D66-A8928A66EE5A}" destId="{4217FC4B-4D63-4729-8D47-3FA776DAD10D}" srcOrd="1" destOrd="0" presId="urn:microsoft.com/office/officeart/2005/8/layout/bProcess3"/>
    <dgm:cxn modelId="{FC8C5EE8-5797-45F2-99AB-EEF219D25393}" type="presOf" srcId="{64B7044C-C751-4BC2-8EB8-6F0A5828CAF0}" destId="{28CA22D3-05B2-48A5-A749-B15B59C1B352}" srcOrd="0" destOrd="0" presId="urn:microsoft.com/office/officeart/2005/8/layout/bProcess3"/>
    <dgm:cxn modelId="{7753669C-6A4B-4DD4-AE04-4AAF87B0481E}" type="presOf" srcId="{DBD899D0-3323-4E0E-ADAA-6C4D9DA1CC07}" destId="{F7655C28-947C-4C85-8039-B1464FFEBFE3}" srcOrd="0" destOrd="0" presId="urn:microsoft.com/office/officeart/2005/8/layout/bProcess3"/>
    <dgm:cxn modelId="{9672CF80-DD04-4F81-BCFC-BCB0C32E0CCC}" type="presOf" srcId="{002D058C-0E6C-4248-B324-B4771D015659}" destId="{B919A46E-E10E-4676-AB33-462E69534337}" srcOrd="0" destOrd="0" presId="urn:microsoft.com/office/officeart/2005/8/layout/bProcess3"/>
    <dgm:cxn modelId="{F983C634-20F6-4EF0-AC08-763865C2977C}" type="presOf" srcId="{3A4E202C-9F9F-4547-9C4A-9E8CCA383AE2}" destId="{0896178F-20DA-4169-9A6A-55AFB95610B4}" srcOrd="0" destOrd="0" presId="urn:microsoft.com/office/officeart/2005/8/layout/bProcess3"/>
    <dgm:cxn modelId="{27527C60-F467-4807-8A71-A91CF8EBC7CC}" srcId="{002D058C-0E6C-4248-B324-B4771D015659}" destId="{BE259B64-F260-4AD1-9F16-FED6F3B5B9EC}" srcOrd="5" destOrd="0" parTransId="{EDCABCCD-6EDF-4699-BC76-A93AE595E8D9}" sibTransId="{797214D6-5D35-42A2-8D66-A8928A66EE5A}"/>
    <dgm:cxn modelId="{A34630B8-8E60-4F6A-821D-05D3B7993752}" type="presOf" srcId="{7EA388BB-C55B-4705-B1A8-C726CA93CDD6}" destId="{F6364AA3-CD4E-4EDA-A0A4-3C02BF50A683}" srcOrd="0" destOrd="0" presId="urn:microsoft.com/office/officeart/2005/8/layout/bProcess3"/>
    <dgm:cxn modelId="{A7D32570-0B64-44FD-9AB3-E7F53152DF6B}" srcId="{002D058C-0E6C-4248-B324-B4771D015659}" destId="{A48E7ACD-695C-45BF-9D40-20BF355E6A05}" srcOrd="3" destOrd="0" parTransId="{40A39129-7B2B-46DF-AF6E-476143608060}" sibTransId="{3A4E202C-9F9F-4547-9C4A-9E8CCA383AE2}"/>
    <dgm:cxn modelId="{1AF04E54-D673-4C41-AFA1-F41995C4A252}" srcId="{002D058C-0E6C-4248-B324-B4771D015659}" destId="{D238AFF6-37EC-40C0-8722-11869ED4B42A}" srcOrd="4" destOrd="0" parTransId="{F47837E8-D7EF-4695-AE26-36C366EE321B}" sibTransId="{B0174995-033B-481B-8FFB-C259E1B707FF}"/>
    <dgm:cxn modelId="{B7DD58B7-28C5-4D2A-A2C6-FD993599B466}" type="presOf" srcId="{3A4E202C-9F9F-4547-9C4A-9E8CCA383AE2}" destId="{470F6FFF-533E-4DCC-A3B9-5EEC0C53A70C}" srcOrd="1" destOrd="0" presId="urn:microsoft.com/office/officeart/2005/8/layout/bProcess3"/>
    <dgm:cxn modelId="{201237A9-8DE4-48A4-BF49-323ECF2FD075}" type="presOf" srcId="{23995C39-C9D1-46BA-98DC-6A4E232480BC}" destId="{296F2DDA-20CB-4DE6-96A1-E6F7F52C975C}" srcOrd="0" destOrd="0" presId="urn:microsoft.com/office/officeart/2005/8/layout/bProcess3"/>
    <dgm:cxn modelId="{45961136-3C78-4BBD-8747-BAF60261463E}" srcId="{002D058C-0E6C-4248-B324-B4771D015659}" destId="{50A14E10-394B-4A16-8840-3FF19BFE51A7}" srcOrd="6" destOrd="0" parTransId="{1F0F493A-FE36-43EB-B66C-24ED6CCDD23C}" sibTransId="{0663A440-1782-4D5F-9976-E4DD9004F725}"/>
    <dgm:cxn modelId="{BE86C73D-80EF-4447-9EE3-9DE06ED4AC42}" type="presParOf" srcId="{B919A46E-E10E-4676-AB33-462E69534337}" destId="{F6364AA3-CD4E-4EDA-A0A4-3C02BF50A683}" srcOrd="0" destOrd="0" presId="urn:microsoft.com/office/officeart/2005/8/layout/bProcess3"/>
    <dgm:cxn modelId="{E2CEB1E6-6C10-4E1F-87B7-EB167D4777F3}" type="presParOf" srcId="{B919A46E-E10E-4676-AB33-462E69534337}" destId="{F7655C28-947C-4C85-8039-B1464FFEBFE3}" srcOrd="1" destOrd="0" presId="urn:microsoft.com/office/officeart/2005/8/layout/bProcess3"/>
    <dgm:cxn modelId="{37C50EBA-3E47-473E-93D7-262F52FE1B54}" type="presParOf" srcId="{F7655C28-947C-4C85-8039-B1464FFEBFE3}" destId="{442ACDE3-ABB2-4FEC-8F30-0A0727C0ABF1}" srcOrd="0" destOrd="0" presId="urn:microsoft.com/office/officeart/2005/8/layout/bProcess3"/>
    <dgm:cxn modelId="{ABA2F83A-38E9-4B21-A38E-8F96284009AB}" type="presParOf" srcId="{B919A46E-E10E-4676-AB33-462E69534337}" destId="{28CA22D3-05B2-48A5-A749-B15B59C1B352}" srcOrd="2" destOrd="0" presId="urn:microsoft.com/office/officeart/2005/8/layout/bProcess3"/>
    <dgm:cxn modelId="{6106C87D-FA91-459E-BBF1-070BCB1680E1}" type="presParOf" srcId="{B919A46E-E10E-4676-AB33-462E69534337}" destId="{68C1F0CF-EE9B-4D83-BA20-E4218C41A67C}" srcOrd="3" destOrd="0" presId="urn:microsoft.com/office/officeart/2005/8/layout/bProcess3"/>
    <dgm:cxn modelId="{0801BFB5-83DB-49E8-927C-DB4019850407}" type="presParOf" srcId="{68C1F0CF-EE9B-4D83-BA20-E4218C41A67C}" destId="{1160046E-E375-4E9F-BE32-DDCEF0647D22}" srcOrd="0" destOrd="0" presId="urn:microsoft.com/office/officeart/2005/8/layout/bProcess3"/>
    <dgm:cxn modelId="{25CDE83D-04CA-4CFD-AE04-DC9DAA675393}" type="presParOf" srcId="{B919A46E-E10E-4676-AB33-462E69534337}" destId="{296F2DDA-20CB-4DE6-96A1-E6F7F52C975C}" srcOrd="4" destOrd="0" presId="urn:microsoft.com/office/officeart/2005/8/layout/bProcess3"/>
    <dgm:cxn modelId="{74006165-8A95-462E-912F-7D7E661AFCBD}" type="presParOf" srcId="{B919A46E-E10E-4676-AB33-462E69534337}" destId="{D43A9753-3136-41FC-8A6E-0031597BB5A9}" srcOrd="5" destOrd="0" presId="urn:microsoft.com/office/officeart/2005/8/layout/bProcess3"/>
    <dgm:cxn modelId="{12909B2A-3533-4C4D-8080-52B14874E43B}" type="presParOf" srcId="{D43A9753-3136-41FC-8A6E-0031597BB5A9}" destId="{B949A6C5-64B5-4134-9A71-E5601DEA6668}" srcOrd="0" destOrd="0" presId="urn:microsoft.com/office/officeart/2005/8/layout/bProcess3"/>
    <dgm:cxn modelId="{F8D5DDE4-F1AB-4CF4-B086-D8677A5E3202}" type="presParOf" srcId="{B919A46E-E10E-4676-AB33-462E69534337}" destId="{4258BAB0-FBF4-49CF-B4E3-3ECF4110C1B8}" srcOrd="6" destOrd="0" presId="urn:microsoft.com/office/officeart/2005/8/layout/bProcess3"/>
    <dgm:cxn modelId="{AB60EF1B-DD5F-4F4A-B789-B8B9A5E02067}" type="presParOf" srcId="{B919A46E-E10E-4676-AB33-462E69534337}" destId="{0896178F-20DA-4169-9A6A-55AFB95610B4}" srcOrd="7" destOrd="0" presId="urn:microsoft.com/office/officeart/2005/8/layout/bProcess3"/>
    <dgm:cxn modelId="{C53B2D09-83F1-48F1-95DB-799F580775B7}" type="presParOf" srcId="{0896178F-20DA-4169-9A6A-55AFB95610B4}" destId="{470F6FFF-533E-4DCC-A3B9-5EEC0C53A70C}" srcOrd="0" destOrd="0" presId="urn:microsoft.com/office/officeart/2005/8/layout/bProcess3"/>
    <dgm:cxn modelId="{A571ED09-9B4A-4822-A330-C27475DC8A9B}" type="presParOf" srcId="{B919A46E-E10E-4676-AB33-462E69534337}" destId="{D2CFBC5C-EF21-4DD1-BB80-7CAA4940D751}" srcOrd="8" destOrd="0" presId="urn:microsoft.com/office/officeart/2005/8/layout/bProcess3"/>
    <dgm:cxn modelId="{7B60A3FB-AAA5-4939-8D30-788E661D8427}" type="presParOf" srcId="{B919A46E-E10E-4676-AB33-462E69534337}" destId="{C4252C37-DF84-4729-8D2C-671EC3666B05}" srcOrd="9" destOrd="0" presId="urn:microsoft.com/office/officeart/2005/8/layout/bProcess3"/>
    <dgm:cxn modelId="{3A5BA676-11EA-4970-845B-F50125AD6ED8}" type="presParOf" srcId="{C4252C37-DF84-4729-8D2C-671EC3666B05}" destId="{655863E1-FCCD-4A88-9EE0-5130600BEE9F}" srcOrd="0" destOrd="0" presId="urn:microsoft.com/office/officeart/2005/8/layout/bProcess3"/>
    <dgm:cxn modelId="{BDC6977F-F2E9-436C-8213-EEEC89C760E4}" type="presParOf" srcId="{B919A46E-E10E-4676-AB33-462E69534337}" destId="{AD45548B-580F-49E1-877E-CFBC27607480}" srcOrd="10" destOrd="0" presId="urn:microsoft.com/office/officeart/2005/8/layout/bProcess3"/>
    <dgm:cxn modelId="{CDDFED96-98BA-4513-A7E8-F951B8770639}" type="presParOf" srcId="{B919A46E-E10E-4676-AB33-462E69534337}" destId="{4AD3A5CA-AAB3-48E1-B52F-C792214828EA}" srcOrd="11" destOrd="0" presId="urn:microsoft.com/office/officeart/2005/8/layout/bProcess3"/>
    <dgm:cxn modelId="{335DE60F-6972-4E50-A8E4-25E51233FB4B}" type="presParOf" srcId="{4AD3A5CA-AAB3-48E1-B52F-C792214828EA}" destId="{4217FC4B-4D63-4729-8D47-3FA776DAD10D}" srcOrd="0" destOrd="0" presId="urn:microsoft.com/office/officeart/2005/8/layout/bProcess3"/>
    <dgm:cxn modelId="{5C4F0574-4F5A-4949-9C26-52C977879E75}" type="presParOf" srcId="{B919A46E-E10E-4676-AB33-462E69534337}" destId="{89172825-F34B-4771-9088-171A6F106361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>
        <a:noFill/>
        <a:ln w="28575">
          <a:solidFill>
            <a:schemeClr val="bg1">
              <a:lumMod val="85000"/>
            </a:schemeClr>
          </a:solidFill>
        </a:ln>
      </dgm:spPr>
      <dgm:t>
        <a:bodyPr/>
        <a:lstStyle/>
        <a:p>
          <a:pPr latinLnBrk="1"/>
          <a:endParaRPr lang="en-US" altLang="ko-KR" sz="1800" spc="300" dirty="0" smtClean="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atinLnBrk="1"/>
          <a:r>
            <a:rPr lang="en-US" altLang="ko-KR" sz="16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Web</a:t>
          </a:r>
        </a:p>
        <a:p>
          <a:pPr latinLnBrk="1"/>
          <a:r>
            <a:rPr lang="en-US" altLang="ko-KR" sz="16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Scraping &amp;</a:t>
          </a:r>
        </a:p>
        <a:p>
          <a:pPr latinLnBrk="1"/>
          <a:r>
            <a:rPr lang="en-US" altLang="ko-KR" sz="16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Crawling</a:t>
          </a:r>
        </a:p>
        <a:p>
          <a:pPr latinLnBrk="1"/>
          <a:endParaRPr lang="en-US" altLang="ko-KR" sz="1800" spc="300" dirty="0" smtClean="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DBD899D0-3323-4E0E-ADAA-6C4D9DA1CC07}" type="sibTrans" cxnId="{137CBF47-1968-4644-AC14-CD7E7EB69318}">
      <dgm:prSet custT="1"/>
      <dgm:spPr>
        <a:noFill/>
        <a:ln>
          <a:solidFill>
            <a:schemeClr val="tx2"/>
          </a:solidFill>
        </a:ln>
      </dgm:spPr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23995C39-C9D1-46BA-98DC-6A4E232480BC}">
      <dgm:prSet phldrT="[텍스트]" custT="1"/>
      <dgm:spPr>
        <a:noFill/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chemeClr val="bg1">
                  <a:lumMod val="6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통계적 </a:t>
          </a:r>
          <a:endParaRPr lang="en-US" altLang="ko-KR" sz="2400" spc="300" dirty="0" smtClean="0">
            <a:solidFill>
              <a:schemeClr val="bg1">
                <a:lumMod val="6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atinLnBrk="1"/>
          <a:r>
            <a:rPr lang="ko-KR" altLang="en-US" sz="2400" spc="300" dirty="0" smtClean="0">
              <a:solidFill>
                <a:schemeClr val="bg1">
                  <a:lumMod val="6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접근</a:t>
          </a:r>
          <a:endParaRPr lang="ko-KR" altLang="en-US" sz="2400" spc="300" dirty="0">
            <a:solidFill>
              <a:schemeClr val="bg1">
                <a:lumMod val="6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68C7B4BE-C6C5-4C37-8BD4-A9EE44A70E8F}" type="parTrans" cxnId="{491E9036-49B4-46C2-BAC9-385F3363C586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A8CC029D-8F96-48E8-B614-6A72A2753BF2}" type="sibTrans" cxnId="{491E9036-49B4-46C2-BAC9-385F3363C586}">
      <dgm:prSet custT="1"/>
      <dgm:spPr>
        <a:noFill/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 sz="2400" spc="30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A48E7ACD-695C-45BF-9D40-20BF355E6A05}">
      <dgm:prSet phldrT="[텍스트]" custT="1"/>
      <dgm:spPr>
        <a:noFill/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rgbClr val="C0C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형태소</a:t>
          </a:r>
          <a:endParaRPr lang="en-US" altLang="ko-KR" sz="2400" spc="300" dirty="0" smtClean="0">
            <a:solidFill>
              <a:srgbClr val="C0C0C0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atinLnBrk="1"/>
          <a:r>
            <a:rPr lang="ko-KR" altLang="en-US" sz="2400" spc="300" dirty="0" smtClean="0">
              <a:solidFill>
                <a:srgbClr val="C0C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분석</a:t>
          </a:r>
          <a:endParaRPr lang="ko-KR" altLang="en-US" sz="2400" spc="300" dirty="0">
            <a:solidFill>
              <a:srgbClr val="C0C0C0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40A39129-7B2B-46DF-AF6E-476143608060}" type="parTrans" cxnId="{A7D32570-0B64-44FD-9AB3-E7F53152DF6B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3A4E202C-9F9F-4547-9C4A-9E8CCA383AE2}" type="sibTrans" cxnId="{A7D32570-0B64-44FD-9AB3-E7F53152DF6B}">
      <dgm:prSet custT="1"/>
      <dgm:spPr>
        <a:noFill/>
        <a:ln>
          <a:solidFill>
            <a:schemeClr val="accent3">
              <a:lumMod val="75000"/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BE259B64-F260-4AD1-9F16-FED6F3B5B9EC}">
      <dgm:prSet phldrT="[텍스트]" custT="1"/>
      <dgm:spPr>
        <a:noFill/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ko-KR" altLang="en-US" sz="2400" dirty="0" smtClean="0">
              <a:solidFill>
                <a:srgbClr val="CECEC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시각화</a:t>
          </a:r>
          <a:endParaRPr lang="ko-KR" altLang="en-US" sz="2400" spc="300" dirty="0">
            <a:solidFill>
              <a:srgbClr val="CECECE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797214D6-5D35-42A2-8D66-A8928A66EE5A}" type="sibTrans" cxnId="{27527C60-F467-4807-8A71-A91CF8EBC7CC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 sz="2400" spc="300">
            <a:solidFill>
              <a:schemeClr val="bg1">
                <a:lumMod val="9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64B7044C-C751-4BC2-8EB8-6F0A5828CAF0}">
      <dgm:prSet phldrT="[텍스트]" custT="1"/>
      <dgm:spPr>
        <a:noFill/>
        <a:ln w="28575">
          <a:solidFill>
            <a:schemeClr val="tx2"/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전처리</a:t>
          </a:r>
          <a:endParaRPr lang="en-US" altLang="ko-KR" sz="2400" spc="300" dirty="0" smtClean="0">
            <a:solidFill>
              <a:sysClr val="windowText" lastClr="000000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76B4128C-A22C-4142-8998-C82DBF13845E}" type="parTrans" cxnId="{307B61C9-E8BB-463E-86AC-109AB3D357CF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F27D70FE-37C1-48B7-841A-B2BE7507C83C}" type="sibTrans" cxnId="{307B61C9-E8BB-463E-86AC-109AB3D357CF}">
      <dgm:prSet custT="1"/>
      <dgm:spPr>
        <a:ln>
          <a:solidFill>
            <a:srgbClr val="DDDDDD"/>
          </a:solidFill>
        </a:ln>
      </dgm:spPr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50A14E10-394B-4A16-8840-3FF19BFE51A7}">
      <dgm:prSet phldrT="[텍스트]" custT="1"/>
      <dgm:spPr>
        <a:noFill/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rgbClr val="C0C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구동</a:t>
          </a:r>
          <a:endParaRPr lang="ko-KR" altLang="en-US" sz="2400" spc="300" dirty="0">
            <a:solidFill>
              <a:srgbClr val="C0C0C0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1F0F493A-FE36-43EB-B66C-24ED6CCDD23C}" type="parTrans" cxnId="{45961136-3C78-4BBD-8747-BAF60261463E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0663A440-1782-4D5F-9976-E4DD9004F725}" type="sibTrans" cxnId="{45961136-3C78-4BBD-8747-BAF60261463E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D238AFF6-37EC-40C0-8722-11869ED4B42A}">
      <dgm:prSet phldrT="[텍스트]" custT="1"/>
      <dgm:spPr>
        <a:noFill/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pPr latinLnBrk="1"/>
          <a:r>
            <a:rPr lang="en-US" altLang="ko-KR" sz="2400" spc="300" dirty="0" smtClean="0">
              <a:solidFill>
                <a:srgbClr val="C0C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DB</a:t>
          </a:r>
          <a:endParaRPr lang="ko-KR" altLang="en-US" sz="2400" spc="300" dirty="0">
            <a:solidFill>
              <a:srgbClr val="C0C0C0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F47837E8-D7EF-4695-AE26-36C366EE321B}" type="parTrans" cxnId="{1AF04E54-D673-4C41-AFA1-F41995C4A252}">
      <dgm:prSet/>
      <dgm:spPr/>
      <dgm:t>
        <a:bodyPr/>
        <a:lstStyle/>
        <a:p>
          <a:pPr latinLnBrk="1"/>
          <a:endParaRPr lang="ko-KR" altLang="en-US" sz="24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B0174995-033B-481B-8FFB-C259E1B707FF}" type="sibTrans" cxnId="{1AF04E54-D673-4C41-AFA1-F41995C4A252}">
      <dgm:prSet custT="1"/>
      <dgm:spPr>
        <a:ln>
          <a:solidFill>
            <a:srgbClr val="FFFFFF"/>
          </a:solidFill>
        </a:ln>
      </dgm:spPr>
      <dgm:t>
        <a:bodyPr/>
        <a:lstStyle/>
        <a:p>
          <a:pPr latinLnBrk="1"/>
          <a:endParaRPr lang="ko-KR" altLang="en-US" sz="24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B919A46E-E10E-4676-AB33-462E69534337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F6364AA3-CD4E-4EDA-A0A4-3C02BF50A683}" type="pres">
      <dgm:prSet presAssocID="{7EA388BB-C55B-4705-B1A8-C726CA93CDD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5C28-947C-4C85-8039-B1464FFEBFE3}" type="pres">
      <dgm:prSet presAssocID="{DBD899D0-3323-4E0E-ADAA-6C4D9DA1CC07}" presName="sibTrans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442ACDE3-ABB2-4FEC-8F30-0A0727C0ABF1}" type="pres">
      <dgm:prSet presAssocID="{DBD899D0-3323-4E0E-ADAA-6C4D9DA1CC07}" presName="connectorText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28CA22D3-05B2-48A5-A749-B15B59C1B352}" type="pres">
      <dgm:prSet presAssocID="{64B7044C-C751-4BC2-8EB8-6F0A5828CAF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F0CF-EE9B-4D83-BA20-E4218C41A67C}" type="pres">
      <dgm:prSet presAssocID="{F27D70FE-37C1-48B7-841A-B2BE7507C83C}" presName="sibTrans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1160046E-E375-4E9F-BE32-DDCEF0647D22}" type="pres">
      <dgm:prSet presAssocID="{F27D70FE-37C1-48B7-841A-B2BE7507C83C}" presName="connectorText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296F2DDA-20CB-4DE6-96A1-E6F7F52C975C}" type="pres">
      <dgm:prSet presAssocID="{23995C39-C9D1-46BA-98DC-6A4E232480BC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3A9753-3136-41FC-8A6E-0031597BB5A9}" type="pres">
      <dgm:prSet presAssocID="{A8CC029D-8F96-48E8-B614-6A72A2753BF2}" presName="sibTrans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B949A6C5-64B5-4134-9A71-E5601DEA6668}" type="pres">
      <dgm:prSet presAssocID="{A8CC029D-8F96-48E8-B614-6A72A2753BF2}" presName="connectorText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4258BAB0-FBF4-49CF-B4E3-3ECF4110C1B8}" type="pres">
      <dgm:prSet presAssocID="{A48E7ACD-695C-45BF-9D40-20BF355E6A05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96178F-20DA-4169-9A6A-55AFB95610B4}" type="pres">
      <dgm:prSet presAssocID="{3A4E202C-9F9F-4547-9C4A-9E8CCA383AE2}" presName="sibTrans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470F6FFF-533E-4DCC-A3B9-5EEC0C53A70C}" type="pres">
      <dgm:prSet presAssocID="{3A4E202C-9F9F-4547-9C4A-9E8CCA383AE2}" presName="connectorText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D2CFBC5C-EF21-4DD1-BB80-7CAA4940D751}" type="pres">
      <dgm:prSet presAssocID="{D238AFF6-37EC-40C0-8722-11869ED4B42A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252C37-DF84-4729-8D2C-671EC3666B05}" type="pres">
      <dgm:prSet presAssocID="{B0174995-033B-481B-8FFB-C259E1B707FF}" presName="sibTrans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655863E1-FCCD-4A88-9EE0-5130600BEE9F}" type="pres">
      <dgm:prSet presAssocID="{B0174995-033B-481B-8FFB-C259E1B707FF}" presName="connectorText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AD45548B-580F-49E1-877E-CFBC27607480}" type="pres">
      <dgm:prSet presAssocID="{BE259B64-F260-4AD1-9F16-FED6F3B5B9E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3A5CA-AAB3-48E1-B52F-C792214828EA}" type="pres">
      <dgm:prSet presAssocID="{797214D6-5D35-42A2-8D66-A8928A66EE5A}" presName="sibTrans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4217FC4B-4D63-4729-8D47-3FA776DAD10D}" type="pres">
      <dgm:prSet presAssocID="{797214D6-5D35-42A2-8D66-A8928A66EE5A}" presName="connectorText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89172825-F34B-4771-9088-171A6F106361}" type="pres">
      <dgm:prSet presAssocID="{50A14E10-394B-4A16-8840-3FF19BFE51A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05EF9DF4-746B-4399-B86E-2A16CE0DD678}" type="presOf" srcId="{A48E7ACD-695C-45BF-9D40-20BF355E6A05}" destId="{4258BAB0-FBF4-49CF-B4E3-3ECF4110C1B8}" srcOrd="0" destOrd="0" presId="urn:microsoft.com/office/officeart/2005/8/layout/bProcess3"/>
    <dgm:cxn modelId="{98376A63-7C2C-476B-9B28-93EE09255F89}" type="presOf" srcId="{D238AFF6-37EC-40C0-8722-11869ED4B42A}" destId="{D2CFBC5C-EF21-4DD1-BB80-7CAA4940D751}" srcOrd="0" destOrd="0" presId="urn:microsoft.com/office/officeart/2005/8/layout/bProcess3"/>
    <dgm:cxn modelId="{736D944C-5C33-4D17-9589-FE47575AAB8B}" type="presOf" srcId="{3A4E202C-9F9F-4547-9C4A-9E8CCA383AE2}" destId="{470F6FFF-533E-4DCC-A3B9-5EEC0C53A70C}" srcOrd="1" destOrd="0" presId="urn:microsoft.com/office/officeart/2005/8/layout/bProcess3"/>
    <dgm:cxn modelId="{93A73F03-3ED4-42B6-8E95-F95E1BBCB34B}" type="presOf" srcId="{A8CC029D-8F96-48E8-B614-6A72A2753BF2}" destId="{D43A9753-3136-41FC-8A6E-0031597BB5A9}" srcOrd="0" destOrd="0" presId="urn:microsoft.com/office/officeart/2005/8/layout/bProcess3"/>
    <dgm:cxn modelId="{84372EB7-89C8-4291-A730-E1D0E06EEE82}" type="presOf" srcId="{DBD899D0-3323-4E0E-ADAA-6C4D9DA1CC07}" destId="{F7655C28-947C-4C85-8039-B1464FFEBFE3}" srcOrd="0" destOrd="0" presId="urn:microsoft.com/office/officeart/2005/8/layout/bProcess3"/>
    <dgm:cxn modelId="{A34C75DD-6FF1-4C41-89F1-3EA81B2CD536}" type="presOf" srcId="{797214D6-5D35-42A2-8D66-A8928A66EE5A}" destId="{4AD3A5CA-AAB3-48E1-B52F-C792214828EA}" srcOrd="0" destOrd="0" presId="urn:microsoft.com/office/officeart/2005/8/layout/bProcess3"/>
    <dgm:cxn modelId="{2B4B489B-84E0-4D0C-A36D-FA540FD2522A}" type="presOf" srcId="{7EA388BB-C55B-4705-B1A8-C726CA93CDD6}" destId="{F6364AA3-CD4E-4EDA-A0A4-3C02BF50A683}" srcOrd="0" destOrd="0" presId="urn:microsoft.com/office/officeart/2005/8/layout/bProcess3"/>
    <dgm:cxn modelId="{307B61C9-E8BB-463E-86AC-109AB3D357CF}" srcId="{002D058C-0E6C-4248-B324-B4771D015659}" destId="{64B7044C-C751-4BC2-8EB8-6F0A5828CAF0}" srcOrd="1" destOrd="0" parTransId="{76B4128C-A22C-4142-8998-C82DBF13845E}" sibTransId="{F27D70FE-37C1-48B7-841A-B2BE7507C83C}"/>
    <dgm:cxn modelId="{3D13E341-23F9-4580-A02C-071568BBA0E8}" type="presOf" srcId="{F27D70FE-37C1-48B7-841A-B2BE7507C83C}" destId="{1160046E-E375-4E9F-BE32-DDCEF0647D22}" srcOrd="1" destOrd="0" presId="urn:microsoft.com/office/officeart/2005/8/layout/bProcess3"/>
    <dgm:cxn modelId="{494A5DE2-44CF-4B7F-8E45-E1F53F5D543B}" type="presOf" srcId="{64B7044C-C751-4BC2-8EB8-6F0A5828CAF0}" destId="{28CA22D3-05B2-48A5-A749-B15B59C1B352}" srcOrd="0" destOrd="0" presId="urn:microsoft.com/office/officeart/2005/8/layout/bProcess3"/>
    <dgm:cxn modelId="{491E9036-49B4-46C2-BAC9-385F3363C586}" srcId="{002D058C-0E6C-4248-B324-B4771D015659}" destId="{23995C39-C9D1-46BA-98DC-6A4E232480BC}" srcOrd="2" destOrd="0" parTransId="{68C7B4BE-C6C5-4C37-8BD4-A9EE44A70E8F}" sibTransId="{A8CC029D-8F96-48E8-B614-6A72A2753BF2}"/>
    <dgm:cxn modelId="{034F382E-3CF9-462E-82F7-7C3CAD686B7D}" type="presOf" srcId="{002D058C-0E6C-4248-B324-B4771D015659}" destId="{B919A46E-E10E-4676-AB33-462E69534337}" srcOrd="0" destOrd="0" presId="urn:microsoft.com/office/officeart/2005/8/layout/bProcess3"/>
    <dgm:cxn modelId="{C3593046-9F5D-49D3-905C-865681520ACA}" type="presOf" srcId="{B0174995-033B-481B-8FFB-C259E1B707FF}" destId="{655863E1-FCCD-4A88-9EE0-5130600BEE9F}" srcOrd="1" destOrd="0" presId="urn:microsoft.com/office/officeart/2005/8/layout/bProcess3"/>
    <dgm:cxn modelId="{6BF5BC3D-55B4-47DC-BB9B-8E097EA27C95}" type="presOf" srcId="{A8CC029D-8F96-48E8-B614-6A72A2753BF2}" destId="{B949A6C5-64B5-4134-9A71-E5601DEA6668}" srcOrd="1" destOrd="0" presId="urn:microsoft.com/office/officeart/2005/8/layout/bProcess3"/>
    <dgm:cxn modelId="{AA815B6E-68AC-4D88-B08E-2611F35C81C4}" type="presOf" srcId="{DBD899D0-3323-4E0E-ADAA-6C4D9DA1CC07}" destId="{442ACDE3-ABB2-4FEC-8F30-0A0727C0ABF1}" srcOrd="1" destOrd="0" presId="urn:microsoft.com/office/officeart/2005/8/layout/bProcess3"/>
    <dgm:cxn modelId="{93A358D8-5C08-4F3E-A732-CFE85689A0AE}" type="presOf" srcId="{BE259B64-F260-4AD1-9F16-FED6F3B5B9EC}" destId="{AD45548B-580F-49E1-877E-CFBC27607480}" srcOrd="0" destOrd="0" presId="urn:microsoft.com/office/officeart/2005/8/layout/bProcess3"/>
    <dgm:cxn modelId="{3FD326D0-0A6E-40DF-A54E-311430BACB82}" type="presOf" srcId="{23995C39-C9D1-46BA-98DC-6A4E232480BC}" destId="{296F2DDA-20CB-4DE6-96A1-E6F7F52C975C}" srcOrd="0" destOrd="0" presId="urn:microsoft.com/office/officeart/2005/8/layout/bProcess3"/>
    <dgm:cxn modelId="{27527C60-F467-4807-8A71-A91CF8EBC7CC}" srcId="{002D058C-0E6C-4248-B324-B4771D015659}" destId="{BE259B64-F260-4AD1-9F16-FED6F3B5B9EC}" srcOrd="5" destOrd="0" parTransId="{EDCABCCD-6EDF-4699-BC76-A93AE595E8D9}" sibTransId="{797214D6-5D35-42A2-8D66-A8928A66EE5A}"/>
    <dgm:cxn modelId="{32D1F0EA-0105-4950-A726-8EBF6DB9E891}" type="presOf" srcId="{F27D70FE-37C1-48B7-841A-B2BE7507C83C}" destId="{68C1F0CF-EE9B-4D83-BA20-E4218C41A67C}" srcOrd="0" destOrd="0" presId="urn:microsoft.com/office/officeart/2005/8/layout/bProcess3"/>
    <dgm:cxn modelId="{425CE240-1592-49AD-BF59-BE043AEADF8B}" type="presOf" srcId="{797214D6-5D35-42A2-8D66-A8928A66EE5A}" destId="{4217FC4B-4D63-4729-8D47-3FA776DAD10D}" srcOrd="1" destOrd="0" presId="urn:microsoft.com/office/officeart/2005/8/layout/bProcess3"/>
    <dgm:cxn modelId="{43AEFAC8-FCB4-4047-9344-3B5AA98FCB24}" type="presOf" srcId="{50A14E10-394B-4A16-8840-3FF19BFE51A7}" destId="{89172825-F34B-4771-9088-171A6F106361}" srcOrd="0" destOrd="0" presId="urn:microsoft.com/office/officeart/2005/8/layout/bProcess3"/>
    <dgm:cxn modelId="{A7D32570-0B64-44FD-9AB3-E7F53152DF6B}" srcId="{002D058C-0E6C-4248-B324-B4771D015659}" destId="{A48E7ACD-695C-45BF-9D40-20BF355E6A05}" srcOrd="3" destOrd="0" parTransId="{40A39129-7B2B-46DF-AF6E-476143608060}" sibTransId="{3A4E202C-9F9F-4547-9C4A-9E8CCA383AE2}"/>
    <dgm:cxn modelId="{7A198077-48CD-46E6-9F88-7846A62B1819}" type="presOf" srcId="{B0174995-033B-481B-8FFB-C259E1B707FF}" destId="{C4252C37-DF84-4729-8D2C-671EC3666B05}" srcOrd="0" destOrd="0" presId="urn:microsoft.com/office/officeart/2005/8/layout/bProcess3"/>
    <dgm:cxn modelId="{1AF04E54-D673-4C41-AFA1-F41995C4A252}" srcId="{002D058C-0E6C-4248-B324-B4771D015659}" destId="{D238AFF6-37EC-40C0-8722-11869ED4B42A}" srcOrd="4" destOrd="0" parTransId="{F47837E8-D7EF-4695-AE26-36C366EE321B}" sibTransId="{B0174995-033B-481B-8FFB-C259E1B707FF}"/>
    <dgm:cxn modelId="{DA70C6AB-B63F-4F7D-8C7B-070EEF8B89F3}" type="presOf" srcId="{3A4E202C-9F9F-4547-9C4A-9E8CCA383AE2}" destId="{0896178F-20DA-4169-9A6A-55AFB95610B4}" srcOrd="0" destOrd="0" presId="urn:microsoft.com/office/officeart/2005/8/layout/bProcess3"/>
    <dgm:cxn modelId="{45961136-3C78-4BBD-8747-BAF60261463E}" srcId="{002D058C-0E6C-4248-B324-B4771D015659}" destId="{50A14E10-394B-4A16-8840-3FF19BFE51A7}" srcOrd="6" destOrd="0" parTransId="{1F0F493A-FE36-43EB-B66C-24ED6CCDD23C}" sibTransId="{0663A440-1782-4D5F-9976-E4DD9004F725}"/>
    <dgm:cxn modelId="{583E576A-31A9-4FE4-8328-DF00CB774EB6}" type="presParOf" srcId="{B919A46E-E10E-4676-AB33-462E69534337}" destId="{F6364AA3-CD4E-4EDA-A0A4-3C02BF50A683}" srcOrd="0" destOrd="0" presId="urn:microsoft.com/office/officeart/2005/8/layout/bProcess3"/>
    <dgm:cxn modelId="{4F9696EA-957D-4652-889F-011AE12DBD35}" type="presParOf" srcId="{B919A46E-E10E-4676-AB33-462E69534337}" destId="{F7655C28-947C-4C85-8039-B1464FFEBFE3}" srcOrd="1" destOrd="0" presId="urn:microsoft.com/office/officeart/2005/8/layout/bProcess3"/>
    <dgm:cxn modelId="{8DDFF7EB-A34C-4574-872D-A7B84C6F3D96}" type="presParOf" srcId="{F7655C28-947C-4C85-8039-B1464FFEBFE3}" destId="{442ACDE3-ABB2-4FEC-8F30-0A0727C0ABF1}" srcOrd="0" destOrd="0" presId="urn:microsoft.com/office/officeart/2005/8/layout/bProcess3"/>
    <dgm:cxn modelId="{7412509C-318D-44CD-A818-F1443B4DDB2B}" type="presParOf" srcId="{B919A46E-E10E-4676-AB33-462E69534337}" destId="{28CA22D3-05B2-48A5-A749-B15B59C1B352}" srcOrd="2" destOrd="0" presId="urn:microsoft.com/office/officeart/2005/8/layout/bProcess3"/>
    <dgm:cxn modelId="{A853FED0-75D0-4909-BDA5-21866929B464}" type="presParOf" srcId="{B919A46E-E10E-4676-AB33-462E69534337}" destId="{68C1F0CF-EE9B-4D83-BA20-E4218C41A67C}" srcOrd="3" destOrd="0" presId="urn:microsoft.com/office/officeart/2005/8/layout/bProcess3"/>
    <dgm:cxn modelId="{52A96823-5B07-4A38-A7B9-310FE115D5E4}" type="presParOf" srcId="{68C1F0CF-EE9B-4D83-BA20-E4218C41A67C}" destId="{1160046E-E375-4E9F-BE32-DDCEF0647D22}" srcOrd="0" destOrd="0" presId="urn:microsoft.com/office/officeart/2005/8/layout/bProcess3"/>
    <dgm:cxn modelId="{1C260000-8287-481C-AB16-C5ED4AA71BB3}" type="presParOf" srcId="{B919A46E-E10E-4676-AB33-462E69534337}" destId="{296F2DDA-20CB-4DE6-96A1-E6F7F52C975C}" srcOrd="4" destOrd="0" presId="urn:microsoft.com/office/officeart/2005/8/layout/bProcess3"/>
    <dgm:cxn modelId="{4687A34F-6F78-4D32-977D-17CE40C5B125}" type="presParOf" srcId="{B919A46E-E10E-4676-AB33-462E69534337}" destId="{D43A9753-3136-41FC-8A6E-0031597BB5A9}" srcOrd="5" destOrd="0" presId="urn:microsoft.com/office/officeart/2005/8/layout/bProcess3"/>
    <dgm:cxn modelId="{1C14EBE8-E97B-432F-9BEE-27D64CAD556F}" type="presParOf" srcId="{D43A9753-3136-41FC-8A6E-0031597BB5A9}" destId="{B949A6C5-64B5-4134-9A71-E5601DEA6668}" srcOrd="0" destOrd="0" presId="urn:microsoft.com/office/officeart/2005/8/layout/bProcess3"/>
    <dgm:cxn modelId="{FA5A19E0-308B-4321-A938-45E406F35CB2}" type="presParOf" srcId="{B919A46E-E10E-4676-AB33-462E69534337}" destId="{4258BAB0-FBF4-49CF-B4E3-3ECF4110C1B8}" srcOrd="6" destOrd="0" presId="urn:microsoft.com/office/officeart/2005/8/layout/bProcess3"/>
    <dgm:cxn modelId="{22754A90-D803-4D66-AEF8-2CF8F3125917}" type="presParOf" srcId="{B919A46E-E10E-4676-AB33-462E69534337}" destId="{0896178F-20DA-4169-9A6A-55AFB95610B4}" srcOrd="7" destOrd="0" presId="urn:microsoft.com/office/officeart/2005/8/layout/bProcess3"/>
    <dgm:cxn modelId="{471C205E-53AF-42FF-9ABD-31CEC45EC5BD}" type="presParOf" srcId="{0896178F-20DA-4169-9A6A-55AFB95610B4}" destId="{470F6FFF-533E-4DCC-A3B9-5EEC0C53A70C}" srcOrd="0" destOrd="0" presId="urn:microsoft.com/office/officeart/2005/8/layout/bProcess3"/>
    <dgm:cxn modelId="{A54E7689-CFD5-4096-BA20-7BD851C34741}" type="presParOf" srcId="{B919A46E-E10E-4676-AB33-462E69534337}" destId="{D2CFBC5C-EF21-4DD1-BB80-7CAA4940D751}" srcOrd="8" destOrd="0" presId="urn:microsoft.com/office/officeart/2005/8/layout/bProcess3"/>
    <dgm:cxn modelId="{D029F426-C3AF-4A02-A9F6-5FFD63CC853E}" type="presParOf" srcId="{B919A46E-E10E-4676-AB33-462E69534337}" destId="{C4252C37-DF84-4729-8D2C-671EC3666B05}" srcOrd="9" destOrd="0" presId="urn:microsoft.com/office/officeart/2005/8/layout/bProcess3"/>
    <dgm:cxn modelId="{15ED51CD-7234-4AE8-9891-8BA31D5EA7A7}" type="presParOf" srcId="{C4252C37-DF84-4729-8D2C-671EC3666B05}" destId="{655863E1-FCCD-4A88-9EE0-5130600BEE9F}" srcOrd="0" destOrd="0" presId="urn:microsoft.com/office/officeart/2005/8/layout/bProcess3"/>
    <dgm:cxn modelId="{48B806C9-6451-43C5-8361-A60F18535F48}" type="presParOf" srcId="{B919A46E-E10E-4676-AB33-462E69534337}" destId="{AD45548B-580F-49E1-877E-CFBC27607480}" srcOrd="10" destOrd="0" presId="urn:microsoft.com/office/officeart/2005/8/layout/bProcess3"/>
    <dgm:cxn modelId="{2FEC45AF-13BE-4678-B355-10D090006906}" type="presParOf" srcId="{B919A46E-E10E-4676-AB33-462E69534337}" destId="{4AD3A5CA-AAB3-48E1-B52F-C792214828EA}" srcOrd="11" destOrd="0" presId="urn:microsoft.com/office/officeart/2005/8/layout/bProcess3"/>
    <dgm:cxn modelId="{AE709557-2D82-439A-9620-4570B1661789}" type="presParOf" srcId="{4AD3A5CA-AAB3-48E1-B52F-C792214828EA}" destId="{4217FC4B-4D63-4729-8D47-3FA776DAD10D}" srcOrd="0" destOrd="0" presId="urn:microsoft.com/office/officeart/2005/8/layout/bProcess3"/>
    <dgm:cxn modelId="{A9FC760C-5CBB-4F7B-9DFA-5A556B621807}" type="presParOf" srcId="{B919A46E-E10E-4676-AB33-462E69534337}" destId="{89172825-F34B-4771-9088-171A6F106361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699EF6-2E61-4077-AD60-718588C50027}" type="doc">
      <dgm:prSet loTypeId="urn:microsoft.com/office/officeart/2005/8/layout/hChevron3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D0C72C50-945A-4277-AEBA-C58D1A64F1C5}">
      <dgm:prSet phldrT="[텍스트]" custT="1"/>
      <dgm:spPr/>
      <dgm:t>
        <a:bodyPr/>
        <a:lstStyle/>
        <a:p>
          <a:pPr algn="ctr" latinLnBrk="1"/>
          <a:r>
            <a:rPr lang="ko-KR" altLang="en-US" sz="1600" dirty="0" err="1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크롤링한</a:t>
          </a:r>
          <a:r>
            <a:rPr lang="ko-KR" altLang="en-US" sz="1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 기사 입력</a:t>
          </a:r>
          <a:endParaRPr lang="ko-KR" altLang="en-US" sz="1600" dirty="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626226EB-9B18-4F2B-BBBE-95C695E8B7E2}" type="parTrans" cxnId="{2BBD0483-D1EB-413B-9E34-79D5CB2F8237}">
      <dgm:prSet/>
      <dgm:spPr/>
      <dgm:t>
        <a:bodyPr/>
        <a:lstStyle/>
        <a:p>
          <a:pPr algn="ctr" latinLnBrk="1"/>
          <a:endParaRPr lang="ko-KR" altLang="en-US" sz="16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77FDB357-8332-4045-9EC0-1CEA7C99484E}" type="sibTrans" cxnId="{2BBD0483-D1EB-413B-9E34-79D5CB2F8237}">
      <dgm:prSet/>
      <dgm:spPr>
        <a:solidFill>
          <a:schemeClr val="accent1">
            <a:alpha val="90000"/>
          </a:schemeClr>
        </a:solidFill>
      </dgm:spPr>
      <dgm:t>
        <a:bodyPr/>
        <a:lstStyle/>
        <a:p>
          <a:pPr algn="ctr" latinLnBrk="1"/>
          <a:endParaRPr lang="ko-KR" altLang="en-US" sz="16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D54136DB-F0E1-42E0-B8D1-D472812CAA11}">
      <dgm:prSet phldrT="[텍스트]" custT="1"/>
      <dgm:spPr/>
      <dgm:t>
        <a:bodyPr/>
        <a:lstStyle/>
        <a:p>
          <a:pPr algn="ctr" latinLnBrk="1"/>
          <a:r>
            <a:rPr lang="en-US" altLang="ko-KR" sz="1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White List</a:t>
          </a:r>
        </a:p>
        <a:p>
          <a:pPr algn="ctr" latinLnBrk="1"/>
          <a:r>
            <a:rPr lang="ko-KR" altLang="en-US" sz="1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방식으로</a:t>
          </a:r>
          <a:endParaRPr lang="en-US" altLang="ko-KR" sz="1400" dirty="0" smtClean="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algn="ctr" latinLnBrk="1"/>
          <a:r>
            <a:rPr lang="ko-KR" altLang="en-US" sz="1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기사선정 </a:t>
          </a:r>
          <a:endParaRPr lang="ko-KR" altLang="en-US" sz="1400" dirty="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DFCE98BB-59E5-434F-ABC5-92627F8FDF05}" type="parTrans" cxnId="{35849732-24FB-48AC-A944-5DC6220A0CE2}">
      <dgm:prSet/>
      <dgm:spPr/>
      <dgm:t>
        <a:bodyPr/>
        <a:lstStyle/>
        <a:p>
          <a:pPr algn="ctr" latinLnBrk="1"/>
          <a:endParaRPr lang="ko-KR" altLang="en-US" sz="16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A56DBCC0-A390-4E5C-8C56-2422A49815D4}" type="sibTrans" cxnId="{35849732-24FB-48AC-A944-5DC6220A0CE2}">
      <dgm:prSet/>
      <dgm:spPr>
        <a:solidFill>
          <a:schemeClr val="accent1">
            <a:alpha val="90000"/>
          </a:schemeClr>
        </a:solidFill>
      </dgm:spPr>
      <dgm:t>
        <a:bodyPr/>
        <a:lstStyle/>
        <a:p>
          <a:pPr algn="ctr" latinLnBrk="1"/>
          <a:endParaRPr lang="ko-KR" altLang="en-US" sz="16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B1F88284-2C12-4933-82FD-8873F053A213}">
      <dgm:prSet phldrT="[텍스트]" custT="1"/>
      <dgm:spPr/>
      <dgm:t>
        <a:bodyPr/>
        <a:lstStyle/>
        <a:p>
          <a:pPr algn="ctr" latinLnBrk="1"/>
          <a:r>
            <a:rPr lang="en-US" altLang="ko-KR" sz="1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Black List </a:t>
          </a:r>
        </a:p>
        <a:p>
          <a:pPr algn="ctr" latinLnBrk="1"/>
          <a:r>
            <a:rPr lang="ko-KR" altLang="en-US" sz="1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방식으로 </a:t>
          </a:r>
          <a:endParaRPr lang="en-US" altLang="ko-KR" sz="1400" dirty="0" smtClean="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algn="ctr" latinLnBrk="1"/>
          <a:r>
            <a:rPr lang="ko-KR" altLang="en-US" sz="1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기사 제외</a:t>
          </a:r>
          <a:endParaRPr lang="ko-KR" altLang="en-US" sz="1400" dirty="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CE4D776E-4920-414D-9545-5D84CEC58A1E}" type="parTrans" cxnId="{83C08C69-CFEB-4853-B506-F70951A5FDB2}">
      <dgm:prSet/>
      <dgm:spPr/>
      <dgm:t>
        <a:bodyPr/>
        <a:lstStyle/>
        <a:p>
          <a:pPr algn="ctr" latinLnBrk="1"/>
          <a:endParaRPr lang="ko-KR" altLang="en-US" sz="16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606B3C55-9F31-4446-A2D2-002C11FD1B47}" type="sibTrans" cxnId="{83C08C69-CFEB-4853-B506-F70951A5FDB2}">
      <dgm:prSet/>
      <dgm:spPr/>
      <dgm:t>
        <a:bodyPr/>
        <a:lstStyle/>
        <a:p>
          <a:pPr algn="ctr" latinLnBrk="1"/>
          <a:endParaRPr lang="ko-KR" altLang="en-US" sz="16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5E9C73D3-8AEA-49E3-85B2-8509D523BF54}">
      <dgm:prSet custT="1"/>
      <dgm:spPr/>
      <dgm:t>
        <a:bodyPr anchor="ctr"/>
        <a:lstStyle/>
        <a:p>
          <a:pPr algn="ctr" latinLnBrk="1"/>
          <a:r>
            <a:rPr lang="ko-KR" altLang="en-US" sz="1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 최종 기사 </a:t>
          </a:r>
          <a:endParaRPr lang="en-US" altLang="ko-KR" sz="1600" dirty="0" smtClean="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algn="ctr" latinLnBrk="1"/>
          <a:r>
            <a:rPr lang="ko-KR" altLang="en-US" sz="1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추출</a:t>
          </a:r>
          <a:endParaRPr lang="ko-KR" altLang="en-US" sz="1600" dirty="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87272511-DAB7-427B-8864-A0A4559F6295}" type="parTrans" cxnId="{3411C6FE-7436-4563-8797-53368BF768B7}">
      <dgm:prSet/>
      <dgm:spPr/>
      <dgm:t>
        <a:bodyPr/>
        <a:lstStyle/>
        <a:p>
          <a:pPr algn="ctr" latinLnBrk="1"/>
          <a:endParaRPr lang="ko-KR" altLang="en-US" sz="16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14C7B53B-5C0B-4779-B093-FB74218D8E1A}" type="sibTrans" cxnId="{3411C6FE-7436-4563-8797-53368BF768B7}">
      <dgm:prSet/>
      <dgm:spPr/>
      <dgm:t>
        <a:bodyPr/>
        <a:lstStyle/>
        <a:p>
          <a:pPr algn="ctr" latinLnBrk="1"/>
          <a:endParaRPr lang="ko-KR" altLang="en-US" sz="16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E79A7906-1AC2-493C-AFB1-6E6861FE185B}" type="pres">
      <dgm:prSet presAssocID="{55699EF6-2E61-4077-AD60-718588C5002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90E65B-9BCE-4439-B08E-DDA16BFB53C7}" type="pres">
      <dgm:prSet presAssocID="{D0C72C50-945A-4277-AEBA-C58D1A64F1C5}" presName="parTxOnly" presStyleLbl="node1" presStyleIdx="0" presStyleCnt="4" custScaleY="13875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B57308-BCC9-49DC-9FA1-2EE6F52ACA25}" type="pres">
      <dgm:prSet presAssocID="{77FDB357-8332-4045-9EC0-1CEA7C99484E}" presName="parSpace" presStyleCnt="0"/>
      <dgm:spPr/>
    </dgm:pt>
    <dgm:pt modelId="{5AC198A9-3883-45C6-9505-DF8FDA56E423}" type="pres">
      <dgm:prSet presAssocID="{D54136DB-F0E1-42E0-B8D1-D472812CAA11}" presName="parTxOnly" presStyleLbl="node1" presStyleIdx="1" presStyleCnt="4" custScaleY="13875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95688B-8F40-47EC-9081-60A7BB8F5D2F}" type="pres">
      <dgm:prSet presAssocID="{A56DBCC0-A390-4E5C-8C56-2422A49815D4}" presName="parSpace" presStyleCnt="0"/>
      <dgm:spPr/>
    </dgm:pt>
    <dgm:pt modelId="{50AD22D7-B73B-4A5A-ACCC-031B636E4587}" type="pres">
      <dgm:prSet presAssocID="{B1F88284-2C12-4933-82FD-8873F053A213}" presName="parTxOnly" presStyleLbl="node1" presStyleIdx="2" presStyleCnt="4" custScaleY="13875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D1D299-E91D-4FCD-9F4A-83AABEF31F5B}" type="pres">
      <dgm:prSet presAssocID="{606B3C55-9F31-4446-A2D2-002C11FD1B47}" presName="parSpace" presStyleCnt="0"/>
      <dgm:spPr/>
    </dgm:pt>
    <dgm:pt modelId="{E2B9DF91-044B-469B-BD0E-BA92A5E9F71A}" type="pres">
      <dgm:prSet presAssocID="{5E9C73D3-8AEA-49E3-85B2-8509D523BF54}" presName="parTxOnly" presStyleLbl="node1" presStyleIdx="3" presStyleCnt="4" custScaleY="13875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411C6FE-7436-4563-8797-53368BF768B7}" srcId="{55699EF6-2E61-4077-AD60-718588C50027}" destId="{5E9C73D3-8AEA-49E3-85B2-8509D523BF54}" srcOrd="3" destOrd="0" parTransId="{87272511-DAB7-427B-8864-A0A4559F6295}" sibTransId="{14C7B53B-5C0B-4779-B093-FB74218D8E1A}"/>
    <dgm:cxn modelId="{A8ED6635-3ACC-4EB6-99C3-B1AEBED88FBA}" type="presOf" srcId="{5E9C73D3-8AEA-49E3-85B2-8509D523BF54}" destId="{E2B9DF91-044B-469B-BD0E-BA92A5E9F71A}" srcOrd="0" destOrd="0" presId="urn:microsoft.com/office/officeart/2005/8/layout/hChevron3"/>
    <dgm:cxn modelId="{88A8EA1C-143D-41AA-8AB7-C92279827772}" type="presOf" srcId="{55699EF6-2E61-4077-AD60-718588C50027}" destId="{E79A7906-1AC2-493C-AFB1-6E6861FE185B}" srcOrd="0" destOrd="0" presId="urn:microsoft.com/office/officeart/2005/8/layout/hChevron3"/>
    <dgm:cxn modelId="{35849732-24FB-48AC-A944-5DC6220A0CE2}" srcId="{55699EF6-2E61-4077-AD60-718588C50027}" destId="{D54136DB-F0E1-42E0-B8D1-D472812CAA11}" srcOrd="1" destOrd="0" parTransId="{DFCE98BB-59E5-434F-ABC5-92627F8FDF05}" sibTransId="{A56DBCC0-A390-4E5C-8C56-2422A49815D4}"/>
    <dgm:cxn modelId="{294A01A9-BA8D-4E93-85F6-BA1CC0267EBC}" type="presOf" srcId="{D54136DB-F0E1-42E0-B8D1-D472812CAA11}" destId="{5AC198A9-3883-45C6-9505-DF8FDA56E423}" srcOrd="0" destOrd="0" presId="urn:microsoft.com/office/officeart/2005/8/layout/hChevron3"/>
    <dgm:cxn modelId="{83C08C69-CFEB-4853-B506-F70951A5FDB2}" srcId="{55699EF6-2E61-4077-AD60-718588C50027}" destId="{B1F88284-2C12-4933-82FD-8873F053A213}" srcOrd="2" destOrd="0" parTransId="{CE4D776E-4920-414D-9545-5D84CEC58A1E}" sibTransId="{606B3C55-9F31-4446-A2D2-002C11FD1B47}"/>
    <dgm:cxn modelId="{E83657DD-56F7-474A-BAEA-898D8ACED4F1}" type="presOf" srcId="{D0C72C50-945A-4277-AEBA-C58D1A64F1C5}" destId="{2E90E65B-9BCE-4439-B08E-DDA16BFB53C7}" srcOrd="0" destOrd="0" presId="urn:microsoft.com/office/officeart/2005/8/layout/hChevron3"/>
    <dgm:cxn modelId="{2BBD0483-D1EB-413B-9E34-79D5CB2F8237}" srcId="{55699EF6-2E61-4077-AD60-718588C50027}" destId="{D0C72C50-945A-4277-AEBA-C58D1A64F1C5}" srcOrd="0" destOrd="0" parTransId="{626226EB-9B18-4F2B-BBBE-95C695E8B7E2}" sibTransId="{77FDB357-8332-4045-9EC0-1CEA7C99484E}"/>
    <dgm:cxn modelId="{22999D50-11DE-4252-8F62-C6A077CD3360}" type="presOf" srcId="{B1F88284-2C12-4933-82FD-8873F053A213}" destId="{50AD22D7-B73B-4A5A-ACCC-031B636E4587}" srcOrd="0" destOrd="0" presId="urn:microsoft.com/office/officeart/2005/8/layout/hChevron3"/>
    <dgm:cxn modelId="{4C83AF2A-9B38-43EA-8AAC-3B552D0E9409}" type="presParOf" srcId="{E79A7906-1AC2-493C-AFB1-6E6861FE185B}" destId="{2E90E65B-9BCE-4439-B08E-DDA16BFB53C7}" srcOrd="0" destOrd="0" presId="urn:microsoft.com/office/officeart/2005/8/layout/hChevron3"/>
    <dgm:cxn modelId="{BF459DB2-BAE5-482B-B99F-57009465CD19}" type="presParOf" srcId="{E79A7906-1AC2-493C-AFB1-6E6861FE185B}" destId="{4EB57308-BCC9-49DC-9FA1-2EE6F52ACA25}" srcOrd="1" destOrd="0" presId="urn:microsoft.com/office/officeart/2005/8/layout/hChevron3"/>
    <dgm:cxn modelId="{BA3479E0-28F4-4245-8E5C-35573751B498}" type="presParOf" srcId="{E79A7906-1AC2-493C-AFB1-6E6861FE185B}" destId="{5AC198A9-3883-45C6-9505-DF8FDA56E423}" srcOrd="2" destOrd="0" presId="urn:microsoft.com/office/officeart/2005/8/layout/hChevron3"/>
    <dgm:cxn modelId="{013CD729-513F-4D97-AF6B-B77210109758}" type="presParOf" srcId="{E79A7906-1AC2-493C-AFB1-6E6861FE185B}" destId="{5D95688B-8F40-47EC-9081-60A7BB8F5D2F}" srcOrd="3" destOrd="0" presId="urn:microsoft.com/office/officeart/2005/8/layout/hChevron3"/>
    <dgm:cxn modelId="{9B7E0757-179E-4D4B-9A58-9E8E87A4DAA7}" type="presParOf" srcId="{E79A7906-1AC2-493C-AFB1-6E6861FE185B}" destId="{50AD22D7-B73B-4A5A-ACCC-031B636E4587}" srcOrd="4" destOrd="0" presId="urn:microsoft.com/office/officeart/2005/8/layout/hChevron3"/>
    <dgm:cxn modelId="{BD64F381-963B-4610-AF49-8B74777E9FBA}" type="presParOf" srcId="{E79A7906-1AC2-493C-AFB1-6E6861FE185B}" destId="{0BD1D299-E91D-4FCD-9F4A-83AABEF31F5B}" srcOrd="5" destOrd="0" presId="urn:microsoft.com/office/officeart/2005/8/layout/hChevron3"/>
    <dgm:cxn modelId="{28109BB7-6EFF-43D3-B8C1-D6093793E389}" type="presParOf" srcId="{E79A7906-1AC2-493C-AFB1-6E6861FE185B}" destId="{E2B9DF91-044B-469B-BD0E-BA92A5E9F71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>
        <a:noFill/>
        <a:ln w="28575">
          <a:solidFill>
            <a:schemeClr val="bg1">
              <a:lumMod val="85000"/>
            </a:schemeClr>
          </a:solidFill>
        </a:ln>
      </dgm:spPr>
      <dgm:t>
        <a:bodyPr/>
        <a:lstStyle/>
        <a:p>
          <a:pPr latinLnBrk="1"/>
          <a:endParaRPr lang="en-US" altLang="ko-KR" sz="1800" spc="300" dirty="0" smtClean="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atinLnBrk="1"/>
          <a:r>
            <a:rPr lang="en-US" altLang="ko-KR" sz="16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Web</a:t>
          </a:r>
        </a:p>
        <a:p>
          <a:pPr latinLnBrk="1"/>
          <a:r>
            <a:rPr lang="en-US" altLang="ko-KR" sz="16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Scraping &amp;</a:t>
          </a:r>
        </a:p>
        <a:p>
          <a:pPr latinLnBrk="1"/>
          <a:r>
            <a:rPr lang="en-US" altLang="ko-KR" sz="16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Crawling</a:t>
          </a:r>
        </a:p>
        <a:p>
          <a:pPr latinLnBrk="1"/>
          <a:endParaRPr lang="en-US" altLang="ko-KR" sz="1800" spc="300" dirty="0" smtClean="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DBD899D0-3323-4E0E-ADAA-6C4D9DA1CC07}" type="sibTrans" cxnId="{137CBF47-1968-4644-AC14-CD7E7EB69318}">
      <dgm:prSet custT="1"/>
      <dgm:spPr>
        <a:noFill/>
        <a:ln>
          <a:solidFill>
            <a:schemeClr val="tx2"/>
          </a:solidFill>
        </a:ln>
      </dgm:spPr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23995C39-C9D1-46BA-98DC-6A4E232480BC}">
      <dgm:prSet phldrT="[텍스트]" custT="1"/>
      <dgm:spPr>
        <a:noFill/>
        <a:ln w="28575"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형태소 </a:t>
          </a:r>
          <a:endParaRPr lang="en-US" altLang="ko-KR" sz="2400" spc="300" dirty="0" smtClean="0">
            <a:solidFill>
              <a:schemeClr val="tx1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atinLnBrk="1"/>
          <a:r>
            <a:rPr lang="ko-KR" altLang="en-US" sz="2400" spc="30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분석</a:t>
          </a:r>
          <a:endParaRPr lang="ko-KR" altLang="en-US" sz="2400" spc="300" dirty="0">
            <a:solidFill>
              <a:schemeClr val="tx1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68C7B4BE-C6C5-4C37-8BD4-A9EE44A70E8F}" type="parTrans" cxnId="{491E9036-49B4-46C2-BAC9-385F3363C586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A8CC029D-8F96-48E8-B614-6A72A2753BF2}" type="sibTrans" cxnId="{491E9036-49B4-46C2-BAC9-385F3363C586}">
      <dgm:prSet custT="1"/>
      <dgm:spPr>
        <a:noFill/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 sz="2400" spc="30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A48E7ACD-695C-45BF-9D40-20BF355E6A05}">
      <dgm:prSet phldrT="[텍스트]" custT="1"/>
      <dgm:spPr>
        <a:noFill/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rgbClr val="C0C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통계적</a:t>
          </a:r>
          <a:endParaRPr lang="en-US" altLang="ko-KR" sz="2400" spc="300" dirty="0" smtClean="0">
            <a:solidFill>
              <a:srgbClr val="C0C0C0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atinLnBrk="1"/>
          <a:r>
            <a:rPr lang="ko-KR" altLang="en-US" sz="2400" spc="300" dirty="0" smtClean="0">
              <a:solidFill>
                <a:srgbClr val="C0C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접근</a:t>
          </a:r>
          <a:endParaRPr lang="ko-KR" altLang="en-US" sz="2400" spc="300" dirty="0">
            <a:solidFill>
              <a:srgbClr val="C0C0C0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40A39129-7B2B-46DF-AF6E-476143608060}" type="parTrans" cxnId="{A7D32570-0B64-44FD-9AB3-E7F53152DF6B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3A4E202C-9F9F-4547-9C4A-9E8CCA383AE2}" type="sibTrans" cxnId="{A7D32570-0B64-44FD-9AB3-E7F53152DF6B}">
      <dgm:prSet custT="1"/>
      <dgm:spPr>
        <a:noFill/>
        <a:ln>
          <a:solidFill>
            <a:schemeClr val="accent3">
              <a:lumMod val="75000"/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BE259B64-F260-4AD1-9F16-FED6F3B5B9EC}">
      <dgm:prSet phldrT="[텍스트]" custT="1"/>
      <dgm:spPr>
        <a:noFill/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ko-KR" altLang="en-US" sz="2400" dirty="0" smtClean="0">
              <a:solidFill>
                <a:srgbClr val="CECEC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시각화</a:t>
          </a:r>
          <a:endParaRPr lang="ko-KR" altLang="en-US" sz="2400" spc="300" dirty="0">
            <a:solidFill>
              <a:srgbClr val="CECECE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797214D6-5D35-42A2-8D66-A8928A66EE5A}" type="sibTrans" cxnId="{27527C60-F467-4807-8A71-A91CF8EBC7CC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 sz="2400" spc="300">
            <a:solidFill>
              <a:schemeClr val="bg1">
                <a:lumMod val="9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64B7044C-C751-4BC2-8EB8-6F0A5828CAF0}">
      <dgm:prSet phldrT="[텍스트]" custT="1"/>
      <dgm:spPr>
        <a:noFill/>
        <a:ln w="28575">
          <a:solidFill>
            <a:srgbClr val="DDDDDD"/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rgbClr val="DDDDD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전처리</a:t>
          </a:r>
          <a:endParaRPr lang="en-US" altLang="ko-KR" sz="2400" spc="300" dirty="0" smtClean="0">
            <a:solidFill>
              <a:srgbClr val="DDDDDD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76B4128C-A22C-4142-8998-C82DBF13845E}" type="parTrans" cxnId="{307B61C9-E8BB-463E-86AC-109AB3D357CF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F27D70FE-37C1-48B7-841A-B2BE7507C83C}" type="sibTrans" cxnId="{307B61C9-E8BB-463E-86AC-109AB3D357CF}">
      <dgm:prSet custT="1"/>
      <dgm:spPr>
        <a:ln>
          <a:solidFill>
            <a:srgbClr val="DDDDDD"/>
          </a:solidFill>
        </a:ln>
      </dgm:spPr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50A14E10-394B-4A16-8840-3FF19BFE51A7}">
      <dgm:prSet phldrT="[텍스트]" custT="1"/>
      <dgm:spPr>
        <a:noFill/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rgbClr val="C0C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구동</a:t>
          </a:r>
          <a:endParaRPr lang="ko-KR" altLang="en-US" sz="2400" spc="300" dirty="0">
            <a:solidFill>
              <a:srgbClr val="C0C0C0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1F0F493A-FE36-43EB-B66C-24ED6CCDD23C}" type="parTrans" cxnId="{45961136-3C78-4BBD-8747-BAF60261463E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0663A440-1782-4D5F-9976-E4DD9004F725}" type="sibTrans" cxnId="{45961136-3C78-4BBD-8747-BAF60261463E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D238AFF6-37EC-40C0-8722-11869ED4B42A}">
      <dgm:prSet phldrT="[텍스트]" custT="1"/>
      <dgm:spPr>
        <a:noFill/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pPr latinLnBrk="1"/>
          <a:r>
            <a:rPr lang="en-US" altLang="ko-KR" sz="2400" spc="300" dirty="0" smtClean="0">
              <a:solidFill>
                <a:srgbClr val="C0C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DB</a:t>
          </a:r>
          <a:endParaRPr lang="ko-KR" altLang="en-US" sz="2400" spc="300" dirty="0">
            <a:solidFill>
              <a:srgbClr val="C0C0C0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F47837E8-D7EF-4695-AE26-36C366EE321B}" type="parTrans" cxnId="{1AF04E54-D673-4C41-AFA1-F41995C4A252}">
      <dgm:prSet/>
      <dgm:spPr/>
      <dgm:t>
        <a:bodyPr/>
        <a:lstStyle/>
        <a:p>
          <a:pPr latinLnBrk="1"/>
          <a:endParaRPr lang="ko-KR" altLang="en-US" sz="24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B0174995-033B-481B-8FFB-C259E1B707FF}" type="sibTrans" cxnId="{1AF04E54-D673-4C41-AFA1-F41995C4A252}">
      <dgm:prSet custT="1"/>
      <dgm:spPr>
        <a:ln>
          <a:solidFill>
            <a:srgbClr val="FFFFFF"/>
          </a:solidFill>
        </a:ln>
      </dgm:spPr>
      <dgm:t>
        <a:bodyPr/>
        <a:lstStyle/>
        <a:p>
          <a:pPr latinLnBrk="1"/>
          <a:endParaRPr lang="ko-KR" altLang="en-US" sz="24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B919A46E-E10E-4676-AB33-462E69534337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F6364AA3-CD4E-4EDA-A0A4-3C02BF50A683}" type="pres">
      <dgm:prSet presAssocID="{7EA388BB-C55B-4705-B1A8-C726CA93CDD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5C28-947C-4C85-8039-B1464FFEBFE3}" type="pres">
      <dgm:prSet presAssocID="{DBD899D0-3323-4E0E-ADAA-6C4D9DA1CC07}" presName="sibTrans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442ACDE3-ABB2-4FEC-8F30-0A0727C0ABF1}" type="pres">
      <dgm:prSet presAssocID="{DBD899D0-3323-4E0E-ADAA-6C4D9DA1CC07}" presName="connectorText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28CA22D3-05B2-48A5-A749-B15B59C1B352}" type="pres">
      <dgm:prSet presAssocID="{64B7044C-C751-4BC2-8EB8-6F0A5828CAF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F0CF-EE9B-4D83-BA20-E4218C41A67C}" type="pres">
      <dgm:prSet presAssocID="{F27D70FE-37C1-48B7-841A-B2BE7507C83C}" presName="sibTrans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1160046E-E375-4E9F-BE32-DDCEF0647D22}" type="pres">
      <dgm:prSet presAssocID="{F27D70FE-37C1-48B7-841A-B2BE7507C83C}" presName="connectorText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296F2DDA-20CB-4DE6-96A1-E6F7F52C975C}" type="pres">
      <dgm:prSet presAssocID="{23995C39-C9D1-46BA-98DC-6A4E232480BC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3A9753-3136-41FC-8A6E-0031597BB5A9}" type="pres">
      <dgm:prSet presAssocID="{A8CC029D-8F96-48E8-B614-6A72A2753BF2}" presName="sibTrans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B949A6C5-64B5-4134-9A71-E5601DEA6668}" type="pres">
      <dgm:prSet presAssocID="{A8CC029D-8F96-48E8-B614-6A72A2753BF2}" presName="connectorText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4258BAB0-FBF4-49CF-B4E3-3ECF4110C1B8}" type="pres">
      <dgm:prSet presAssocID="{A48E7ACD-695C-45BF-9D40-20BF355E6A05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96178F-20DA-4169-9A6A-55AFB95610B4}" type="pres">
      <dgm:prSet presAssocID="{3A4E202C-9F9F-4547-9C4A-9E8CCA383AE2}" presName="sibTrans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470F6FFF-533E-4DCC-A3B9-5EEC0C53A70C}" type="pres">
      <dgm:prSet presAssocID="{3A4E202C-9F9F-4547-9C4A-9E8CCA383AE2}" presName="connectorText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D2CFBC5C-EF21-4DD1-BB80-7CAA4940D751}" type="pres">
      <dgm:prSet presAssocID="{D238AFF6-37EC-40C0-8722-11869ED4B42A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252C37-DF84-4729-8D2C-671EC3666B05}" type="pres">
      <dgm:prSet presAssocID="{B0174995-033B-481B-8FFB-C259E1B707FF}" presName="sibTrans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655863E1-FCCD-4A88-9EE0-5130600BEE9F}" type="pres">
      <dgm:prSet presAssocID="{B0174995-033B-481B-8FFB-C259E1B707FF}" presName="connectorText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AD45548B-580F-49E1-877E-CFBC27607480}" type="pres">
      <dgm:prSet presAssocID="{BE259B64-F260-4AD1-9F16-FED6F3B5B9E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3A5CA-AAB3-48E1-B52F-C792214828EA}" type="pres">
      <dgm:prSet presAssocID="{797214D6-5D35-42A2-8D66-A8928A66EE5A}" presName="sibTrans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4217FC4B-4D63-4729-8D47-3FA776DAD10D}" type="pres">
      <dgm:prSet presAssocID="{797214D6-5D35-42A2-8D66-A8928A66EE5A}" presName="connectorText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89172825-F34B-4771-9088-171A6F106361}" type="pres">
      <dgm:prSet presAssocID="{50A14E10-394B-4A16-8840-3FF19BFE51A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ADA8DC8-A361-4A6F-A3BE-9F5F3451F134}" type="presOf" srcId="{3A4E202C-9F9F-4547-9C4A-9E8CCA383AE2}" destId="{0896178F-20DA-4169-9A6A-55AFB95610B4}" srcOrd="0" destOrd="0" presId="urn:microsoft.com/office/officeart/2005/8/layout/bProcess3"/>
    <dgm:cxn modelId="{F5C926F9-3EB5-49B4-ABE6-0D65BC5A9F37}" type="presOf" srcId="{D238AFF6-37EC-40C0-8722-11869ED4B42A}" destId="{D2CFBC5C-EF21-4DD1-BB80-7CAA4940D751}" srcOrd="0" destOrd="0" presId="urn:microsoft.com/office/officeart/2005/8/layout/bProcess3"/>
    <dgm:cxn modelId="{C026CBC8-8864-4178-94B0-F1BCC0798306}" type="presOf" srcId="{A8CC029D-8F96-48E8-B614-6A72A2753BF2}" destId="{B949A6C5-64B5-4134-9A71-E5601DEA6668}" srcOrd="1" destOrd="0" presId="urn:microsoft.com/office/officeart/2005/8/layout/bProcess3"/>
    <dgm:cxn modelId="{8F32DAA0-52E6-4365-BAAF-216A00BDF14D}" type="presOf" srcId="{DBD899D0-3323-4E0E-ADAA-6C4D9DA1CC07}" destId="{442ACDE3-ABB2-4FEC-8F30-0A0727C0ABF1}" srcOrd="1" destOrd="0" presId="urn:microsoft.com/office/officeart/2005/8/layout/bProcess3"/>
    <dgm:cxn modelId="{D060E2A8-974B-44AE-9A35-E1355D461729}" type="presOf" srcId="{7EA388BB-C55B-4705-B1A8-C726CA93CDD6}" destId="{F6364AA3-CD4E-4EDA-A0A4-3C02BF50A683}" srcOrd="0" destOrd="0" presId="urn:microsoft.com/office/officeart/2005/8/layout/bProcess3"/>
    <dgm:cxn modelId="{552F8B2B-A56F-45B1-9D45-51F2B83991C7}" type="presOf" srcId="{23995C39-C9D1-46BA-98DC-6A4E232480BC}" destId="{296F2DDA-20CB-4DE6-96A1-E6F7F52C975C}" srcOrd="0" destOrd="0" presId="urn:microsoft.com/office/officeart/2005/8/layout/bProcess3"/>
    <dgm:cxn modelId="{A7D32570-0B64-44FD-9AB3-E7F53152DF6B}" srcId="{002D058C-0E6C-4248-B324-B4771D015659}" destId="{A48E7ACD-695C-45BF-9D40-20BF355E6A05}" srcOrd="3" destOrd="0" parTransId="{40A39129-7B2B-46DF-AF6E-476143608060}" sibTransId="{3A4E202C-9F9F-4547-9C4A-9E8CCA383AE2}"/>
    <dgm:cxn modelId="{1E12E5F1-84E2-4407-A0FE-6A22BE66CF8B}" type="presOf" srcId="{B0174995-033B-481B-8FFB-C259E1B707FF}" destId="{655863E1-FCCD-4A88-9EE0-5130600BEE9F}" srcOrd="1" destOrd="0" presId="urn:microsoft.com/office/officeart/2005/8/layout/bProcess3"/>
    <dgm:cxn modelId="{5103E2E7-F94B-4B82-8FA4-F85C5628F856}" type="presOf" srcId="{DBD899D0-3323-4E0E-ADAA-6C4D9DA1CC07}" destId="{F7655C28-947C-4C85-8039-B1464FFEBFE3}" srcOrd="0" destOrd="0" presId="urn:microsoft.com/office/officeart/2005/8/layout/bProcess3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AE540917-D8CA-49D1-9B0D-759FDDFC1184}" type="presOf" srcId="{BE259B64-F260-4AD1-9F16-FED6F3B5B9EC}" destId="{AD45548B-580F-49E1-877E-CFBC27607480}" srcOrd="0" destOrd="0" presId="urn:microsoft.com/office/officeart/2005/8/layout/bProcess3"/>
    <dgm:cxn modelId="{4041A715-C4CD-472D-B6C3-B21F41F79A98}" type="presOf" srcId="{F27D70FE-37C1-48B7-841A-B2BE7507C83C}" destId="{68C1F0CF-EE9B-4D83-BA20-E4218C41A67C}" srcOrd="0" destOrd="0" presId="urn:microsoft.com/office/officeart/2005/8/layout/bProcess3"/>
    <dgm:cxn modelId="{7F902CD6-E229-4A2A-AAB9-EE195070CFD4}" type="presOf" srcId="{A48E7ACD-695C-45BF-9D40-20BF355E6A05}" destId="{4258BAB0-FBF4-49CF-B4E3-3ECF4110C1B8}" srcOrd="0" destOrd="0" presId="urn:microsoft.com/office/officeart/2005/8/layout/bProcess3"/>
    <dgm:cxn modelId="{678774FA-47BE-48BC-8C86-99FEB7575671}" type="presOf" srcId="{3A4E202C-9F9F-4547-9C4A-9E8CCA383AE2}" destId="{470F6FFF-533E-4DCC-A3B9-5EEC0C53A70C}" srcOrd="1" destOrd="0" presId="urn:microsoft.com/office/officeart/2005/8/layout/bProcess3"/>
    <dgm:cxn modelId="{B0F26C14-AD52-41C1-922A-ABF5157E03EB}" type="presOf" srcId="{A8CC029D-8F96-48E8-B614-6A72A2753BF2}" destId="{D43A9753-3136-41FC-8A6E-0031597BB5A9}" srcOrd="0" destOrd="0" presId="urn:microsoft.com/office/officeart/2005/8/layout/bProcess3"/>
    <dgm:cxn modelId="{32A4CA2A-2DEB-486D-9846-561E13407AF4}" type="presOf" srcId="{797214D6-5D35-42A2-8D66-A8928A66EE5A}" destId="{4217FC4B-4D63-4729-8D47-3FA776DAD10D}" srcOrd="1" destOrd="0" presId="urn:microsoft.com/office/officeart/2005/8/layout/bProcess3"/>
    <dgm:cxn modelId="{46728A99-3A8B-484F-B47C-9162B59CDA1A}" type="presOf" srcId="{797214D6-5D35-42A2-8D66-A8928A66EE5A}" destId="{4AD3A5CA-AAB3-48E1-B52F-C792214828EA}" srcOrd="0" destOrd="0" presId="urn:microsoft.com/office/officeart/2005/8/layout/bProcess3"/>
    <dgm:cxn modelId="{91F01F1B-F292-48EF-8AED-E343C7692861}" type="presOf" srcId="{B0174995-033B-481B-8FFB-C259E1B707FF}" destId="{C4252C37-DF84-4729-8D2C-671EC3666B05}" srcOrd="0" destOrd="0" presId="urn:microsoft.com/office/officeart/2005/8/layout/bProcess3"/>
    <dgm:cxn modelId="{45961136-3C78-4BBD-8747-BAF60261463E}" srcId="{002D058C-0E6C-4248-B324-B4771D015659}" destId="{50A14E10-394B-4A16-8840-3FF19BFE51A7}" srcOrd="6" destOrd="0" parTransId="{1F0F493A-FE36-43EB-B66C-24ED6CCDD23C}" sibTransId="{0663A440-1782-4D5F-9976-E4DD9004F725}"/>
    <dgm:cxn modelId="{27527C60-F467-4807-8A71-A91CF8EBC7CC}" srcId="{002D058C-0E6C-4248-B324-B4771D015659}" destId="{BE259B64-F260-4AD1-9F16-FED6F3B5B9EC}" srcOrd="5" destOrd="0" parTransId="{EDCABCCD-6EDF-4699-BC76-A93AE595E8D9}" sibTransId="{797214D6-5D35-42A2-8D66-A8928A66EE5A}"/>
    <dgm:cxn modelId="{1CAAA4F2-C9BF-4D7C-A951-BF18BEB6DBF1}" type="presOf" srcId="{50A14E10-394B-4A16-8840-3FF19BFE51A7}" destId="{89172825-F34B-4771-9088-171A6F106361}" srcOrd="0" destOrd="0" presId="urn:microsoft.com/office/officeart/2005/8/layout/bProcess3"/>
    <dgm:cxn modelId="{1AF04E54-D673-4C41-AFA1-F41995C4A252}" srcId="{002D058C-0E6C-4248-B324-B4771D015659}" destId="{D238AFF6-37EC-40C0-8722-11869ED4B42A}" srcOrd="4" destOrd="0" parTransId="{F47837E8-D7EF-4695-AE26-36C366EE321B}" sibTransId="{B0174995-033B-481B-8FFB-C259E1B707FF}"/>
    <dgm:cxn modelId="{491E9036-49B4-46C2-BAC9-385F3363C586}" srcId="{002D058C-0E6C-4248-B324-B4771D015659}" destId="{23995C39-C9D1-46BA-98DC-6A4E232480BC}" srcOrd="2" destOrd="0" parTransId="{68C7B4BE-C6C5-4C37-8BD4-A9EE44A70E8F}" sibTransId="{A8CC029D-8F96-48E8-B614-6A72A2753BF2}"/>
    <dgm:cxn modelId="{E60E54FF-C033-4C4F-91D3-9B4B232B9ABE}" type="presOf" srcId="{64B7044C-C751-4BC2-8EB8-6F0A5828CAF0}" destId="{28CA22D3-05B2-48A5-A749-B15B59C1B352}" srcOrd="0" destOrd="0" presId="urn:microsoft.com/office/officeart/2005/8/layout/bProcess3"/>
    <dgm:cxn modelId="{7A380D03-6E79-496D-8A97-8BACB1E2B91E}" type="presOf" srcId="{F27D70FE-37C1-48B7-841A-B2BE7507C83C}" destId="{1160046E-E375-4E9F-BE32-DDCEF0647D22}" srcOrd="1" destOrd="0" presId="urn:microsoft.com/office/officeart/2005/8/layout/bProcess3"/>
    <dgm:cxn modelId="{C733F9AD-52C1-4E7B-8E0C-2B034D8A5701}" type="presOf" srcId="{002D058C-0E6C-4248-B324-B4771D015659}" destId="{B919A46E-E10E-4676-AB33-462E69534337}" srcOrd="0" destOrd="0" presId="urn:microsoft.com/office/officeart/2005/8/layout/bProcess3"/>
    <dgm:cxn modelId="{307B61C9-E8BB-463E-86AC-109AB3D357CF}" srcId="{002D058C-0E6C-4248-B324-B4771D015659}" destId="{64B7044C-C751-4BC2-8EB8-6F0A5828CAF0}" srcOrd="1" destOrd="0" parTransId="{76B4128C-A22C-4142-8998-C82DBF13845E}" sibTransId="{F27D70FE-37C1-48B7-841A-B2BE7507C83C}"/>
    <dgm:cxn modelId="{C9E12D58-F7A3-46F5-91C0-8502EC539B40}" type="presParOf" srcId="{B919A46E-E10E-4676-AB33-462E69534337}" destId="{F6364AA3-CD4E-4EDA-A0A4-3C02BF50A683}" srcOrd="0" destOrd="0" presId="urn:microsoft.com/office/officeart/2005/8/layout/bProcess3"/>
    <dgm:cxn modelId="{5DC11E75-934E-42AF-A704-63CC00549D12}" type="presParOf" srcId="{B919A46E-E10E-4676-AB33-462E69534337}" destId="{F7655C28-947C-4C85-8039-B1464FFEBFE3}" srcOrd="1" destOrd="0" presId="urn:microsoft.com/office/officeart/2005/8/layout/bProcess3"/>
    <dgm:cxn modelId="{C36BAB8B-222B-4181-9629-80D0BBE8E89F}" type="presParOf" srcId="{F7655C28-947C-4C85-8039-B1464FFEBFE3}" destId="{442ACDE3-ABB2-4FEC-8F30-0A0727C0ABF1}" srcOrd="0" destOrd="0" presId="urn:microsoft.com/office/officeart/2005/8/layout/bProcess3"/>
    <dgm:cxn modelId="{F47BB448-316E-4AE8-A4BA-C20A9B72AC0A}" type="presParOf" srcId="{B919A46E-E10E-4676-AB33-462E69534337}" destId="{28CA22D3-05B2-48A5-A749-B15B59C1B352}" srcOrd="2" destOrd="0" presId="urn:microsoft.com/office/officeart/2005/8/layout/bProcess3"/>
    <dgm:cxn modelId="{00534EC2-C474-4B4A-BBD0-A7DE883384C5}" type="presParOf" srcId="{B919A46E-E10E-4676-AB33-462E69534337}" destId="{68C1F0CF-EE9B-4D83-BA20-E4218C41A67C}" srcOrd="3" destOrd="0" presId="urn:microsoft.com/office/officeart/2005/8/layout/bProcess3"/>
    <dgm:cxn modelId="{31E9203B-0D35-44BC-8DF8-B9863852BE43}" type="presParOf" srcId="{68C1F0CF-EE9B-4D83-BA20-E4218C41A67C}" destId="{1160046E-E375-4E9F-BE32-DDCEF0647D22}" srcOrd="0" destOrd="0" presId="urn:microsoft.com/office/officeart/2005/8/layout/bProcess3"/>
    <dgm:cxn modelId="{145F105F-CC0F-424B-954A-5E786BCD4319}" type="presParOf" srcId="{B919A46E-E10E-4676-AB33-462E69534337}" destId="{296F2DDA-20CB-4DE6-96A1-E6F7F52C975C}" srcOrd="4" destOrd="0" presId="urn:microsoft.com/office/officeart/2005/8/layout/bProcess3"/>
    <dgm:cxn modelId="{1D9F16A6-88C3-4D53-91D8-75B810F704E9}" type="presParOf" srcId="{B919A46E-E10E-4676-AB33-462E69534337}" destId="{D43A9753-3136-41FC-8A6E-0031597BB5A9}" srcOrd="5" destOrd="0" presId="urn:microsoft.com/office/officeart/2005/8/layout/bProcess3"/>
    <dgm:cxn modelId="{F7BCD085-672F-4993-B880-83159DE07E6F}" type="presParOf" srcId="{D43A9753-3136-41FC-8A6E-0031597BB5A9}" destId="{B949A6C5-64B5-4134-9A71-E5601DEA6668}" srcOrd="0" destOrd="0" presId="urn:microsoft.com/office/officeart/2005/8/layout/bProcess3"/>
    <dgm:cxn modelId="{F4102D19-78E1-4FF0-9ECF-4929C40DB0C6}" type="presParOf" srcId="{B919A46E-E10E-4676-AB33-462E69534337}" destId="{4258BAB0-FBF4-49CF-B4E3-3ECF4110C1B8}" srcOrd="6" destOrd="0" presId="urn:microsoft.com/office/officeart/2005/8/layout/bProcess3"/>
    <dgm:cxn modelId="{2F3002C2-2ABA-4C6B-921D-AE1F00931D8B}" type="presParOf" srcId="{B919A46E-E10E-4676-AB33-462E69534337}" destId="{0896178F-20DA-4169-9A6A-55AFB95610B4}" srcOrd="7" destOrd="0" presId="urn:microsoft.com/office/officeart/2005/8/layout/bProcess3"/>
    <dgm:cxn modelId="{F4356894-40B7-4CB8-8648-84D0B5255BA3}" type="presParOf" srcId="{0896178F-20DA-4169-9A6A-55AFB95610B4}" destId="{470F6FFF-533E-4DCC-A3B9-5EEC0C53A70C}" srcOrd="0" destOrd="0" presId="urn:microsoft.com/office/officeart/2005/8/layout/bProcess3"/>
    <dgm:cxn modelId="{2E05E701-701B-42AD-9B5A-F90C8C3B2721}" type="presParOf" srcId="{B919A46E-E10E-4676-AB33-462E69534337}" destId="{D2CFBC5C-EF21-4DD1-BB80-7CAA4940D751}" srcOrd="8" destOrd="0" presId="urn:microsoft.com/office/officeart/2005/8/layout/bProcess3"/>
    <dgm:cxn modelId="{83115EA5-C291-467E-BBFB-F6234F0C0B95}" type="presParOf" srcId="{B919A46E-E10E-4676-AB33-462E69534337}" destId="{C4252C37-DF84-4729-8D2C-671EC3666B05}" srcOrd="9" destOrd="0" presId="urn:microsoft.com/office/officeart/2005/8/layout/bProcess3"/>
    <dgm:cxn modelId="{2BCB7B4A-283B-4699-8435-A8810C064312}" type="presParOf" srcId="{C4252C37-DF84-4729-8D2C-671EC3666B05}" destId="{655863E1-FCCD-4A88-9EE0-5130600BEE9F}" srcOrd="0" destOrd="0" presId="urn:microsoft.com/office/officeart/2005/8/layout/bProcess3"/>
    <dgm:cxn modelId="{5ABEC2BA-8926-4813-AE19-56C79128332A}" type="presParOf" srcId="{B919A46E-E10E-4676-AB33-462E69534337}" destId="{AD45548B-580F-49E1-877E-CFBC27607480}" srcOrd="10" destOrd="0" presId="urn:microsoft.com/office/officeart/2005/8/layout/bProcess3"/>
    <dgm:cxn modelId="{7B3C2381-AD07-4F02-AF33-E28F86D96057}" type="presParOf" srcId="{B919A46E-E10E-4676-AB33-462E69534337}" destId="{4AD3A5CA-AAB3-48E1-B52F-C792214828EA}" srcOrd="11" destOrd="0" presId="urn:microsoft.com/office/officeart/2005/8/layout/bProcess3"/>
    <dgm:cxn modelId="{B14EB417-A653-41C9-A5C9-E55ABB97E0DE}" type="presParOf" srcId="{4AD3A5CA-AAB3-48E1-B52F-C792214828EA}" destId="{4217FC4B-4D63-4729-8D47-3FA776DAD10D}" srcOrd="0" destOrd="0" presId="urn:microsoft.com/office/officeart/2005/8/layout/bProcess3"/>
    <dgm:cxn modelId="{280E0828-6D48-4CCE-B256-EEC801C05D15}" type="presParOf" srcId="{B919A46E-E10E-4676-AB33-462E69534337}" destId="{89172825-F34B-4771-9088-171A6F106361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>
        <a:noFill/>
        <a:ln w="28575">
          <a:solidFill>
            <a:schemeClr val="bg1">
              <a:lumMod val="85000"/>
            </a:schemeClr>
          </a:solidFill>
        </a:ln>
      </dgm:spPr>
      <dgm:t>
        <a:bodyPr/>
        <a:lstStyle/>
        <a:p>
          <a:pPr latinLnBrk="1"/>
          <a:endParaRPr lang="en-US" altLang="ko-KR" sz="1800" spc="300" dirty="0" smtClean="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atinLnBrk="1"/>
          <a:r>
            <a:rPr lang="en-US" altLang="ko-KR" sz="16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Web</a:t>
          </a:r>
        </a:p>
        <a:p>
          <a:pPr latinLnBrk="1"/>
          <a:r>
            <a:rPr lang="en-US" altLang="ko-KR" sz="16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Scraping &amp;</a:t>
          </a:r>
        </a:p>
        <a:p>
          <a:pPr latinLnBrk="1"/>
          <a:r>
            <a:rPr lang="en-US" altLang="ko-KR" sz="16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Crawling</a:t>
          </a:r>
        </a:p>
        <a:p>
          <a:pPr latinLnBrk="1"/>
          <a:endParaRPr lang="en-US" altLang="ko-KR" sz="1800" spc="300" dirty="0" smtClean="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DBD899D0-3323-4E0E-ADAA-6C4D9DA1CC07}" type="sibTrans" cxnId="{137CBF47-1968-4644-AC14-CD7E7EB69318}">
      <dgm:prSet custT="1"/>
      <dgm:spPr>
        <a:noFill/>
        <a:ln>
          <a:solidFill>
            <a:schemeClr val="tx2"/>
          </a:solidFill>
        </a:ln>
      </dgm:spPr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23995C39-C9D1-46BA-98DC-6A4E232480BC}">
      <dgm:prSet phldrT="[텍스트]" custT="1"/>
      <dgm:spPr>
        <a:noFill/>
        <a:ln w="28575">
          <a:solidFill>
            <a:srgbClr val="DDDDDD"/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rgbClr val="DDDDD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형태소 </a:t>
          </a:r>
          <a:endParaRPr lang="en-US" altLang="ko-KR" sz="2400" spc="300" dirty="0" smtClean="0">
            <a:solidFill>
              <a:srgbClr val="DDDDDD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atinLnBrk="1"/>
          <a:r>
            <a:rPr lang="ko-KR" altLang="en-US" sz="2400" spc="300" dirty="0" smtClean="0">
              <a:solidFill>
                <a:srgbClr val="DDDDD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분석</a:t>
          </a:r>
          <a:endParaRPr lang="ko-KR" altLang="en-US" sz="2400" spc="300" dirty="0">
            <a:solidFill>
              <a:srgbClr val="DDDDDD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68C7B4BE-C6C5-4C37-8BD4-A9EE44A70E8F}" type="parTrans" cxnId="{491E9036-49B4-46C2-BAC9-385F3363C586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A8CC029D-8F96-48E8-B614-6A72A2753BF2}" type="sibTrans" cxnId="{491E9036-49B4-46C2-BAC9-385F3363C586}">
      <dgm:prSet custT="1"/>
      <dgm:spPr>
        <a:noFill/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 sz="2400" spc="30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A48E7ACD-695C-45BF-9D40-20BF355E6A05}">
      <dgm:prSet phldrT="[텍스트]" custT="1"/>
      <dgm:spPr>
        <a:noFill/>
        <a:ln w="28575">
          <a:solidFill>
            <a:schemeClr val="tx2"/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통계적</a:t>
          </a:r>
          <a:endParaRPr lang="en-US" altLang="ko-KR" sz="2400" spc="300" dirty="0" smtClean="0">
            <a:solidFill>
              <a:schemeClr val="tx1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atinLnBrk="1"/>
          <a:r>
            <a:rPr lang="ko-KR" altLang="en-US" sz="2400" spc="30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접근</a:t>
          </a:r>
          <a:endParaRPr lang="ko-KR" altLang="en-US" sz="2400" spc="300" dirty="0">
            <a:solidFill>
              <a:schemeClr val="tx1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40A39129-7B2B-46DF-AF6E-476143608060}" type="parTrans" cxnId="{A7D32570-0B64-44FD-9AB3-E7F53152DF6B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3A4E202C-9F9F-4547-9C4A-9E8CCA383AE2}" type="sibTrans" cxnId="{A7D32570-0B64-44FD-9AB3-E7F53152DF6B}">
      <dgm:prSet custT="1"/>
      <dgm:spPr>
        <a:noFill/>
        <a:ln>
          <a:solidFill>
            <a:schemeClr val="accent3">
              <a:lumMod val="75000"/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BE259B64-F260-4AD1-9F16-FED6F3B5B9EC}">
      <dgm:prSet phldrT="[텍스트]" custT="1"/>
      <dgm:spPr>
        <a:noFill/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ko-KR" altLang="en-US" sz="2400" dirty="0" smtClean="0">
              <a:solidFill>
                <a:srgbClr val="CECEC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시각화</a:t>
          </a:r>
          <a:endParaRPr lang="ko-KR" altLang="en-US" sz="2400" spc="300" dirty="0">
            <a:solidFill>
              <a:srgbClr val="CECECE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797214D6-5D35-42A2-8D66-A8928A66EE5A}" type="sibTrans" cxnId="{27527C60-F467-4807-8A71-A91CF8EBC7CC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 sz="2400" spc="300">
            <a:solidFill>
              <a:schemeClr val="bg1">
                <a:lumMod val="9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64B7044C-C751-4BC2-8EB8-6F0A5828CAF0}">
      <dgm:prSet phldrT="[텍스트]" custT="1"/>
      <dgm:spPr>
        <a:noFill/>
        <a:ln w="28575">
          <a:solidFill>
            <a:srgbClr val="DDDDDD"/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rgbClr val="DDDDD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전처리</a:t>
          </a:r>
          <a:endParaRPr lang="en-US" altLang="ko-KR" sz="2400" spc="300" dirty="0" smtClean="0">
            <a:solidFill>
              <a:srgbClr val="DDDDDD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76B4128C-A22C-4142-8998-C82DBF13845E}" type="parTrans" cxnId="{307B61C9-E8BB-463E-86AC-109AB3D357CF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F27D70FE-37C1-48B7-841A-B2BE7507C83C}" type="sibTrans" cxnId="{307B61C9-E8BB-463E-86AC-109AB3D357CF}">
      <dgm:prSet custT="1"/>
      <dgm:spPr>
        <a:ln>
          <a:solidFill>
            <a:srgbClr val="DDDDDD"/>
          </a:solidFill>
        </a:ln>
      </dgm:spPr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50A14E10-394B-4A16-8840-3FF19BFE51A7}">
      <dgm:prSet phldrT="[텍스트]" custT="1"/>
      <dgm:spPr>
        <a:noFill/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rgbClr val="C0C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구동</a:t>
          </a:r>
          <a:endParaRPr lang="ko-KR" altLang="en-US" sz="2400" spc="300" dirty="0">
            <a:solidFill>
              <a:srgbClr val="C0C0C0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1F0F493A-FE36-43EB-B66C-24ED6CCDD23C}" type="parTrans" cxnId="{45961136-3C78-4BBD-8747-BAF60261463E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0663A440-1782-4D5F-9976-E4DD9004F725}" type="sibTrans" cxnId="{45961136-3C78-4BBD-8747-BAF60261463E}">
      <dgm:prSet/>
      <dgm:spPr/>
      <dgm:t>
        <a:bodyPr/>
        <a:lstStyle/>
        <a:p>
          <a:pPr latinLnBrk="1"/>
          <a:endParaRPr lang="ko-KR" altLang="en-US" sz="24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D238AFF6-37EC-40C0-8722-11869ED4B42A}">
      <dgm:prSet phldrT="[텍스트]" custT="1"/>
      <dgm:spPr>
        <a:noFill/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pPr latinLnBrk="1"/>
          <a:r>
            <a:rPr lang="en-US" altLang="ko-KR" sz="2400" spc="300" dirty="0" smtClean="0">
              <a:solidFill>
                <a:srgbClr val="C0C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DB</a:t>
          </a:r>
          <a:endParaRPr lang="ko-KR" altLang="en-US" sz="2400" spc="300" dirty="0">
            <a:solidFill>
              <a:srgbClr val="C0C0C0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F47837E8-D7EF-4695-AE26-36C366EE321B}" type="parTrans" cxnId="{1AF04E54-D673-4C41-AFA1-F41995C4A252}">
      <dgm:prSet/>
      <dgm:spPr/>
      <dgm:t>
        <a:bodyPr/>
        <a:lstStyle/>
        <a:p>
          <a:pPr latinLnBrk="1"/>
          <a:endParaRPr lang="ko-KR" altLang="en-US" sz="24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B0174995-033B-481B-8FFB-C259E1B707FF}" type="sibTrans" cxnId="{1AF04E54-D673-4C41-AFA1-F41995C4A252}">
      <dgm:prSet custT="1"/>
      <dgm:spPr>
        <a:ln>
          <a:solidFill>
            <a:srgbClr val="FFFFFF"/>
          </a:solidFill>
        </a:ln>
      </dgm:spPr>
      <dgm:t>
        <a:bodyPr/>
        <a:lstStyle/>
        <a:p>
          <a:pPr latinLnBrk="1"/>
          <a:endParaRPr lang="ko-KR" altLang="en-US" sz="24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gm:t>
    </dgm:pt>
    <dgm:pt modelId="{B919A46E-E10E-4676-AB33-462E69534337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F6364AA3-CD4E-4EDA-A0A4-3C02BF50A683}" type="pres">
      <dgm:prSet presAssocID="{7EA388BB-C55B-4705-B1A8-C726CA93CDD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5C28-947C-4C85-8039-B1464FFEBFE3}" type="pres">
      <dgm:prSet presAssocID="{DBD899D0-3323-4E0E-ADAA-6C4D9DA1CC07}" presName="sibTrans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442ACDE3-ABB2-4FEC-8F30-0A0727C0ABF1}" type="pres">
      <dgm:prSet presAssocID="{DBD899D0-3323-4E0E-ADAA-6C4D9DA1CC07}" presName="connectorText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28CA22D3-05B2-48A5-A749-B15B59C1B352}" type="pres">
      <dgm:prSet presAssocID="{64B7044C-C751-4BC2-8EB8-6F0A5828CAF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F0CF-EE9B-4D83-BA20-E4218C41A67C}" type="pres">
      <dgm:prSet presAssocID="{F27D70FE-37C1-48B7-841A-B2BE7507C83C}" presName="sibTrans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1160046E-E375-4E9F-BE32-DDCEF0647D22}" type="pres">
      <dgm:prSet presAssocID="{F27D70FE-37C1-48B7-841A-B2BE7507C83C}" presName="connectorText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296F2DDA-20CB-4DE6-96A1-E6F7F52C975C}" type="pres">
      <dgm:prSet presAssocID="{23995C39-C9D1-46BA-98DC-6A4E232480BC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3A9753-3136-41FC-8A6E-0031597BB5A9}" type="pres">
      <dgm:prSet presAssocID="{A8CC029D-8F96-48E8-B614-6A72A2753BF2}" presName="sibTrans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B949A6C5-64B5-4134-9A71-E5601DEA6668}" type="pres">
      <dgm:prSet presAssocID="{A8CC029D-8F96-48E8-B614-6A72A2753BF2}" presName="connectorText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4258BAB0-FBF4-49CF-B4E3-3ECF4110C1B8}" type="pres">
      <dgm:prSet presAssocID="{A48E7ACD-695C-45BF-9D40-20BF355E6A05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96178F-20DA-4169-9A6A-55AFB95610B4}" type="pres">
      <dgm:prSet presAssocID="{3A4E202C-9F9F-4547-9C4A-9E8CCA383AE2}" presName="sibTrans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470F6FFF-533E-4DCC-A3B9-5EEC0C53A70C}" type="pres">
      <dgm:prSet presAssocID="{3A4E202C-9F9F-4547-9C4A-9E8CCA383AE2}" presName="connectorText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D2CFBC5C-EF21-4DD1-BB80-7CAA4940D751}" type="pres">
      <dgm:prSet presAssocID="{D238AFF6-37EC-40C0-8722-11869ED4B42A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252C37-DF84-4729-8D2C-671EC3666B05}" type="pres">
      <dgm:prSet presAssocID="{B0174995-033B-481B-8FFB-C259E1B707FF}" presName="sibTrans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655863E1-FCCD-4A88-9EE0-5130600BEE9F}" type="pres">
      <dgm:prSet presAssocID="{B0174995-033B-481B-8FFB-C259E1B707FF}" presName="connectorText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AD45548B-580F-49E1-877E-CFBC27607480}" type="pres">
      <dgm:prSet presAssocID="{BE259B64-F260-4AD1-9F16-FED6F3B5B9E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3A5CA-AAB3-48E1-B52F-C792214828EA}" type="pres">
      <dgm:prSet presAssocID="{797214D6-5D35-42A2-8D66-A8928A66EE5A}" presName="sibTrans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4217FC4B-4D63-4729-8D47-3FA776DAD10D}" type="pres">
      <dgm:prSet presAssocID="{797214D6-5D35-42A2-8D66-A8928A66EE5A}" presName="connectorText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89172825-F34B-4771-9088-171A6F106361}" type="pres">
      <dgm:prSet presAssocID="{50A14E10-394B-4A16-8840-3FF19BFE51A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F0EADE7-BC85-405B-9318-2A6CE9D6F37C}" type="presOf" srcId="{F27D70FE-37C1-48B7-841A-B2BE7507C83C}" destId="{1160046E-E375-4E9F-BE32-DDCEF0647D22}" srcOrd="1" destOrd="0" presId="urn:microsoft.com/office/officeart/2005/8/layout/bProcess3"/>
    <dgm:cxn modelId="{ED6D131A-A7A2-4644-B798-8E1FB7472310}" type="presOf" srcId="{DBD899D0-3323-4E0E-ADAA-6C4D9DA1CC07}" destId="{442ACDE3-ABB2-4FEC-8F30-0A0727C0ABF1}" srcOrd="1" destOrd="0" presId="urn:microsoft.com/office/officeart/2005/8/layout/bProcess3"/>
    <dgm:cxn modelId="{120F2065-0659-4A92-B5C5-03F326B94C2B}" type="presOf" srcId="{64B7044C-C751-4BC2-8EB8-6F0A5828CAF0}" destId="{28CA22D3-05B2-48A5-A749-B15B59C1B352}" srcOrd="0" destOrd="0" presId="urn:microsoft.com/office/officeart/2005/8/layout/bProcess3"/>
    <dgm:cxn modelId="{5DE82F40-1B1F-4DB2-98B9-8BCD9831A9CB}" type="presOf" srcId="{797214D6-5D35-42A2-8D66-A8928A66EE5A}" destId="{4217FC4B-4D63-4729-8D47-3FA776DAD10D}" srcOrd="1" destOrd="0" presId="urn:microsoft.com/office/officeart/2005/8/layout/bProcess3"/>
    <dgm:cxn modelId="{2653BF8C-1915-4B88-99B9-A5F76E88EA53}" type="presOf" srcId="{3A4E202C-9F9F-4547-9C4A-9E8CCA383AE2}" destId="{0896178F-20DA-4169-9A6A-55AFB95610B4}" srcOrd="0" destOrd="0" presId="urn:microsoft.com/office/officeart/2005/8/layout/bProcess3"/>
    <dgm:cxn modelId="{81AC8929-4331-4F87-84E2-D4E115246B5C}" type="presOf" srcId="{7EA388BB-C55B-4705-B1A8-C726CA93CDD6}" destId="{F6364AA3-CD4E-4EDA-A0A4-3C02BF50A683}" srcOrd="0" destOrd="0" presId="urn:microsoft.com/office/officeart/2005/8/layout/bProcess3"/>
    <dgm:cxn modelId="{3740EDDA-B315-491F-A0BE-2429C9DCDE7E}" type="presOf" srcId="{BE259B64-F260-4AD1-9F16-FED6F3B5B9EC}" destId="{AD45548B-580F-49E1-877E-CFBC27607480}" srcOrd="0" destOrd="0" presId="urn:microsoft.com/office/officeart/2005/8/layout/bProcess3"/>
    <dgm:cxn modelId="{B62597B6-131F-47E3-922E-E78ACAF121B0}" type="presOf" srcId="{A8CC029D-8F96-48E8-B614-6A72A2753BF2}" destId="{B949A6C5-64B5-4134-9A71-E5601DEA6668}" srcOrd="1" destOrd="0" presId="urn:microsoft.com/office/officeart/2005/8/layout/bProcess3"/>
    <dgm:cxn modelId="{A7D32570-0B64-44FD-9AB3-E7F53152DF6B}" srcId="{002D058C-0E6C-4248-B324-B4771D015659}" destId="{A48E7ACD-695C-45BF-9D40-20BF355E6A05}" srcOrd="3" destOrd="0" parTransId="{40A39129-7B2B-46DF-AF6E-476143608060}" sibTransId="{3A4E202C-9F9F-4547-9C4A-9E8CCA383AE2}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AD2AE692-D2C6-4EB1-87E1-AE59C97306C8}" type="presOf" srcId="{F27D70FE-37C1-48B7-841A-B2BE7507C83C}" destId="{68C1F0CF-EE9B-4D83-BA20-E4218C41A67C}" srcOrd="0" destOrd="0" presId="urn:microsoft.com/office/officeart/2005/8/layout/bProcess3"/>
    <dgm:cxn modelId="{EDD27A4E-0B06-4FFE-8E5B-CBD5C96EC80C}" type="presOf" srcId="{D238AFF6-37EC-40C0-8722-11869ED4B42A}" destId="{D2CFBC5C-EF21-4DD1-BB80-7CAA4940D751}" srcOrd="0" destOrd="0" presId="urn:microsoft.com/office/officeart/2005/8/layout/bProcess3"/>
    <dgm:cxn modelId="{61D43A9A-401E-42EB-9B87-C51796841C73}" type="presOf" srcId="{B0174995-033B-481B-8FFB-C259E1B707FF}" destId="{C4252C37-DF84-4729-8D2C-671EC3666B05}" srcOrd="0" destOrd="0" presId="urn:microsoft.com/office/officeart/2005/8/layout/bProcess3"/>
    <dgm:cxn modelId="{079E81D3-BC0C-49A3-908B-FC65DC1AA575}" type="presOf" srcId="{002D058C-0E6C-4248-B324-B4771D015659}" destId="{B919A46E-E10E-4676-AB33-462E69534337}" srcOrd="0" destOrd="0" presId="urn:microsoft.com/office/officeart/2005/8/layout/bProcess3"/>
    <dgm:cxn modelId="{0D32B294-7D71-49F9-87B3-F59C73EAC9CB}" type="presOf" srcId="{3A4E202C-9F9F-4547-9C4A-9E8CCA383AE2}" destId="{470F6FFF-533E-4DCC-A3B9-5EEC0C53A70C}" srcOrd="1" destOrd="0" presId="urn:microsoft.com/office/officeart/2005/8/layout/bProcess3"/>
    <dgm:cxn modelId="{092423B7-2E17-40E6-B2A5-AE34C8F01978}" type="presOf" srcId="{50A14E10-394B-4A16-8840-3FF19BFE51A7}" destId="{89172825-F34B-4771-9088-171A6F106361}" srcOrd="0" destOrd="0" presId="urn:microsoft.com/office/officeart/2005/8/layout/bProcess3"/>
    <dgm:cxn modelId="{8491D157-F8E8-47F8-9EF7-274F0DE068CC}" type="presOf" srcId="{DBD899D0-3323-4E0E-ADAA-6C4D9DA1CC07}" destId="{F7655C28-947C-4C85-8039-B1464FFEBFE3}" srcOrd="0" destOrd="0" presId="urn:microsoft.com/office/officeart/2005/8/layout/bProcess3"/>
    <dgm:cxn modelId="{45961136-3C78-4BBD-8747-BAF60261463E}" srcId="{002D058C-0E6C-4248-B324-B4771D015659}" destId="{50A14E10-394B-4A16-8840-3FF19BFE51A7}" srcOrd="6" destOrd="0" parTransId="{1F0F493A-FE36-43EB-B66C-24ED6CCDD23C}" sibTransId="{0663A440-1782-4D5F-9976-E4DD9004F725}"/>
    <dgm:cxn modelId="{A6A60932-A827-4586-ADD6-3AE94878C827}" type="presOf" srcId="{A8CC029D-8F96-48E8-B614-6A72A2753BF2}" destId="{D43A9753-3136-41FC-8A6E-0031597BB5A9}" srcOrd="0" destOrd="0" presId="urn:microsoft.com/office/officeart/2005/8/layout/bProcess3"/>
    <dgm:cxn modelId="{27527C60-F467-4807-8A71-A91CF8EBC7CC}" srcId="{002D058C-0E6C-4248-B324-B4771D015659}" destId="{BE259B64-F260-4AD1-9F16-FED6F3B5B9EC}" srcOrd="5" destOrd="0" parTransId="{EDCABCCD-6EDF-4699-BC76-A93AE595E8D9}" sibTransId="{797214D6-5D35-42A2-8D66-A8928A66EE5A}"/>
    <dgm:cxn modelId="{1AF04E54-D673-4C41-AFA1-F41995C4A252}" srcId="{002D058C-0E6C-4248-B324-B4771D015659}" destId="{D238AFF6-37EC-40C0-8722-11869ED4B42A}" srcOrd="4" destOrd="0" parTransId="{F47837E8-D7EF-4695-AE26-36C366EE321B}" sibTransId="{B0174995-033B-481B-8FFB-C259E1B707FF}"/>
    <dgm:cxn modelId="{491E9036-49B4-46C2-BAC9-385F3363C586}" srcId="{002D058C-0E6C-4248-B324-B4771D015659}" destId="{23995C39-C9D1-46BA-98DC-6A4E232480BC}" srcOrd="2" destOrd="0" parTransId="{68C7B4BE-C6C5-4C37-8BD4-A9EE44A70E8F}" sibTransId="{A8CC029D-8F96-48E8-B614-6A72A2753BF2}"/>
    <dgm:cxn modelId="{1854D3D2-01F1-4F25-9B29-D13771377C7C}" type="presOf" srcId="{23995C39-C9D1-46BA-98DC-6A4E232480BC}" destId="{296F2DDA-20CB-4DE6-96A1-E6F7F52C975C}" srcOrd="0" destOrd="0" presId="urn:microsoft.com/office/officeart/2005/8/layout/bProcess3"/>
    <dgm:cxn modelId="{6307B363-FEFF-40FD-9683-D6BE06D5F1CF}" type="presOf" srcId="{797214D6-5D35-42A2-8D66-A8928A66EE5A}" destId="{4AD3A5CA-AAB3-48E1-B52F-C792214828EA}" srcOrd="0" destOrd="0" presId="urn:microsoft.com/office/officeart/2005/8/layout/bProcess3"/>
    <dgm:cxn modelId="{72A40731-E86B-4D94-BAAE-AC51E829621C}" type="presOf" srcId="{B0174995-033B-481B-8FFB-C259E1B707FF}" destId="{655863E1-FCCD-4A88-9EE0-5130600BEE9F}" srcOrd="1" destOrd="0" presId="urn:microsoft.com/office/officeart/2005/8/layout/bProcess3"/>
    <dgm:cxn modelId="{307B61C9-E8BB-463E-86AC-109AB3D357CF}" srcId="{002D058C-0E6C-4248-B324-B4771D015659}" destId="{64B7044C-C751-4BC2-8EB8-6F0A5828CAF0}" srcOrd="1" destOrd="0" parTransId="{76B4128C-A22C-4142-8998-C82DBF13845E}" sibTransId="{F27D70FE-37C1-48B7-841A-B2BE7507C83C}"/>
    <dgm:cxn modelId="{9C3452BF-0816-4700-A70B-3673B01C85A2}" type="presOf" srcId="{A48E7ACD-695C-45BF-9D40-20BF355E6A05}" destId="{4258BAB0-FBF4-49CF-B4E3-3ECF4110C1B8}" srcOrd="0" destOrd="0" presId="urn:microsoft.com/office/officeart/2005/8/layout/bProcess3"/>
    <dgm:cxn modelId="{3E906104-C90C-466F-A727-26E06E76DECB}" type="presParOf" srcId="{B919A46E-E10E-4676-AB33-462E69534337}" destId="{F6364AA3-CD4E-4EDA-A0A4-3C02BF50A683}" srcOrd="0" destOrd="0" presId="urn:microsoft.com/office/officeart/2005/8/layout/bProcess3"/>
    <dgm:cxn modelId="{8539B62C-403D-4A2A-9D3E-457F5E79A626}" type="presParOf" srcId="{B919A46E-E10E-4676-AB33-462E69534337}" destId="{F7655C28-947C-4C85-8039-B1464FFEBFE3}" srcOrd="1" destOrd="0" presId="urn:microsoft.com/office/officeart/2005/8/layout/bProcess3"/>
    <dgm:cxn modelId="{F18F476F-764E-4EC7-AB80-FF1D034A3972}" type="presParOf" srcId="{F7655C28-947C-4C85-8039-B1464FFEBFE3}" destId="{442ACDE3-ABB2-4FEC-8F30-0A0727C0ABF1}" srcOrd="0" destOrd="0" presId="urn:microsoft.com/office/officeart/2005/8/layout/bProcess3"/>
    <dgm:cxn modelId="{00DC7ADD-7BE7-470B-8D52-B5CBFBFD3139}" type="presParOf" srcId="{B919A46E-E10E-4676-AB33-462E69534337}" destId="{28CA22D3-05B2-48A5-A749-B15B59C1B352}" srcOrd="2" destOrd="0" presId="urn:microsoft.com/office/officeart/2005/8/layout/bProcess3"/>
    <dgm:cxn modelId="{DF071457-C5DC-4735-AF73-9376E189D0E9}" type="presParOf" srcId="{B919A46E-E10E-4676-AB33-462E69534337}" destId="{68C1F0CF-EE9B-4D83-BA20-E4218C41A67C}" srcOrd="3" destOrd="0" presId="urn:microsoft.com/office/officeart/2005/8/layout/bProcess3"/>
    <dgm:cxn modelId="{D3794B87-2988-47DB-8B97-E0C5E0B99D43}" type="presParOf" srcId="{68C1F0CF-EE9B-4D83-BA20-E4218C41A67C}" destId="{1160046E-E375-4E9F-BE32-DDCEF0647D22}" srcOrd="0" destOrd="0" presId="urn:microsoft.com/office/officeart/2005/8/layout/bProcess3"/>
    <dgm:cxn modelId="{525DECFC-DAAF-4EA1-9051-C691FE3B898B}" type="presParOf" srcId="{B919A46E-E10E-4676-AB33-462E69534337}" destId="{296F2DDA-20CB-4DE6-96A1-E6F7F52C975C}" srcOrd="4" destOrd="0" presId="urn:microsoft.com/office/officeart/2005/8/layout/bProcess3"/>
    <dgm:cxn modelId="{10E5B410-ABEB-4A80-BF60-B01B2F4EF1DE}" type="presParOf" srcId="{B919A46E-E10E-4676-AB33-462E69534337}" destId="{D43A9753-3136-41FC-8A6E-0031597BB5A9}" srcOrd="5" destOrd="0" presId="urn:microsoft.com/office/officeart/2005/8/layout/bProcess3"/>
    <dgm:cxn modelId="{79112DF1-EFA7-4DC6-B705-3E2CB3B2FFDC}" type="presParOf" srcId="{D43A9753-3136-41FC-8A6E-0031597BB5A9}" destId="{B949A6C5-64B5-4134-9A71-E5601DEA6668}" srcOrd="0" destOrd="0" presId="urn:microsoft.com/office/officeart/2005/8/layout/bProcess3"/>
    <dgm:cxn modelId="{8257525B-5F44-45ED-A787-5C2797A60353}" type="presParOf" srcId="{B919A46E-E10E-4676-AB33-462E69534337}" destId="{4258BAB0-FBF4-49CF-B4E3-3ECF4110C1B8}" srcOrd="6" destOrd="0" presId="urn:microsoft.com/office/officeart/2005/8/layout/bProcess3"/>
    <dgm:cxn modelId="{57241F14-7D45-42B6-B5CD-8E75C5EBFB05}" type="presParOf" srcId="{B919A46E-E10E-4676-AB33-462E69534337}" destId="{0896178F-20DA-4169-9A6A-55AFB95610B4}" srcOrd="7" destOrd="0" presId="urn:microsoft.com/office/officeart/2005/8/layout/bProcess3"/>
    <dgm:cxn modelId="{62425C8C-F566-4002-91DF-64E012B611E2}" type="presParOf" srcId="{0896178F-20DA-4169-9A6A-55AFB95610B4}" destId="{470F6FFF-533E-4DCC-A3B9-5EEC0C53A70C}" srcOrd="0" destOrd="0" presId="urn:microsoft.com/office/officeart/2005/8/layout/bProcess3"/>
    <dgm:cxn modelId="{C12A31AA-6216-4A03-A747-AEAECDDC0652}" type="presParOf" srcId="{B919A46E-E10E-4676-AB33-462E69534337}" destId="{D2CFBC5C-EF21-4DD1-BB80-7CAA4940D751}" srcOrd="8" destOrd="0" presId="urn:microsoft.com/office/officeart/2005/8/layout/bProcess3"/>
    <dgm:cxn modelId="{17F091D5-30A8-4923-9951-DA46ED1BEEE5}" type="presParOf" srcId="{B919A46E-E10E-4676-AB33-462E69534337}" destId="{C4252C37-DF84-4729-8D2C-671EC3666B05}" srcOrd="9" destOrd="0" presId="urn:microsoft.com/office/officeart/2005/8/layout/bProcess3"/>
    <dgm:cxn modelId="{3B390D08-4D2C-435E-A8EE-0446C0923EEB}" type="presParOf" srcId="{C4252C37-DF84-4729-8D2C-671EC3666B05}" destId="{655863E1-FCCD-4A88-9EE0-5130600BEE9F}" srcOrd="0" destOrd="0" presId="urn:microsoft.com/office/officeart/2005/8/layout/bProcess3"/>
    <dgm:cxn modelId="{518F2CB9-9BCA-4000-8D7F-BFE77EBE2A73}" type="presParOf" srcId="{B919A46E-E10E-4676-AB33-462E69534337}" destId="{AD45548B-580F-49E1-877E-CFBC27607480}" srcOrd="10" destOrd="0" presId="urn:microsoft.com/office/officeart/2005/8/layout/bProcess3"/>
    <dgm:cxn modelId="{B5B3783F-B2A8-4B41-AB6F-516C0F514013}" type="presParOf" srcId="{B919A46E-E10E-4676-AB33-462E69534337}" destId="{4AD3A5CA-AAB3-48E1-B52F-C792214828EA}" srcOrd="11" destOrd="0" presId="urn:microsoft.com/office/officeart/2005/8/layout/bProcess3"/>
    <dgm:cxn modelId="{DF15C339-BF79-4D7D-8389-81603770583B}" type="presParOf" srcId="{4AD3A5CA-AAB3-48E1-B52F-C792214828EA}" destId="{4217FC4B-4D63-4729-8D47-3FA776DAD10D}" srcOrd="0" destOrd="0" presId="urn:microsoft.com/office/officeart/2005/8/layout/bProcess3"/>
    <dgm:cxn modelId="{DE1464AC-0CD0-42CD-ACD0-8EB327001579}" type="presParOf" srcId="{B919A46E-E10E-4676-AB33-462E69534337}" destId="{89172825-F34B-4771-9088-171A6F106361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DD4722D-B9C2-4FB7-9EA2-E35421538D14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2_1" csCatId="accent2" phldr="1"/>
      <dgm:spPr/>
    </dgm:pt>
    <dgm:pt modelId="{EC512DC8-4B5D-4F42-AC47-E5FEE791B5A4}">
      <dgm:prSet phldrT="[텍스트]" custT="1"/>
      <dgm:spPr/>
      <dgm:t>
        <a:bodyPr/>
        <a:lstStyle/>
        <a:p>
          <a:pPr algn="l" latinLnBrk="1"/>
          <a:r>
            <a:rPr lang="ko-KR" altLang="en-US" sz="2000" b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형태소 분석기 자체적으로 불 용어 제거</a:t>
          </a:r>
          <a:endParaRPr lang="ko-KR" altLang="en-US" sz="2000" b="0" dirty="0"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gm:t>
    </dgm:pt>
    <dgm:pt modelId="{1F2307D0-2221-43BF-8BBE-4C69AE023512}" type="parTrans" cxnId="{A547627C-F61C-4100-A10D-AB9B9E7F7552}">
      <dgm:prSet/>
      <dgm:spPr/>
      <dgm:t>
        <a:bodyPr/>
        <a:lstStyle/>
        <a:p>
          <a:pPr algn="l" latinLnBrk="1"/>
          <a:endParaRPr lang="ko-KR" altLang="en-US" sz="1800" b="0">
            <a:solidFill>
              <a:schemeClr val="tx1"/>
            </a:solidFill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gm:t>
    </dgm:pt>
    <dgm:pt modelId="{40C5A2DA-4680-4132-9146-048A360B1AF9}" type="sibTrans" cxnId="{A547627C-F61C-4100-A10D-AB9B9E7F7552}">
      <dgm:prSet/>
      <dgm:spPr/>
      <dgm:t>
        <a:bodyPr/>
        <a:lstStyle/>
        <a:p>
          <a:pPr algn="l" latinLnBrk="1"/>
          <a:endParaRPr lang="ko-KR" altLang="en-US" sz="1800" b="0">
            <a:solidFill>
              <a:schemeClr val="tx1"/>
            </a:solidFill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gm:t>
    </dgm:pt>
    <dgm:pt modelId="{1D1CC321-25AF-4195-9B63-9272AF0676B5}">
      <dgm:prSet phldrT="[텍스트]" custT="1"/>
      <dgm:spPr/>
      <dgm:t>
        <a:bodyPr/>
        <a:lstStyle/>
        <a:p>
          <a:pPr algn="l" latinLnBrk="1"/>
          <a:r>
            <a:rPr lang="en-US" altLang="ko-KR" sz="2000" b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IDF </a:t>
          </a:r>
          <a:r>
            <a:rPr lang="ko-KR" altLang="en-US" sz="2000" b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값이 불필요하다</a:t>
          </a:r>
          <a:r>
            <a:rPr lang="en-US" altLang="ko-KR" sz="2000" b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.</a:t>
          </a:r>
          <a:endParaRPr lang="ko-KR" altLang="en-US" sz="2000" b="0" dirty="0"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gm:t>
    </dgm:pt>
    <dgm:pt modelId="{8C3E6D0C-D7E6-4400-8766-E3E27563652D}" type="parTrans" cxnId="{DB60A8CA-DFBC-47EB-8FC9-089A7AB42EC6}">
      <dgm:prSet/>
      <dgm:spPr/>
      <dgm:t>
        <a:bodyPr/>
        <a:lstStyle/>
        <a:p>
          <a:pPr algn="l" latinLnBrk="1"/>
          <a:endParaRPr lang="ko-KR" altLang="en-US" sz="1800" b="0">
            <a:solidFill>
              <a:schemeClr val="tx1"/>
            </a:solidFill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gm:t>
    </dgm:pt>
    <dgm:pt modelId="{AB8DA5E0-0E1C-4108-9B4A-AACC4603BFD5}" type="sibTrans" cxnId="{DB60A8CA-DFBC-47EB-8FC9-089A7AB42EC6}">
      <dgm:prSet/>
      <dgm:spPr/>
      <dgm:t>
        <a:bodyPr/>
        <a:lstStyle/>
        <a:p>
          <a:pPr algn="l" latinLnBrk="1"/>
          <a:endParaRPr lang="ko-KR" altLang="en-US" sz="1800" b="0">
            <a:solidFill>
              <a:schemeClr val="tx1"/>
            </a:solidFill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gm:t>
    </dgm:pt>
    <dgm:pt modelId="{D8B1BFD7-3453-45D8-88BE-27E3FCA2E10F}">
      <dgm:prSet phldrT="[텍스트]" custT="1"/>
      <dgm:spPr/>
      <dgm:t>
        <a:bodyPr/>
        <a:lstStyle/>
        <a:p>
          <a:pPr algn="l" latinLnBrk="1"/>
          <a:r>
            <a:rPr lang="en-US" altLang="ko-KR" sz="2000" b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TF </a:t>
          </a:r>
          <a:r>
            <a:rPr lang="ko-KR" altLang="en-US" sz="2000" b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즉</a:t>
          </a:r>
          <a:r>
            <a:rPr lang="en-US" altLang="ko-KR" sz="2000" b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, </a:t>
          </a:r>
          <a:r>
            <a:rPr lang="ko-KR" altLang="en-US" sz="2000" b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단어 빈도수만 사용</a:t>
          </a:r>
          <a:endParaRPr lang="ko-KR" altLang="en-US" sz="2000" b="0" dirty="0"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gm:t>
    </dgm:pt>
    <dgm:pt modelId="{D80A9786-4C4D-4D59-997F-3272FC16D5AE}" type="parTrans" cxnId="{53D83A73-FE1D-4C29-AFFF-3A16F7BB6092}">
      <dgm:prSet/>
      <dgm:spPr/>
      <dgm:t>
        <a:bodyPr/>
        <a:lstStyle/>
        <a:p>
          <a:pPr algn="l" latinLnBrk="1"/>
          <a:endParaRPr lang="ko-KR" altLang="en-US" sz="1800" b="0">
            <a:solidFill>
              <a:schemeClr val="tx1"/>
            </a:solidFill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gm:t>
    </dgm:pt>
    <dgm:pt modelId="{257306C9-1DB0-4118-A202-5BC9F7C9C938}" type="sibTrans" cxnId="{53D83A73-FE1D-4C29-AFFF-3A16F7BB6092}">
      <dgm:prSet/>
      <dgm:spPr/>
      <dgm:t>
        <a:bodyPr/>
        <a:lstStyle/>
        <a:p>
          <a:pPr algn="l" latinLnBrk="1"/>
          <a:endParaRPr lang="ko-KR" altLang="en-US" sz="1800" b="0">
            <a:solidFill>
              <a:schemeClr val="tx1"/>
            </a:solidFill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gm:t>
    </dgm:pt>
    <dgm:pt modelId="{ABD6188A-1FCE-42A0-93DA-495CAF12A758}" type="pres">
      <dgm:prSet presAssocID="{BDD4722D-B9C2-4FB7-9EA2-E35421538D14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6E9E86A2-E48A-4828-90EB-9C2C5CDD3AF5}" type="pres">
      <dgm:prSet presAssocID="{EC512DC8-4B5D-4F42-AC47-E5FEE791B5A4}" presName="parentText1" presStyleLbl="node1" presStyleIdx="0" presStyleCnt="3" custScaleX="92416" custLinFactNeighborX="0" custLinFactNeighborY="-4370">
        <dgm:presLayoutVars>
          <dgm:chMax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851F7C-EFBA-43D0-A67D-809BF2817AF8}" type="pres">
      <dgm:prSet presAssocID="{1D1CC321-25AF-4195-9B63-9272AF0676B5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6FE3BA-3938-48D0-92F9-5A14C63AB129}" type="pres">
      <dgm:prSet presAssocID="{D8B1BFD7-3453-45D8-88BE-27E3FCA2E10F}" presName="parentText3" presStyleLbl="node1" presStyleIdx="2" presStyleCnt="3" custScaleX="120717" custLinFactNeighborX="0" custLinFactNeighborY="2510">
        <dgm:presLayoutVars>
          <dgm:chMax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D6E7C6B-F6AD-43F6-9D24-29FE9682580E}" type="presOf" srcId="{D8B1BFD7-3453-45D8-88BE-27E3FCA2E10F}" destId="{B06FE3BA-3938-48D0-92F9-5A14C63AB129}" srcOrd="0" destOrd="0" presId="urn:microsoft.com/office/officeart/2009/3/layout/IncreasingArrowsProcess"/>
    <dgm:cxn modelId="{53D83A73-FE1D-4C29-AFFF-3A16F7BB6092}" srcId="{BDD4722D-B9C2-4FB7-9EA2-E35421538D14}" destId="{D8B1BFD7-3453-45D8-88BE-27E3FCA2E10F}" srcOrd="2" destOrd="0" parTransId="{D80A9786-4C4D-4D59-997F-3272FC16D5AE}" sibTransId="{257306C9-1DB0-4118-A202-5BC9F7C9C938}"/>
    <dgm:cxn modelId="{5433CE7E-310B-4C43-A255-5BAB8F77D5F5}" type="presOf" srcId="{BDD4722D-B9C2-4FB7-9EA2-E35421538D14}" destId="{ABD6188A-1FCE-42A0-93DA-495CAF12A758}" srcOrd="0" destOrd="0" presId="urn:microsoft.com/office/officeart/2009/3/layout/IncreasingArrowsProcess"/>
    <dgm:cxn modelId="{6F8B1C37-3E1C-426D-9573-D99C56FE2CE4}" type="presOf" srcId="{EC512DC8-4B5D-4F42-AC47-E5FEE791B5A4}" destId="{6E9E86A2-E48A-4828-90EB-9C2C5CDD3AF5}" srcOrd="0" destOrd="0" presId="urn:microsoft.com/office/officeart/2009/3/layout/IncreasingArrowsProcess"/>
    <dgm:cxn modelId="{AC10BECA-B696-4B37-949C-661FBC371681}" type="presOf" srcId="{1D1CC321-25AF-4195-9B63-9272AF0676B5}" destId="{B8851F7C-EFBA-43D0-A67D-809BF2817AF8}" srcOrd="0" destOrd="0" presId="urn:microsoft.com/office/officeart/2009/3/layout/IncreasingArrowsProcess"/>
    <dgm:cxn modelId="{DB60A8CA-DFBC-47EB-8FC9-089A7AB42EC6}" srcId="{BDD4722D-B9C2-4FB7-9EA2-E35421538D14}" destId="{1D1CC321-25AF-4195-9B63-9272AF0676B5}" srcOrd="1" destOrd="0" parTransId="{8C3E6D0C-D7E6-4400-8766-E3E27563652D}" sibTransId="{AB8DA5E0-0E1C-4108-9B4A-AACC4603BFD5}"/>
    <dgm:cxn modelId="{A547627C-F61C-4100-A10D-AB9B9E7F7552}" srcId="{BDD4722D-B9C2-4FB7-9EA2-E35421538D14}" destId="{EC512DC8-4B5D-4F42-AC47-E5FEE791B5A4}" srcOrd="0" destOrd="0" parTransId="{1F2307D0-2221-43BF-8BBE-4C69AE023512}" sibTransId="{40C5A2DA-4680-4132-9146-048A360B1AF9}"/>
    <dgm:cxn modelId="{ECD7CA9C-1CC6-4E5E-9851-A8074988853D}" type="presParOf" srcId="{ABD6188A-1FCE-42A0-93DA-495CAF12A758}" destId="{6E9E86A2-E48A-4828-90EB-9C2C5CDD3AF5}" srcOrd="0" destOrd="0" presId="urn:microsoft.com/office/officeart/2009/3/layout/IncreasingArrowsProcess"/>
    <dgm:cxn modelId="{5D76BD2A-151B-46A3-9058-87B2C4676401}" type="presParOf" srcId="{ABD6188A-1FCE-42A0-93DA-495CAF12A758}" destId="{B8851F7C-EFBA-43D0-A67D-809BF2817AF8}" srcOrd="1" destOrd="0" presId="urn:microsoft.com/office/officeart/2009/3/layout/IncreasingArrowsProcess"/>
    <dgm:cxn modelId="{6166148C-8410-405A-962E-BC7CE93DAB90}" type="presParOf" srcId="{ABD6188A-1FCE-42A0-93DA-495CAF12A758}" destId="{B06FE3BA-3938-48D0-92F9-5A14C63AB129}" srcOrd="2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C7595A0-168B-4ED8-8F9A-DD4B309C392D}" type="doc">
      <dgm:prSet loTypeId="urn:microsoft.com/office/officeart/2005/8/layout/vProcess5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pPr latinLnBrk="1"/>
          <a:endParaRPr lang="ko-KR" altLang="en-US"/>
        </a:p>
      </dgm:t>
    </dgm:pt>
    <dgm:pt modelId="{41D6678B-148E-4850-9838-C39209648C96}">
      <dgm:prSet phldrT="[텍스트]"/>
      <dgm:spPr/>
      <dgm:t>
        <a:bodyPr/>
        <a:lstStyle/>
        <a:p>
          <a:pPr latinLnBrk="1">
            <a:lnSpc>
              <a:spcPct val="150000"/>
            </a:lnSpc>
          </a:pPr>
          <a:r>
            <a: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TF</a:t>
          </a:r>
          <a:r>
            <a:rPr lang="ko-KR" altLang="en-US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와 </a:t>
          </a:r>
          <a:r>
            <a: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Word2Vec </a:t>
          </a:r>
          <a:r>
            <a:rPr lang="ko-KR" altLang="en-US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을 연결하는 작업</a:t>
          </a:r>
          <a:r>
            <a: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. </a:t>
          </a:r>
          <a:endParaRPr lang="ko-KR" altLang="en-US" b="1" dirty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5C25774D-D6FC-4742-882C-3361F2957958}" type="parTrans" cxnId="{65A5F4D6-C51B-42AE-92C4-CC9022235335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E3865AD1-EB6D-4B6A-A642-DBAB718ABD9E}" type="sibTrans" cxnId="{65A5F4D6-C51B-42AE-92C4-CC9022235335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9A2F1192-90DB-43A9-AD10-310BFC3F5870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r>
            <a:rPr lang="ko-KR" altLang="en-US" sz="1700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모든 문서의 중복되는 키워드 </a:t>
          </a:r>
          <a:r>
            <a:rPr lang="en-US" altLang="ko-KR" sz="1700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TF</a:t>
          </a:r>
          <a:r>
            <a:rPr lang="ko-KR" altLang="en-US" sz="1700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값의 합 </a:t>
          </a:r>
          <a:endParaRPr lang="en-US" altLang="ko-KR" sz="1700" b="1" dirty="0" smtClean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  <a:p>
          <a:pPr latinLnBrk="1">
            <a:lnSpc>
              <a:spcPct val="100000"/>
            </a:lnSpc>
          </a:pPr>
          <a:r>
            <a:rPr lang="en-US" altLang="ko-KR" sz="3600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= </a:t>
          </a:r>
          <a:r>
            <a:rPr lang="en-US" altLang="ko-KR" sz="3600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RTF</a:t>
          </a:r>
          <a:endParaRPr lang="ko-KR" altLang="en-US" sz="1700" b="1" dirty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C99ADA21-55E0-4BDC-AF42-360E416AA61A}" type="parTrans" cxnId="{F2257F25-C79E-45F7-B103-97F2B979E538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22BBE505-3966-47C5-8914-A89B65D8BA8D}" type="sibTrans" cxnId="{F2257F25-C79E-45F7-B103-97F2B979E538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B4292E1E-8859-4C4F-9D30-A0266F028A05}">
      <dgm:prSet phldrT="[텍스트]" custT="1"/>
      <dgm:spPr/>
      <dgm:t>
        <a:bodyPr/>
        <a:lstStyle/>
        <a:p>
          <a:pPr latinLnBrk="1">
            <a:lnSpc>
              <a:spcPct val="150000"/>
            </a:lnSpc>
          </a:pPr>
          <a:r>
            <a:rPr lang="en-US" altLang="ko-KR" sz="1600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RTF </a:t>
          </a:r>
          <a:r>
            <a:rPr lang="ko-KR" altLang="en-US" sz="1600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와 </a:t>
          </a:r>
          <a:r>
            <a:rPr lang="en-US" altLang="ko-KR" sz="1600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Word2Vec</a:t>
          </a:r>
          <a:r>
            <a:rPr lang="ko-KR" altLang="en-US" sz="1600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의 조합으로 키워드 별 </a:t>
          </a:r>
          <a:r>
            <a:rPr lang="en-US" altLang="ko-KR" sz="1600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20</a:t>
          </a:r>
          <a:r>
            <a:rPr lang="ko-KR" altLang="en-US" sz="1600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개의 </a:t>
          </a:r>
          <a:r>
            <a:rPr lang="ko-KR" altLang="en-US" sz="1600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파생키워드와 </a:t>
          </a:r>
          <a:r>
            <a:rPr lang="ko-KR" altLang="en-US" sz="1600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간의 </a:t>
          </a:r>
          <a:r>
            <a:rPr lang="ko-KR" altLang="en-US" sz="1600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연관성을 </a:t>
          </a:r>
          <a:r>
            <a:rPr lang="ko-KR" altLang="en-US" sz="1600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보여줌 </a:t>
          </a:r>
          <a:endParaRPr lang="en-US" altLang="ko-KR" sz="1600" b="1" dirty="0" smtClean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  <a:p>
          <a:pPr latinLnBrk="1">
            <a:lnSpc>
              <a:spcPct val="150000"/>
            </a:lnSpc>
          </a:pPr>
          <a:r>
            <a:rPr lang="en-US" altLang="ko-KR" sz="2000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= </a:t>
          </a:r>
          <a:r>
            <a:rPr lang="en-US" altLang="ko-KR" sz="2400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Context Relation </a:t>
          </a:r>
          <a:r>
            <a:rPr lang="en-US" altLang="ko-KR" sz="2400" b="1" dirty="0" err="1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Metrix</a:t>
          </a:r>
          <a:endParaRPr lang="ko-KR" altLang="en-US" sz="2400" b="1" dirty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DD2EB078-E848-4862-8202-D2F6DBB40904}" type="parTrans" cxnId="{11BE0308-B3F7-48DA-86E7-DC68B3255A05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6A7B9181-BEAA-4012-BD23-08684FCCBA73}" type="sibTrans" cxnId="{11BE0308-B3F7-48DA-86E7-DC68B3255A05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2224B433-46B7-4882-82E8-998C9C9712C2}" type="pres">
      <dgm:prSet presAssocID="{1C7595A0-168B-4ED8-8F9A-DD4B309C392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FA4CF3-8829-4F20-B289-CF56E111F740}" type="pres">
      <dgm:prSet presAssocID="{1C7595A0-168B-4ED8-8F9A-DD4B309C392D}" presName="dummyMaxCanvas" presStyleCnt="0">
        <dgm:presLayoutVars/>
      </dgm:prSet>
      <dgm:spPr/>
      <dgm:t>
        <a:bodyPr/>
        <a:lstStyle/>
        <a:p>
          <a:pPr latinLnBrk="1"/>
          <a:endParaRPr lang="ko-KR" altLang="en-US"/>
        </a:p>
      </dgm:t>
    </dgm:pt>
    <dgm:pt modelId="{745140DC-1D34-4484-8B83-151B75F7B00C}" type="pres">
      <dgm:prSet presAssocID="{1C7595A0-168B-4ED8-8F9A-DD4B309C392D}" presName="ThreeNodes_1" presStyleLbl="node1" presStyleIdx="0" presStyleCnt="3" custScaleY="7401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39414C-5209-4D2F-A969-F6D92C2E05E4}" type="pres">
      <dgm:prSet presAssocID="{1C7595A0-168B-4ED8-8F9A-DD4B309C392D}" presName="ThreeNodes_2" presStyleLbl="node1" presStyleIdx="1" presStyleCnt="3" custScaleX="106436" custLinFactNeighborX="-338" custLinFactNeighborY="-1595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C4ADE7D-8929-4C92-AA97-577D64EB3ACE}" type="pres">
      <dgm:prSet presAssocID="{1C7595A0-168B-4ED8-8F9A-DD4B309C392D}" presName="ThreeNodes_3" presStyleLbl="node1" presStyleIdx="2" presStyleCnt="3" custScaleY="12857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1A1548-EC7F-4504-933D-FCBB34B133B2}" type="pres">
      <dgm:prSet presAssocID="{1C7595A0-168B-4ED8-8F9A-DD4B309C392D}" presName="ThreeConn_1-2" presStyleLbl="fgAccFollowNode1" presStyleIdx="0" presStyleCnt="2" custLinFactNeighborX="-12895" custLinFactNeighborY="-1570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0B51D4A-5627-426D-8449-A1005F2E85FD}" type="pres">
      <dgm:prSet presAssocID="{1C7595A0-168B-4ED8-8F9A-DD4B309C392D}" presName="ThreeConn_2-3" presStyleLbl="fgAccFollowNode1" presStyleIdx="1" presStyleCnt="2" custLinFactNeighborX="-11771" custLinFactNeighborY="-2322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E8365B-5519-46D5-8CE8-143D32B7BB17}" type="pres">
      <dgm:prSet presAssocID="{1C7595A0-168B-4ED8-8F9A-DD4B309C392D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C0BCA2-8125-4837-B96D-7D53E77D3B9B}" type="pres">
      <dgm:prSet presAssocID="{1C7595A0-168B-4ED8-8F9A-DD4B309C392D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B7CD99-8AB2-4938-95AB-6EE5F5472A1C}" type="pres">
      <dgm:prSet presAssocID="{1C7595A0-168B-4ED8-8F9A-DD4B309C392D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DF9CE4E-A195-49C9-975B-1B0E0D32EA3D}" type="presOf" srcId="{41D6678B-148E-4850-9838-C39209648C96}" destId="{745140DC-1D34-4484-8B83-151B75F7B00C}" srcOrd="0" destOrd="0" presId="urn:microsoft.com/office/officeart/2005/8/layout/vProcess5"/>
    <dgm:cxn modelId="{4EF9C6C7-3E18-4B4F-9415-83B88BD5CC84}" type="presOf" srcId="{1C7595A0-168B-4ED8-8F9A-DD4B309C392D}" destId="{2224B433-46B7-4882-82E8-998C9C9712C2}" srcOrd="0" destOrd="0" presId="urn:microsoft.com/office/officeart/2005/8/layout/vProcess5"/>
    <dgm:cxn modelId="{65A5F4D6-C51B-42AE-92C4-CC9022235335}" srcId="{1C7595A0-168B-4ED8-8F9A-DD4B309C392D}" destId="{41D6678B-148E-4850-9838-C39209648C96}" srcOrd="0" destOrd="0" parTransId="{5C25774D-D6FC-4742-882C-3361F2957958}" sibTransId="{E3865AD1-EB6D-4B6A-A642-DBAB718ABD9E}"/>
    <dgm:cxn modelId="{773A93A3-CE12-407E-97DF-C59879EE1A52}" type="presOf" srcId="{22BBE505-3966-47C5-8914-A89B65D8BA8D}" destId="{80B51D4A-5627-426D-8449-A1005F2E85FD}" srcOrd="0" destOrd="0" presId="urn:microsoft.com/office/officeart/2005/8/layout/vProcess5"/>
    <dgm:cxn modelId="{B5CA7B28-AFD2-40BF-B257-F23781393AFD}" type="presOf" srcId="{B4292E1E-8859-4C4F-9D30-A0266F028A05}" destId="{B8B7CD99-8AB2-4938-95AB-6EE5F5472A1C}" srcOrd="1" destOrd="0" presId="urn:microsoft.com/office/officeart/2005/8/layout/vProcess5"/>
    <dgm:cxn modelId="{F2257F25-C79E-45F7-B103-97F2B979E538}" srcId="{1C7595A0-168B-4ED8-8F9A-DD4B309C392D}" destId="{9A2F1192-90DB-43A9-AD10-310BFC3F5870}" srcOrd="1" destOrd="0" parTransId="{C99ADA21-55E0-4BDC-AF42-360E416AA61A}" sibTransId="{22BBE505-3966-47C5-8914-A89B65D8BA8D}"/>
    <dgm:cxn modelId="{D1836E09-E230-4E7D-B6C1-24879568A79B}" type="presOf" srcId="{B4292E1E-8859-4C4F-9D30-A0266F028A05}" destId="{2C4ADE7D-8929-4C92-AA97-577D64EB3ACE}" srcOrd="0" destOrd="0" presId="urn:microsoft.com/office/officeart/2005/8/layout/vProcess5"/>
    <dgm:cxn modelId="{47329F67-C979-4F0A-B827-136F94720817}" type="presOf" srcId="{E3865AD1-EB6D-4B6A-A642-DBAB718ABD9E}" destId="{BF1A1548-EC7F-4504-933D-FCBB34B133B2}" srcOrd="0" destOrd="0" presId="urn:microsoft.com/office/officeart/2005/8/layout/vProcess5"/>
    <dgm:cxn modelId="{11BE0308-B3F7-48DA-86E7-DC68B3255A05}" srcId="{1C7595A0-168B-4ED8-8F9A-DD4B309C392D}" destId="{B4292E1E-8859-4C4F-9D30-A0266F028A05}" srcOrd="2" destOrd="0" parTransId="{DD2EB078-E848-4862-8202-D2F6DBB40904}" sibTransId="{6A7B9181-BEAA-4012-BD23-08684FCCBA73}"/>
    <dgm:cxn modelId="{203E131D-A293-4854-86A8-3200E4D9E2D6}" type="presOf" srcId="{9A2F1192-90DB-43A9-AD10-310BFC3F5870}" destId="{AB39414C-5209-4D2F-A969-F6D92C2E05E4}" srcOrd="0" destOrd="0" presId="urn:microsoft.com/office/officeart/2005/8/layout/vProcess5"/>
    <dgm:cxn modelId="{3CDD7E64-2DE0-4E8E-8CC9-6207E2D4CFDE}" type="presOf" srcId="{41D6678B-148E-4850-9838-C39209648C96}" destId="{A2E8365B-5519-46D5-8CE8-143D32B7BB17}" srcOrd="1" destOrd="0" presId="urn:microsoft.com/office/officeart/2005/8/layout/vProcess5"/>
    <dgm:cxn modelId="{2405369E-BECA-428F-AF3A-7E50109BD865}" type="presOf" srcId="{9A2F1192-90DB-43A9-AD10-310BFC3F5870}" destId="{ECC0BCA2-8125-4837-B96D-7D53E77D3B9B}" srcOrd="1" destOrd="0" presId="urn:microsoft.com/office/officeart/2005/8/layout/vProcess5"/>
    <dgm:cxn modelId="{DA48557B-C381-4B9E-A531-2BAE70C0E4B7}" type="presParOf" srcId="{2224B433-46B7-4882-82E8-998C9C9712C2}" destId="{D9FA4CF3-8829-4F20-B289-CF56E111F740}" srcOrd="0" destOrd="0" presId="urn:microsoft.com/office/officeart/2005/8/layout/vProcess5"/>
    <dgm:cxn modelId="{60A59866-C8FA-4CA0-9588-9B480FB2A577}" type="presParOf" srcId="{2224B433-46B7-4882-82E8-998C9C9712C2}" destId="{745140DC-1D34-4484-8B83-151B75F7B00C}" srcOrd="1" destOrd="0" presId="urn:microsoft.com/office/officeart/2005/8/layout/vProcess5"/>
    <dgm:cxn modelId="{2AE3EBAC-4886-4870-B737-D2EF425A09BE}" type="presParOf" srcId="{2224B433-46B7-4882-82E8-998C9C9712C2}" destId="{AB39414C-5209-4D2F-A969-F6D92C2E05E4}" srcOrd="2" destOrd="0" presId="urn:microsoft.com/office/officeart/2005/8/layout/vProcess5"/>
    <dgm:cxn modelId="{310B18F5-2A81-4907-9336-EFCA19260B26}" type="presParOf" srcId="{2224B433-46B7-4882-82E8-998C9C9712C2}" destId="{2C4ADE7D-8929-4C92-AA97-577D64EB3ACE}" srcOrd="3" destOrd="0" presId="urn:microsoft.com/office/officeart/2005/8/layout/vProcess5"/>
    <dgm:cxn modelId="{C1C0BA49-05DD-49B9-957F-22B2DD6F2C7D}" type="presParOf" srcId="{2224B433-46B7-4882-82E8-998C9C9712C2}" destId="{BF1A1548-EC7F-4504-933D-FCBB34B133B2}" srcOrd="4" destOrd="0" presId="urn:microsoft.com/office/officeart/2005/8/layout/vProcess5"/>
    <dgm:cxn modelId="{5D941C35-5171-434B-8098-47DA9B4F7970}" type="presParOf" srcId="{2224B433-46B7-4882-82E8-998C9C9712C2}" destId="{80B51D4A-5627-426D-8449-A1005F2E85FD}" srcOrd="5" destOrd="0" presId="urn:microsoft.com/office/officeart/2005/8/layout/vProcess5"/>
    <dgm:cxn modelId="{759EC2D5-B54D-4B7E-AC67-9BF4BD58E5F7}" type="presParOf" srcId="{2224B433-46B7-4882-82E8-998C9C9712C2}" destId="{A2E8365B-5519-46D5-8CE8-143D32B7BB17}" srcOrd="6" destOrd="0" presId="urn:microsoft.com/office/officeart/2005/8/layout/vProcess5"/>
    <dgm:cxn modelId="{6360CB2D-366A-4D82-9088-820DF8B8ABB3}" type="presParOf" srcId="{2224B433-46B7-4882-82E8-998C9C9712C2}" destId="{ECC0BCA2-8125-4837-B96D-7D53E77D3B9B}" srcOrd="7" destOrd="0" presId="urn:microsoft.com/office/officeart/2005/8/layout/vProcess5"/>
    <dgm:cxn modelId="{9E00DD55-C116-40DE-87CC-68CD5A758F9E}" type="presParOf" srcId="{2224B433-46B7-4882-82E8-998C9C9712C2}" destId="{B8B7CD99-8AB2-4938-95AB-6EE5F5472A1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28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BD899D0-3323-4E0E-ADAA-6C4D9DA1CC07}" type="sibTrans" cxnId="{137CBF47-1968-4644-AC14-CD7E7EB69318}">
      <dgm:prSet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BE259B64-F260-4AD1-9F16-FED6F3B5B9EC}">
      <dgm:prSet phldrT="[텍스트]" custT="1"/>
      <dgm:spPr>
        <a:noFill/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sz="28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800" spc="300" dirty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97214D6-5D35-42A2-8D66-A8928A66EE5A}" type="sibTrans" cxnId="{27527C60-F467-4807-8A71-A91CF8EBC7CC}">
      <dgm:prSet custT="1"/>
      <dgm:spPr/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4B7044C-C751-4BC2-8EB8-6F0A5828CAF0}">
      <dgm:prSet phldrT="[텍스트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3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3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6B4128C-A22C-4142-8998-C82DBF13845E}" type="parTrans" cxnId="{307B61C9-E8BB-463E-86AC-109AB3D357CF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27D70FE-37C1-48B7-841A-B2BE7507C83C}" type="sibTrans" cxnId="{307B61C9-E8BB-463E-86AC-109AB3D357CF}">
      <dgm:prSet custT="1"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0A14E10-394B-4A16-8840-3FF19BFE51A7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3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3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F0F493A-FE36-43EB-B66C-24ED6CCDD23C}" type="parTrans" cxnId="{45961136-3C78-4BBD-8747-BAF60261463E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663A440-1782-4D5F-9976-E4DD9004F725}" type="sibTrans" cxnId="{45961136-3C78-4BBD-8747-BAF60261463E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E551301-9CE3-4779-8545-A4243163B757}">
      <dgm:prSet phldrT="[텍스트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24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atinLnBrk="1"/>
          <a:r>
            <a:rPr lang="ko-KR" altLang="en-US" sz="24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24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66A7D9B-B796-47C3-9ED2-1648B14E28B0}" type="parTrans" cxnId="{981DBBF4-9AFF-4AEC-B8A3-7DEA9279777D}">
      <dgm:prSet/>
      <dgm:spPr/>
      <dgm:t>
        <a:bodyPr/>
        <a:lstStyle/>
        <a:p>
          <a:pPr latinLnBrk="1"/>
          <a:endParaRPr lang="ko-KR" altLang="en-US" sz="1400"/>
        </a:p>
      </dgm:t>
    </dgm:pt>
    <dgm:pt modelId="{E22D2BAA-3428-4BAE-ABE8-F59A62A3807C}" type="sibTrans" cxnId="{981DBBF4-9AFF-4AEC-B8A3-7DEA9279777D}">
      <dgm:prSet custT="1"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 sz="300"/>
        </a:p>
      </dgm:t>
    </dgm:pt>
    <dgm:pt modelId="{5520959E-904B-4A16-9762-41C9D62E8710}">
      <dgm:prSet phldrT="[텍스트]" custT="1"/>
      <dgm:spPr>
        <a:noFill/>
        <a:ln>
          <a:solidFill>
            <a:srgbClr val="C0C0C0"/>
          </a:solidFill>
        </a:ln>
      </dgm:spPr>
      <dgm:t>
        <a:bodyPr/>
        <a:lstStyle/>
        <a:p>
          <a:pPr latinLnBrk="1"/>
          <a:r>
            <a:rPr lang="ko-KR" altLang="en-US" sz="2400" b="1" spc="3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3600" b="1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C17F897-2D39-4486-8C44-66212978FE3A}" type="parTrans" cxnId="{9A312EE4-D694-410F-80D8-AC6F5BE5B4E6}">
      <dgm:prSet/>
      <dgm:spPr/>
      <dgm:t>
        <a:bodyPr/>
        <a:lstStyle/>
        <a:p>
          <a:pPr latinLnBrk="1"/>
          <a:endParaRPr lang="ko-KR" altLang="en-US" sz="1400"/>
        </a:p>
      </dgm:t>
    </dgm:pt>
    <dgm:pt modelId="{60581140-3B1D-4AAE-9FAF-6DBDBB5A9EC3}" type="sibTrans" cxnId="{9A312EE4-D694-410F-80D8-AC6F5BE5B4E6}">
      <dgm:prSet custT="1"/>
      <dgm:spPr/>
      <dgm:t>
        <a:bodyPr/>
        <a:lstStyle/>
        <a:p>
          <a:pPr latinLnBrk="1"/>
          <a:endParaRPr lang="ko-KR" altLang="en-US" sz="300"/>
        </a:p>
      </dgm:t>
    </dgm:pt>
    <dgm:pt modelId="{3BBE198C-EFFE-4364-A7D6-A7FEF595EE21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sz="36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en-US" altLang="ko-KR" sz="3600" b="1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2C4F1DD3-A496-49CA-BEFD-6CD7FCA23B1F}" type="parTrans" cxnId="{39FC8954-8E2C-4687-A768-8C5ACB0D0F1C}">
      <dgm:prSet/>
      <dgm:spPr/>
      <dgm:t>
        <a:bodyPr/>
        <a:lstStyle/>
        <a:p>
          <a:pPr latinLnBrk="1"/>
          <a:endParaRPr lang="ko-KR" altLang="en-US" sz="1400"/>
        </a:p>
      </dgm:t>
    </dgm:pt>
    <dgm:pt modelId="{BFD02F21-C67D-4CF7-9EEB-3EDF338ED40E}" type="sibTrans" cxnId="{39FC8954-8E2C-4687-A768-8C5ACB0D0F1C}">
      <dgm:prSet custT="1"/>
      <dgm:spPr/>
      <dgm:t>
        <a:bodyPr/>
        <a:lstStyle/>
        <a:p>
          <a:pPr latinLnBrk="1"/>
          <a:endParaRPr lang="ko-KR" altLang="en-US" sz="300"/>
        </a:p>
      </dgm:t>
    </dgm:pt>
    <dgm:pt modelId="{B919A46E-E10E-4676-AB33-462E69534337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F6364AA3-CD4E-4EDA-A0A4-3C02BF50A683}" type="pres">
      <dgm:prSet presAssocID="{7EA388BB-C55B-4705-B1A8-C726CA93CDD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5C28-947C-4C85-8039-B1464FFEBFE3}" type="pres">
      <dgm:prSet presAssocID="{DBD899D0-3323-4E0E-ADAA-6C4D9DA1CC07}" presName="sibTrans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442ACDE3-ABB2-4FEC-8F30-0A0727C0ABF1}" type="pres">
      <dgm:prSet presAssocID="{DBD899D0-3323-4E0E-ADAA-6C4D9DA1CC07}" presName="connectorText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28CA22D3-05B2-48A5-A749-B15B59C1B352}" type="pres">
      <dgm:prSet presAssocID="{64B7044C-C751-4BC2-8EB8-6F0A5828CAF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F0CF-EE9B-4D83-BA20-E4218C41A67C}" type="pres">
      <dgm:prSet presAssocID="{F27D70FE-37C1-48B7-841A-B2BE7507C83C}" presName="sibTrans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1160046E-E375-4E9F-BE32-DDCEF0647D22}" type="pres">
      <dgm:prSet presAssocID="{F27D70FE-37C1-48B7-841A-B2BE7507C83C}" presName="connectorText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0D2D08C5-EBAB-4F5D-BCC1-981A97971C28}" type="pres">
      <dgm:prSet presAssocID="{7E551301-9CE3-4779-8545-A4243163B757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93A6B9-F03A-44DA-B4D7-DC214ABA1BEC}" type="pres">
      <dgm:prSet presAssocID="{E22D2BAA-3428-4BAE-ABE8-F59A62A3807C}" presName="sibTrans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C62F70D9-FF28-4272-BE05-AEF55494767B}" type="pres">
      <dgm:prSet presAssocID="{E22D2BAA-3428-4BAE-ABE8-F59A62A3807C}" presName="connectorText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D630C14F-ADB1-4E2E-8E04-CF0FF36E48B7}" type="pres">
      <dgm:prSet presAssocID="{5520959E-904B-4A16-9762-41C9D62E871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557CB7-D52E-4B85-A141-D1F3F8E097D5}" type="pres">
      <dgm:prSet presAssocID="{60581140-3B1D-4AAE-9FAF-6DBDBB5A9EC3}" presName="sibTrans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CDB7784E-6A31-491F-8F12-A2C94DDA11A7}" type="pres">
      <dgm:prSet presAssocID="{60581140-3B1D-4AAE-9FAF-6DBDBB5A9EC3}" presName="connectorText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F079E0B7-930F-467C-BB56-368230D2F341}" type="pres">
      <dgm:prSet presAssocID="{3BBE198C-EFFE-4364-A7D6-A7FEF595EE21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534860-D6B5-4340-9946-D15A1411E881}" type="pres">
      <dgm:prSet presAssocID="{BFD02F21-C67D-4CF7-9EEB-3EDF338ED40E}" presName="sibTrans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867F79C1-1526-4F5E-8906-9F5F09A3526C}" type="pres">
      <dgm:prSet presAssocID="{BFD02F21-C67D-4CF7-9EEB-3EDF338ED40E}" presName="connectorText" presStyleLbl="sibTrans1D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AD45548B-580F-49E1-877E-CFBC27607480}" type="pres">
      <dgm:prSet presAssocID="{BE259B64-F260-4AD1-9F16-FED6F3B5B9E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3A5CA-AAB3-48E1-B52F-C792214828EA}" type="pres">
      <dgm:prSet presAssocID="{797214D6-5D35-42A2-8D66-A8928A66EE5A}" presName="sibTrans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4217FC4B-4D63-4729-8D47-3FA776DAD10D}" type="pres">
      <dgm:prSet presAssocID="{797214D6-5D35-42A2-8D66-A8928A66EE5A}" presName="connectorText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89172825-F34B-4771-9088-171A6F106361}" type="pres">
      <dgm:prSet presAssocID="{50A14E10-394B-4A16-8840-3FF19BFE51A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A312EE4-D694-410F-80D8-AC6F5BE5B4E6}" srcId="{002D058C-0E6C-4248-B324-B4771D015659}" destId="{5520959E-904B-4A16-9762-41C9D62E8710}" srcOrd="3" destOrd="0" parTransId="{FC17F897-2D39-4486-8C44-66212978FE3A}" sibTransId="{60581140-3B1D-4AAE-9FAF-6DBDBB5A9EC3}"/>
    <dgm:cxn modelId="{56DF2E6C-355B-4126-AB9B-8AAD0D6274D3}" type="presOf" srcId="{F27D70FE-37C1-48B7-841A-B2BE7507C83C}" destId="{1160046E-E375-4E9F-BE32-DDCEF0647D22}" srcOrd="1" destOrd="0" presId="urn:microsoft.com/office/officeart/2005/8/layout/bProcess3"/>
    <dgm:cxn modelId="{781A117D-52F8-4D8E-A468-E40C1724B9D8}" type="presOf" srcId="{BE259B64-F260-4AD1-9F16-FED6F3B5B9EC}" destId="{AD45548B-580F-49E1-877E-CFBC27607480}" srcOrd="0" destOrd="0" presId="urn:microsoft.com/office/officeart/2005/8/layout/bProcess3"/>
    <dgm:cxn modelId="{7FBE55E0-C035-4A05-89DA-C0EDC75C100A}" type="presOf" srcId="{F27D70FE-37C1-48B7-841A-B2BE7507C83C}" destId="{68C1F0CF-EE9B-4D83-BA20-E4218C41A67C}" srcOrd="0" destOrd="0" presId="urn:microsoft.com/office/officeart/2005/8/layout/bProcess3"/>
    <dgm:cxn modelId="{F2E4E726-6125-46F6-8C7A-2A76F2B90FC2}" type="presOf" srcId="{E22D2BAA-3428-4BAE-ABE8-F59A62A3807C}" destId="{C62F70D9-FF28-4272-BE05-AEF55494767B}" srcOrd="1" destOrd="0" presId="urn:microsoft.com/office/officeart/2005/8/layout/bProcess3"/>
    <dgm:cxn modelId="{4BF5A966-7DDF-4C88-8E9C-E6A0ACDCA747}" type="presOf" srcId="{64B7044C-C751-4BC2-8EB8-6F0A5828CAF0}" destId="{28CA22D3-05B2-48A5-A749-B15B59C1B352}" srcOrd="0" destOrd="0" presId="urn:microsoft.com/office/officeart/2005/8/layout/bProcess3"/>
    <dgm:cxn modelId="{981DBBF4-9AFF-4AEC-B8A3-7DEA9279777D}" srcId="{002D058C-0E6C-4248-B324-B4771D015659}" destId="{7E551301-9CE3-4779-8545-A4243163B757}" srcOrd="2" destOrd="0" parTransId="{A66A7D9B-B796-47C3-9ED2-1648B14E28B0}" sibTransId="{E22D2BAA-3428-4BAE-ABE8-F59A62A3807C}"/>
    <dgm:cxn modelId="{6C625895-B7CE-4413-8D12-E1FDA6BD5A5C}" type="presOf" srcId="{60581140-3B1D-4AAE-9FAF-6DBDBB5A9EC3}" destId="{CDB7784E-6A31-491F-8F12-A2C94DDA11A7}" srcOrd="1" destOrd="0" presId="urn:microsoft.com/office/officeart/2005/8/layout/bProcess3"/>
    <dgm:cxn modelId="{1482EF31-B853-4D6B-A605-817E32E63A49}" type="presOf" srcId="{DBD899D0-3323-4E0E-ADAA-6C4D9DA1CC07}" destId="{F7655C28-947C-4C85-8039-B1464FFEBFE3}" srcOrd="0" destOrd="0" presId="urn:microsoft.com/office/officeart/2005/8/layout/bProcess3"/>
    <dgm:cxn modelId="{0177DE24-56DE-4F49-A453-BB9BDB30D907}" type="presOf" srcId="{E22D2BAA-3428-4BAE-ABE8-F59A62A3807C}" destId="{7593A6B9-F03A-44DA-B4D7-DC214ABA1BEC}" srcOrd="0" destOrd="0" presId="urn:microsoft.com/office/officeart/2005/8/layout/bProcess3"/>
    <dgm:cxn modelId="{39FC8954-8E2C-4687-A768-8C5ACB0D0F1C}" srcId="{002D058C-0E6C-4248-B324-B4771D015659}" destId="{3BBE198C-EFFE-4364-A7D6-A7FEF595EE21}" srcOrd="4" destOrd="0" parTransId="{2C4F1DD3-A496-49CA-BEFD-6CD7FCA23B1F}" sibTransId="{BFD02F21-C67D-4CF7-9EEB-3EDF338ED40E}"/>
    <dgm:cxn modelId="{E09F1B46-C332-4856-A4DB-423E7E080CD4}" type="presOf" srcId="{BFD02F21-C67D-4CF7-9EEB-3EDF338ED40E}" destId="{867F79C1-1526-4F5E-8906-9F5F09A3526C}" srcOrd="1" destOrd="0" presId="urn:microsoft.com/office/officeart/2005/8/layout/bProcess3"/>
    <dgm:cxn modelId="{45961136-3C78-4BBD-8747-BAF60261463E}" srcId="{002D058C-0E6C-4248-B324-B4771D015659}" destId="{50A14E10-394B-4A16-8840-3FF19BFE51A7}" srcOrd="6" destOrd="0" parTransId="{1F0F493A-FE36-43EB-B66C-24ED6CCDD23C}" sibTransId="{0663A440-1782-4D5F-9976-E4DD9004F725}"/>
    <dgm:cxn modelId="{4A3764A7-CA97-4F71-B98B-506C26BF84BB}" type="presOf" srcId="{002D058C-0E6C-4248-B324-B4771D015659}" destId="{B919A46E-E10E-4676-AB33-462E69534337}" srcOrd="0" destOrd="0" presId="urn:microsoft.com/office/officeart/2005/8/layout/bProcess3"/>
    <dgm:cxn modelId="{C2C8E44A-5E04-48F4-85E5-8E36FFC710D9}" type="presOf" srcId="{7E551301-9CE3-4779-8545-A4243163B757}" destId="{0D2D08C5-EBAB-4F5D-BCC1-981A97971C28}" srcOrd="0" destOrd="0" presId="urn:microsoft.com/office/officeart/2005/8/layout/bProcess3"/>
    <dgm:cxn modelId="{307B61C9-E8BB-463E-86AC-109AB3D357CF}" srcId="{002D058C-0E6C-4248-B324-B4771D015659}" destId="{64B7044C-C751-4BC2-8EB8-6F0A5828CAF0}" srcOrd="1" destOrd="0" parTransId="{76B4128C-A22C-4142-8998-C82DBF13845E}" sibTransId="{F27D70FE-37C1-48B7-841A-B2BE7507C83C}"/>
    <dgm:cxn modelId="{F9D086D5-E2A0-4ED7-889B-144C7C3F5F57}" type="presOf" srcId="{5520959E-904B-4A16-9762-41C9D62E8710}" destId="{D630C14F-ADB1-4E2E-8E04-CF0FF36E48B7}" srcOrd="0" destOrd="0" presId="urn:microsoft.com/office/officeart/2005/8/layout/bProcess3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49ABC0BC-88FB-4B97-BC2F-167B43808B86}" type="presOf" srcId="{3BBE198C-EFFE-4364-A7D6-A7FEF595EE21}" destId="{F079E0B7-930F-467C-BB56-368230D2F341}" srcOrd="0" destOrd="0" presId="urn:microsoft.com/office/officeart/2005/8/layout/bProcess3"/>
    <dgm:cxn modelId="{495991A4-64AB-43CA-BD16-97AE7618C51C}" type="presOf" srcId="{BFD02F21-C67D-4CF7-9EEB-3EDF338ED40E}" destId="{70534860-D6B5-4340-9946-D15A1411E881}" srcOrd="0" destOrd="0" presId="urn:microsoft.com/office/officeart/2005/8/layout/bProcess3"/>
    <dgm:cxn modelId="{39D01F40-C0BF-4FBB-A5BB-5C4A23AF0AE5}" type="presOf" srcId="{DBD899D0-3323-4E0E-ADAA-6C4D9DA1CC07}" destId="{442ACDE3-ABB2-4FEC-8F30-0A0727C0ABF1}" srcOrd="1" destOrd="0" presId="urn:microsoft.com/office/officeart/2005/8/layout/bProcess3"/>
    <dgm:cxn modelId="{68E150AA-E866-473C-B0A5-F5917E855F05}" type="presOf" srcId="{7EA388BB-C55B-4705-B1A8-C726CA93CDD6}" destId="{F6364AA3-CD4E-4EDA-A0A4-3C02BF50A683}" srcOrd="0" destOrd="0" presId="urn:microsoft.com/office/officeart/2005/8/layout/bProcess3"/>
    <dgm:cxn modelId="{27527C60-F467-4807-8A71-A91CF8EBC7CC}" srcId="{002D058C-0E6C-4248-B324-B4771D015659}" destId="{BE259B64-F260-4AD1-9F16-FED6F3B5B9EC}" srcOrd="5" destOrd="0" parTransId="{EDCABCCD-6EDF-4699-BC76-A93AE595E8D9}" sibTransId="{797214D6-5D35-42A2-8D66-A8928A66EE5A}"/>
    <dgm:cxn modelId="{B5B35DB6-334D-4BDD-8F17-357EB1EBF2EE}" type="presOf" srcId="{60581140-3B1D-4AAE-9FAF-6DBDBB5A9EC3}" destId="{E8557CB7-D52E-4B85-A141-D1F3F8E097D5}" srcOrd="0" destOrd="0" presId="urn:microsoft.com/office/officeart/2005/8/layout/bProcess3"/>
    <dgm:cxn modelId="{631A5C32-63F2-40C6-8BF7-8174AD61966E}" type="presOf" srcId="{50A14E10-394B-4A16-8840-3FF19BFE51A7}" destId="{89172825-F34B-4771-9088-171A6F106361}" srcOrd="0" destOrd="0" presId="urn:microsoft.com/office/officeart/2005/8/layout/bProcess3"/>
    <dgm:cxn modelId="{7EE193B7-EF6D-4245-887C-20B9F8E9666A}" type="presOf" srcId="{797214D6-5D35-42A2-8D66-A8928A66EE5A}" destId="{4AD3A5CA-AAB3-48E1-B52F-C792214828EA}" srcOrd="0" destOrd="0" presId="urn:microsoft.com/office/officeart/2005/8/layout/bProcess3"/>
    <dgm:cxn modelId="{FA46CA64-8B61-4C06-BE68-C9CC58FD126E}" type="presOf" srcId="{797214D6-5D35-42A2-8D66-A8928A66EE5A}" destId="{4217FC4B-4D63-4729-8D47-3FA776DAD10D}" srcOrd="1" destOrd="0" presId="urn:microsoft.com/office/officeart/2005/8/layout/bProcess3"/>
    <dgm:cxn modelId="{E19F872A-66C7-4588-8633-54957E47EC0D}" type="presParOf" srcId="{B919A46E-E10E-4676-AB33-462E69534337}" destId="{F6364AA3-CD4E-4EDA-A0A4-3C02BF50A683}" srcOrd="0" destOrd="0" presId="urn:microsoft.com/office/officeart/2005/8/layout/bProcess3"/>
    <dgm:cxn modelId="{F5DB22B5-F462-40B7-AFEE-BD49AB870D29}" type="presParOf" srcId="{B919A46E-E10E-4676-AB33-462E69534337}" destId="{F7655C28-947C-4C85-8039-B1464FFEBFE3}" srcOrd="1" destOrd="0" presId="urn:microsoft.com/office/officeart/2005/8/layout/bProcess3"/>
    <dgm:cxn modelId="{221C5144-74CE-488D-83B6-277F749B278D}" type="presParOf" srcId="{F7655C28-947C-4C85-8039-B1464FFEBFE3}" destId="{442ACDE3-ABB2-4FEC-8F30-0A0727C0ABF1}" srcOrd="0" destOrd="0" presId="urn:microsoft.com/office/officeart/2005/8/layout/bProcess3"/>
    <dgm:cxn modelId="{86584F42-312E-430E-8266-35410166AA43}" type="presParOf" srcId="{B919A46E-E10E-4676-AB33-462E69534337}" destId="{28CA22D3-05B2-48A5-A749-B15B59C1B352}" srcOrd="2" destOrd="0" presId="urn:microsoft.com/office/officeart/2005/8/layout/bProcess3"/>
    <dgm:cxn modelId="{D396C462-5C62-4129-A7E4-0E1B9154B447}" type="presParOf" srcId="{B919A46E-E10E-4676-AB33-462E69534337}" destId="{68C1F0CF-EE9B-4D83-BA20-E4218C41A67C}" srcOrd="3" destOrd="0" presId="urn:microsoft.com/office/officeart/2005/8/layout/bProcess3"/>
    <dgm:cxn modelId="{6CD1BAA8-198D-48D6-8864-5C52C5102677}" type="presParOf" srcId="{68C1F0CF-EE9B-4D83-BA20-E4218C41A67C}" destId="{1160046E-E375-4E9F-BE32-DDCEF0647D22}" srcOrd="0" destOrd="0" presId="urn:microsoft.com/office/officeart/2005/8/layout/bProcess3"/>
    <dgm:cxn modelId="{AACE6DC2-279C-4ECF-A3EE-F590662385DF}" type="presParOf" srcId="{B919A46E-E10E-4676-AB33-462E69534337}" destId="{0D2D08C5-EBAB-4F5D-BCC1-981A97971C28}" srcOrd="4" destOrd="0" presId="urn:microsoft.com/office/officeart/2005/8/layout/bProcess3"/>
    <dgm:cxn modelId="{0FE0AE30-9F92-4CC7-B40A-4DBF319D2DEC}" type="presParOf" srcId="{B919A46E-E10E-4676-AB33-462E69534337}" destId="{7593A6B9-F03A-44DA-B4D7-DC214ABA1BEC}" srcOrd="5" destOrd="0" presId="urn:microsoft.com/office/officeart/2005/8/layout/bProcess3"/>
    <dgm:cxn modelId="{5B28074D-EB08-4FC4-8EEA-66B26D11326E}" type="presParOf" srcId="{7593A6B9-F03A-44DA-B4D7-DC214ABA1BEC}" destId="{C62F70D9-FF28-4272-BE05-AEF55494767B}" srcOrd="0" destOrd="0" presId="urn:microsoft.com/office/officeart/2005/8/layout/bProcess3"/>
    <dgm:cxn modelId="{645CB8B9-FE43-48AE-AF1F-7E15A0953C4F}" type="presParOf" srcId="{B919A46E-E10E-4676-AB33-462E69534337}" destId="{D630C14F-ADB1-4E2E-8E04-CF0FF36E48B7}" srcOrd="6" destOrd="0" presId="urn:microsoft.com/office/officeart/2005/8/layout/bProcess3"/>
    <dgm:cxn modelId="{226AF8F7-04A8-4B51-B93B-424A64CA0A61}" type="presParOf" srcId="{B919A46E-E10E-4676-AB33-462E69534337}" destId="{E8557CB7-D52E-4B85-A141-D1F3F8E097D5}" srcOrd="7" destOrd="0" presId="urn:microsoft.com/office/officeart/2005/8/layout/bProcess3"/>
    <dgm:cxn modelId="{6CED63A3-2401-450A-AEBE-77C937F8A177}" type="presParOf" srcId="{E8557CB7-D52E-4B85-A141-D1F3F8E097D5}" destId="{CDB7784E-6A31-491F-8F12-A2C94DDA11A7}" srcOrd="0" destOrd="0" presId="urn:microsoft.com/office/officeart/2005/8/layout/bProcess3"/>
    <dgm:cxn modelId="{52A25FFD-4A74-438C-85EE-C76852980CB1}" type="presParOf" srcId="{B919A46E-E10E-4676-AB33-462E69534337}" destId="{F079E0B7-930F-467C-BB56-368230D2F341}" srcOrd="8" destOrd="0" presId="urn:microsoft.com/office/officeart/2005/8/layout/bProcess3"/>
    <dgm:cxn modelId="{AB7AF70D-1278-4DD1-9A04-CFE7E7EB51A6}" type="presParOf" srcId="{B919A46E-E10E-4676-AB33-462E69534337}" destId="{70534860-D6B5-4340-9946-D15A1411E881}" srcOrd="9" destOrd="0" presId="urn:microsoft.com/office/officeart/2005/8/layout/bProcess3"/>
    <dgm:cxn modelId="{F94D1792-E494-409D-9A93-50F6A4C707BB}" type="presParOf" srcId="{70534860-D6B5-4340-9946-D15A1411E881}" destId="{867F79C1-1526-4F5E-8906-9F5F09A3526C}" srcOrd="0" destOrd="0" presId="urn:microsoft.com/office/officeart/2005/8/layout/bProcess3"/>
    <dgm:cxn modelId="{4924E79F-70D0-4D17-B7E6-17CC324CC496}" type="presParOf" srcId="{B919A46E-E10E-4676-AB33-462E69534337}" destId="{AD45548B-580F-49E1-877E-CFBC27607480}" srcOrd="10" destOrd="0" presId="urn:microsoft.com/office/officeart/2005/8/layout/bProcess3"/>
    <dgm:cxn modelId="{2D857824-8D3A-4090-8F33-A5C8CEC4A2F2}" type="presParOf" srcId="{B919A46E-E10E-4676-AB33-462E69534337}" destId="{4AD3A5CA-AAB3-48E1-B52F-C792214828EA}" srcOrd="11" destOrd="0" presId="urn:microsoft.com/office/officeart/2005/8/layout/bProcess3"/>
    <dgm:cxn modelId="{1127712E-EF93-4841-BF9D-73987BB4A557}" type="presParOf" srcId="{4AD3A5CA-AAB3-48E1-B52F-C792214828EA}" destId="{4217FC4B-4D63-4729-8D47-3FA776DAD10D}" srcOrd="0" destOrd="0" presId="urn:microsoft.com/office/officeart/2005/8/layout/bProcess3"/>
    <dgm:cxn modelId="{BD398B41-7C5A-40B5-BDBC-AE90338ED974}" type="presParOf" srcId="{B919A46E-E10E-4676-AB33-462E69534337}" destId="{89172825-F34B-4771-9088-171A6F106361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054C7-A39C-4F50-9910-C8DD9B24457B}">
      <dsp:nvSpPr>
        <dsp:cNvPr id="0" name=""/>
        <dsp:cNvSpPr/>
      </dsp:nvSpPr>
      <dsp:spPr>
        <a:xfrm>
          <a:off x="1169265" y="430267"/>
          <a:ext cx="4272954" cy="1483940"/>
        </a:xfrm>
        <a:prstGeom prst="ellipse">
          <a:avLst/>
        </a:prstGeom>
        <a:solidFill>
          <a:schemeClr val="dk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7C1E0-5DEB-4359-93D3-8A627BE6B537}">
      <dsp:nvSpPr>
        <dsp:cNvPr id="0" name=""/>
        <dsp:cNvSpPr/>
      </dsp:nvSpPr>
      <dsp:spPr>
        <a:xfrm>
          <a:off x="2898322" y="4063934"/>
          <a:ext cx="828092" cy="529978"/>
        </a:xfrm>
        <a:prstGeom prst="downArrow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F02420-B4F0-4C5B-8041-8DAEFB9A608C}">
      <dsp:nvSpPr>
        <dsp:cNvPr id="0" name=""/>
        <dsp:cNvSpPr/>
      </dsp:nvSpPr>
      <dsp:spPr>
        <a:xfrm>
          <a:off x="1324947" y="4487917"/>
          <a:ext cx="3974841" cy="99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400" b="1" kern="1200" spc="600" dirty="0" err="1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이슈왓슈</a:t>
          </a:r>
          <a:endParaRPr lang="ko-KR" altLang="en-US" sz="4400" b="1" kern="1200" spc="600" dirty="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1324947" y="4487917"/>
        <a:ext cx="3974841" cy="993710"/>
      </dsp:txXfrm>
    </dsp:sp>
    <dsp:sp modelId="{07DB2C96-0F8E-43AA-B001-AAF622506325}">
      <dsp:nvSpPr>
        <dsp:cNvPr id="0" name=""/>
        <dsp:cNvSpPr/>
      </dsp:nvSpPr>
      <dsp:spPr>
        <a:xfrm>
          <a:off x="2722766" y="2028815"/>
          <a:ext cx="1490565" cy="14905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연관성</a:t>
          </a:r>
          <a:endParaRPr lang="ko-KR" altLang="en-US" sz="2400" kern="1200" dirty="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2941054" y="2247103"/>
        <a:ext cx="1053989" cy="1053989"/>
      </dsp:txXfrm>
    </dsp:sp>
    <dsp:sp modelId="{789C89A2-4CD2-41CD-9570-769BA6D430EF}">
      <dsp:nvSpPr>
        <dsp:cNvPr id="0" name=""/>
        <dsp:cNvSpPr/>
      </dsp:nvSpPr>
      <dsp:spPr>
        <a:xfrm>
          <a:off x="1656183" y="910560"/>
          <a:ext cx="1490565" cy="14905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중요도</a:t>
          </a:r>
          <a:endParaRPr lang="ko-KR" altLang="en-US" sz="2400" kern="1200" dirty="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1874471" y="1128848"/>
        <a:ext cx="1053989" cy="1053989"/>
      </dsp:txXfrm>
    </dsp:sp>
    <dsp:sp modelId="{3B6E5240-F008-438B-AD58-1195A692FCD4}">
      <dsp:nvSpPr>
        <dsp:cNvPr id="0" name=""/>
        <dsp:cNvSpPr/>
      </dsp:nvSpPr>
      <dsp:spPr>
        <a:xfrm>
          <a:off x="3179873" y="550174"/>
          <a:ext cx="1490565" cy="14905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900" kern="12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맥락</a:t>
          </a:r>
          <a:endParaRPr lang="ko-KR" altLang="en-US" sz="3900" kern="1200" dirty="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3398161" y="768462"/>
        <a:ext cx="1053989" cy="1053989"/>
      </dsp:txXfrm>
    </dsp:sp>
    <dsp:sp modelId="{6A21A7AA-4EFE-4957-8E93-8ACD5CA124DD}">
      <dsp:nvSpPr>
        <dsp:cNvPr id="0" name=""/>
        <dsp:cNvSpPr/>
      </dsp:nvSpPr>
      <dsp:spPr>
        <a:xfrm>
          <a:off x="993710" y="248086"/>
          <a:ext cx="4637315" cy="3709852"/>
        </a:xfrm>
        <a:prstGeom prst="funnel">
          <a:avLst/>
        </a:prstGeom>
        <a:solidFill>
          <a:schemeClr val="dk1">
            <a:alpha val="4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5C28-947C-4C85-8039-B1464FFEBFE3}">
      <dsp:nvSpPr>
        <dsp:cNvPr id="0" name=""/>
        <dsp:cNvSpPr/>
      </dsp:nvSpPr>
      <dsp:spPr>
        <a:xfrm>
          <a:off x="2538738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  <a:alpha val="29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733379" y="578479"/>
        <a:ext cx="22099" cy="4424"/>
      </dsp:txXfrm>
    </dsp:sp>
    <dsp:sp modelId="{F6364AA3-CD4E-4EDA-A0A4-3C02BF50A683}">
      <dsp:nvSpPr>
        <dsp:cNvPr id="0" name=""/>
        <dsp:cNvSpPr/>
      </dsp:nvSpPr>
      <dsp:spPr>
        <a:xfrm>
          <a:off x="618878" y="4193"/>
          <a:ext cx="1921659" cy="11529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800" kern="1200" spc="300" dirty="0" smtClean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spc="3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Web</a:t>
          </a: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spc="3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Scraping &amp;</a:t>
          </a: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spc="3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Crawling</a:t>
          </a: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800" kern="1200" spc="300" dirty="0" smtClean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4193"/>
        <a:ext cx="1921659" cy="1152995"/>
      </dsp:txXfrm>
    </dsp:sp>
    <dsp:sp modelId="{68C1F0CF-EE9B-4D83-BA20-E4218C41A67C}">
      <dsp:nvSpPr>
        <dsp:cNvPr id="0" name=""/>
        <dsp:cNvSpPr/>
      </dsp:nvSpPr>
      <dsp:spPr>
        <a:xfrm>
          <a:off x="4902379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097021" y="578479"/>
        <a:ext cx="22099" cy="4424"/>
      </dsp:txXfrm>
    </dsp:sp>
    <dsp:sp modelId="{28CA22D3-05B2-48A5-A749-B15B59C1B352}">
      <dsp:nvSpPr>
        <dsp:cNvPr id="0" name=""/>
        <dsp:cNvSpPr/>
      </dsp:nvSpPr>
      <dsp:spPr>
        <a:xfrm>
          <a:off x="2982520" y="4193"/>
          <a:ext cx="1921659" cy="1152995"/>
        </a:xfrm>
        <a:prstGeom prst="rect">
          <a:avLst/>
        </a:prstGeom>
        <a:noFill/>
        <a:ln w="15875" cap="flat" cmpd="sng" algn="ctr">
          <a:solidFill>
            <a:schemeClr val="accent1">
              <a:alpha val="29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2400" kern="1200" spc="300" dirty="0" smtClean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2520" y="4193"/>
        <a:ext cx="1921659" cy="1152995"/>
      </dsp:txXfrm>
    </dsp:sp>
    <dsp:sp modelId="{D43A9753-3136-41FC-8A6E-0031597BB5A9}">
      <dsp:nvSpPr>
        <dsp:cNvPr id="0" name=""/>
        <dsp:cNvSpPr/>
      </dsp:nvSpPr>
      <dsp:spPr>
        <a:xfrm>
          <a:off x="1579708" y="1155389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  <a:alpha val="29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3824652" y="1358868"/>
        <a:ext cx="237395" cy="4424"/>
      </dsp:txXfrm>
    </dsp:sp>
    <dsp:sp modelId="{296F2DDA-20CB-4DE6-96A1-E6F7F52C975C}">
      <dsp:nvSpPr>
        <dsp:cNvPr id="0" name=""/>
        <dsp:cNvSpPr/>
      </dsp:nvSpPr>
      <dsp:spPr>
        <a:xfrm>
          <a:off x="5346161" y="4193"/>
          <a:ext cx="1921659" cy="1152995"/>
        </a:xfrm>
        <a:prstGeom prst="rect">
          <a:avLst/>
        </a:prstGeom>
        <a:noFill/>
        <a:ln w="15875" cap="flat" cmpd="sng" algn="ctr">
          <a:solidFill>
            <a:schemeClr val="accent1">
              <a:alpha val="29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통계적 </a:t>
          </a:r>
          <a:endParaRPr lang="en-US" altLang="ko-KR" sz="2400" kern="1200" spc="30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접근</a:t>
          </a:r>
          <a:endParaRPr lang="ko-KR" altLang="en-US" sz="24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6161" y="4193"/>
        <a:ext cx="1921659" cy="1152995"/>
      </dsp:txXfrm>
    </dsp:sp>
    <dsp:sp modelId="{0896178F-20DA-4169-9A6A-55AFB95610B4}">
      <dsp:nvSpPr>
        <dsp:cNvPr id="0" name=""/>
        <dsp:cNvSpPr/>
      </dsp:nvSpPr>
      <dsp:spPr>
        <a:xfrm>
          <a:off x="2538738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  <a:alpha val="29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733379" y="2173456"/>
        <a:ext cx="22099" cy="4424"/>
      </dsp:txXfrm>
    </dsp:sp>
    <dsp:sp modelId="{4258BAB0-FBF4-49CF-B4E3-3ECF4110C1B8}">
      <dsp:nvSpPr>
        <dsp:cNvPr id="0" name=""/>
        <dsp:cNvSpPr/>
      </dsp:nvSpPr>
      <dsp:spPr>
        <a:xfrm>
          <a:off x="618878" y="1599171"/>
          <a:ext cx="1921659" cy="1152995"/>
        </a:xfrm>
        <a:prstGeom prst="rect">
          <a:avLst/>
        </a:prstGeom>
        <a:noFill/>
        <a:ln w="15875" cap="flat" cmpd="sng" algn="ctr">
          <a:solidFill>
            <a:schemeClr val="accent1">
              <a:alpha val="29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</a:t>
          </a:r>
          <a:endParaRPr lang="en-US" altLang="ko-KR" sz="2400" kern="1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ko-KR" altLang="en-US" sz="24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1599171"/>
        <a:ext cx="1921659" cy="1152995"/>
      </dsp:txXfrm>
    </dsp:sp>
    <dsp:sp modelId="{C4252C37-DF84-4729-8D2C-671EC3666B05}">
      <dsp:nvSpPr>
        <dsp:cNvPr id="0" name=""/>
        <dsp:cNvSpPr/>
      </dsp:nvSpPr>
      <dsp:spPr>
        <a:xfrm>
          <a:off x="4902379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/>
        </a:p>
      </dsp:txBody>
      <dsp:txXfrm>
        <a:off x="5097021" y="2173456"/>
        <a:ext cx="22099" cy="4424"/>
      </dsp:txXfrm>
    </dsp:sp>
    <dsp:sp modelId="{D2CFBC5C-EF21-4DD1-BB80-7CAA4940D751}">
      <dsp:nvSpPr>
        <dsp:cNvPr id="0" name=""/>
        <dsp:cNvSpPr/>
      </dsp:nvSpPr>
      <dsp:spPr>
        <a:xfrm>
          <a:off x="2982520" y="1599171"/>
          <a:ext cx="1921659" cy="1152995"/>
        </a:xfrm>
        <a:prstGeom prst="rect">
          <a:avLst/>
        </a:prstGeom>
        <a:noFill/>
        <a:ln w="15875" cap="flat" cmpd="sng" algn="ctr">
          <a:solidFill>
            <a:schemeClr val="accent1">
              <a:alpha val="29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ko-KR" altLang="en-US" sz="24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2520" y="1599171"/>
        <a:ext cx="1921659" cy="1152995"/>
      </dsp:txXfrm>
    </dsp:sp>
    <dsp:sp modelId="{4AD3A5CA-AAB3-48E1-B52F-C792214828EA}">
      <dsp:nvSpPr>
        <dsp:cNvPr id="0" name=""/>
        <dsp:cNvSpPr/>
      </dsp:nvSpPr>
      <dsp:spPr>
        <a:xfrm>
          <a:off x="1579708" y="2750366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12700" cap="flat" cmpd="sng" algn="ctr">
          <a:solidFill>
            <a:schemeClr val="accent3">
              <a:lumMod val="5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solidFill>
              <a:schemeClr val="bg1">
                <a:lumMod val="95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3824652" y="2953845"/>
        <a:ext cx="237395" cy="4424"/>
      </dsp:txXfrm>
    </dsp:sp>
    <dsp:sp modelId="{AD45548B-580F-49E1-877E-CFBC27607480}">
      <dsp:nvSpPr>
        <dsp:cNvPr id="0" name=""/>
        <dsp:cNvSpPr/>
      </dsp:nvSpPr>
      <dsp:spPr>
        <a:xfrm>
          <a:off x="5346161" y="1599171"/>
          <a:ext cx="1921659" cy="1152995"/>
        </a:xfrm>
        <a:prstGeom prst="rect">
          <a:avLst/>
        </a:prstGeom>
        <a:noFill/>
        <a:ln w="15875" cap="flat" cmpd="sng" algn="ctr">
          <a:solidFill>
            <a:schemeClr val="accent1">
              <a:alpha val="29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400" kern="12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6161" y="1599171"/>
        <a:ext cx="1921659" cy="1152995"/>
      </dsp:txXfrm>
    </dsp:sp>
    <dsp:sp modelId="{89172825-F34B-4771-9088-171A6F106361}">
      <dsp:nvSpPr>
        <dsp:cNvPr id="0" name=""/>
        <dsp:cNvSpPr/>
      </dsp:nvSpPr>
      <dsp:spPr>
        <a:xfrm>
          <a:off x="618878" y="3194148"/>
          <a:ext cx="1921659" cy="1152995"/>
        </a:xfrm>
        <a:prstGeom prst="rect">
          <a:avLst/>
        </a:prstGeom>
        <a:noFill/>
        <a:ln w="15875" cap="flat" cmpd="sng" algn="ctr">
          <a:solidFill>
            <a:schemeClr val="accent1">
              <a:alpha val="29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24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3194148"/>
        <a:ext cx="1921659" cy="11529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5C28-947C-4C85-8039-B1464FFEBFE3}">
      <dsp:nvSpPr>
        <dsp:cNvPr id="0" name=""/>
        <dsp:cNvSpPr/>
      </dsp:nvSpPr>
      <dsp:spPr>
        <a:xfrm>
          <a:off x="2538738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  <a:alpha val="29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733379" y="578479"/>
        <a:ext cx="22099" cy="4424"/>
      </dsp:txXfrm>
    </dsp:sp>
    <dsp:sp modelId="{F6364AA3-CD4E-4EDA-A0A4-3C02BF50A683}">
      <dsp:nvSpPr>
        <dsp:cNvPr id="0" name=""/>
        <dsp:cNvSpPr/>
      </dsp:nvSpPr>
      <dsp:spPr>
        <a:xfrm>
          <a:off x="618878" y="4193"/>
          <a:ext cx="1921659" cy="11529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800" kern="1200" spc="300" dirty="0" smtClean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spc="3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Web</a:t>
          </a: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spc="3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Scraping &amp;</a:t>
          </a: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spc="3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Crawling</a:t>
          </a: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800" kern="1200" spc="300" dirty="0" smtClean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4193"/>
        <a:ext cx="1921659" cy="1152995"/>
      </dsp:txXfrm>
    </dsp:sp>
    <dsp:sp modelId="{68C1F0CF-EE9B-4D83-BA20-E4218C41A67C}">
      <dsp:nvSpPr>
        <dsp:cNvPr id="0" name=""/>
        <dsp:cNvSpPr/>
      </dsp:nvSpPr>
      <dsp:spPr>
        <a:xfrm>
          <a:off x="4902379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097021" y="578479"/>
        <a:ext cx="22099" cy="4424"/>
      </dsp:txXfrm>
    </dsp:sp>
    <dsp:sp modelId="{28CA22D3-05B2-48A5-A749-B15B59C1B352}">
      <dsp:nvSpPr>
        <dsp:cNvPr id="0" name=""/>
        <dsp:cNvSpPr/>
      </dsp:nvSpPr>
      <dsp:spPr>
        <a:xfrm>
          <a:off x="2982520" y="4193"/>
          <a:ext cx="1921659" cy="115299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chemeClr val="bg1">
                  <a:lumMod val="65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2400" kern="1200" spc="300" dirty="0" smtClean="0">
            <a:solidFill>
              <a:schemeClr val="bg1">
                <a:lumMod val="65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2520" y="4193"/>
        <a:ext cx="1921659" cy="1152995"/>
      </dsp:txXfrm>
    </dsp:sp>
    <dsp:sp modelId="{D43A9753-3136-41FC-8A6E-0031597BB5A9}">
      <dsp:nvSpPr>
        <dsp:cNvPr id="0" name=""/>
        <dsp:cNvSpPr/>
      </dsp:nvSpPr>
      <dsp:spPr>
        <a:xfrm>
          <a:off x="1579708" y="1155389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12700" cap="flat" cmpd="sng" algn="ctr">
          <a:solidFill>
            <a:schemeClr val="bg1">
              <a:lumMod val="75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solidFill>
              <a:schemeClr val="bg1">
                <a:lumMod val="85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3824652" y="1358868"/>
        <a:ext cx="237395" cy="4424"/>
      </dsp:txXfrm>
    </dsp:sp>
    <dsp:sp modelId="{296F2DDA-20CB-4DE6-96A1-E6F7F52C975C}">
      <dsp:nvSpPr>
        <dsp:cNvPr id="0" name=""/>
        <dsp:cNvSpPr/>
      </dsp:nvSpPr>
      <dsp:spPr>
        <a:xfrm>
          <a:off x="5346161" y="4193"/>
          <a:ext cx="1921659" cy="115299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chemeClr val="bg1">
                  <a:lumMod val="65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통계적 </a:t>
          </a:r>
          <a:endParaRPr lang="en-US" altLang="ko-KR" sz="2400" kern="1200" spc="300" dirty="0" smtClean="0">
            <a:solidFill>
              <a:schemeClr val="bg1">
                <a:lumMod val="65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chemeClr val="bg1">
                  <a:lumMod val="65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접근</a:t>
          </a:r>
          <a:endParaRPr lang="ko-KR" altLang="en-US" sz="2400" kern="1200" spc="300" dirty="0">
            <a:solidFill>
              <a:schemeClr val="bg1">
                <a:lumMod val="65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6161" y="4193"/>
        <a:ext cx="1921659" cy="1152995"/>
      </dsp:txXfrm>
    </dsp:sp>
    <dsp:sp modelId="{0896178F-20DA-4169-9A6A-55AFB95610B4}">
      <dsp:nvSpPr>
        <dsp:cNvPr id="0" name=""/>
        <dsp:cNvSpPr/>
      </dsp:nvSpPr>
      <dsp:spPr>
        <a:xfrm>
          <a:off x="2538738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  <a:alpha val="29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733379" y="2173456"/>
        <a:ext cx="22099" cy="4424"/>
      </dsp:txXfrm>
    </dsp:sp>
    <dsp:sp modelId="{4258BAB0-FBF4-49CF-B4E3-3ECF4110C1B8}">
      <dsp:nvSpPr>
        <dsp:cNvPr id="0" name=""/>
        <dsp:cNvSpPr/>
      </dsp:nvSpPr>
      <dsp:spPr>
        <a:xfrm>
          <a:off x="618878" y="1599171"/>
          <a:ext cx="1921659" cy="115299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</a:t>
          </a:r>
          <a:endParaRPr lang="en-US" altLang="ko-KR" sz="2400" kern="1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ko-KR" altLang="en-US" sz="24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1599171"/>
        <a:ext cx="1921659" cy="1152995"/>
      </dsp:txXfrm>
    </dsp:sp>
    <dsp:sp modelId="{C4252C37-DF84-4729-8D2C-671EC3666B05}">
      <dsp:nvSpPr>
        <dsp:cNvPr id="0" name=""/>
        <dsp:cNvSpPr/>
      </dsp:nvSpPr>
      <dsp:spPr>
        <a:xfrm>
          <a:off x="4902379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12700" cap="flat" cmpd="sng" algn="ctr">
          <a:solidFill>
            <a:schemeClr val="bg1">
              <a:lumMod val="75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/>
        </a:p>
      </dsp:txBody>
      <dsp:txXfrm>
        <a:off x="5097021" y="2173456"/>
        <a:ext cx="22099" cy="4424"/>
      </dsp:txXfrm>
    </dsp:sp>
    <dsp:sp modelId="{D2CFBC5C-EF21-4DD1-BB80-7CAA4940D751}">
      <dsp:nvSpPr>
        <dsp:cNvPr id="0" name=""/>
        <dsp:cNvSpPr/>
      </dsp:nvSpPr>
      <dsp:spPr>
        <a:xfrm>
          <a:off x="2982520" y="1599171"/>
          <a:ext cx="1921659" cy="1152995"/>
        </a:xfrm>
        <a:prstGeom prst="rect">
          <a:avLst/>
        </a:prstGeom>
        <a:noFill/>
        <a:ln w="15875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ko-KR" altLang="en-US" sz="24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2520" y="1599171"/>
        <a:ext cx="1921659" cy="1152995"/>
      </dsp:txXfrm>
    </dsp:sp>
    <dsp:sp modelId="{4AD3A5CA-AAB3-48E1-B52F-C792214828EA}">
      <dsp:nvSpPr>
        <dsp:cNvPr id="0" name=""/>
        <dsp:cNvSpPr/>
      </dsp:nvSpPr>
      <dsp:spPr>
        <a:xfrm>
          <a:off x="1579708" y="2750366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12700" cap="flat" cmpd="sng" algn="ctr">
          <a:solidFill>
            <a:schemeClr val="bg1">
              <a:lumMod val="75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solidFill>
              <a:schemeClr val="bg1">
                <a:lumMod val="95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3824652" y="2953845"/>
        <a:ext cx="237395" cy="4424"/>
      </dsp:txXfrm>
    </dsp:sp>
    <dsp:sp modelId="{AD45548B-580F-49E1-877E-CFBC27607480}">
      <dsp:nvSpPr>
        <dsp:cNvPr id="0" name=""/>
        <dsp:cNvSpPr/>
      </dsp:nvSpPr>
      <dsp:spPr>
        <a:xfrm>
          <a:off x="5346161" y="1599171"/>
          <a:ext cx="1921659" cy="115299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400" kern="12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6161" y="1599171"/>
        <a:ext cx="1921659" cy="1152995"/>
      </dsp:txXfrm>
    </dsp:sp>
    <dsp:sp modelId="{89172825-F34B-4771-9088-171A6F106361}">
      <dsp:nvSpPr>
        <dsp:cNvPr id="0" name=""/>
        <dsp:cNvSpPr/>
      </dsp:nvSpPr>
      <dsp:spPr>
        <a:xfrm>
          <a:off x="618878" y="3194148"/>
          <a:ext cx="1921659" cy="1152995"/>
        </a:xfrm>
        <a:prstGeom prst="rect">
          <a:avLst/>
        </a:prstGeom>
        <a:noFill/>
        <a:ln w="15875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24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3194148"/>
        <a:ext cx="1921659" cy="11529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5C28-947C-4C85-8039-B1464FFEBFE3}">
      <dsp:nvSpPr>
        <dsp:cNvPr id="0" name=""/>
        <dsp:cNvSpPr/>
      </dsp:nvSpPr>
      <dsp:spPr>
        <a:xfrm>
          <a:off x="2538738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12700" cap="flat" cmpd="sng" algn="ctr">
          <a:solidFill>
            <a:schemeClr val="tx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2733379" y="578479"/>
        <a:ext cx="22099" cy="4424"/>
      </dsp:txXfrm>
    </dsp:sp>
    <dsp:sp modelId="{F6364AA3-CD4E-4EDA-A0A4-3C02BF50A683}">
      <dsp:nvSpPr>
        <dsp:cNvPr id="0" name=""/>
        <dsp:cNvSpPr/>
      </dsp:nvSpPr>
      <dsp:spPr>
        <a:xfrm>
          <a:off x="618878" y="4193"/>
          <a:ext cx="1921659" cy="1152995"/>
        </a:xfrm>
        <a:prstGeom prst="rect">
          <a:avLst/>
        </a:prstGeom>
        <a:noFill/>
        <a:ln w="28575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800" kern="1200" spc="300" dirty="0" smtClean="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Web</a:t>
          </a: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Scraping &amp;</a:t>
          </a: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Crawling</a:t>
          </a: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800" kern="1200" spc="300" dirty="0" smtClean="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618878" y="4193"/>
        <a:ext cx="1921659" cy="1152995"/>
      </dsp:txXfrm>
    </dsp:sp>
    <dsp:sp modelId="{68C1F0CF-EE9B-4D83-BA20-E4218C41A67C}">
      <dsp:nvSpPr>
        <dsp:cNvPr id="0" name=""/>
        <dsp:cNvSpPr/>
      </dsp:nvSpPr>
      <dsp:spPr>
        <a:xfrm>
          <a:off x="4902379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12700" cap="flat" cmpd="sng" algn="ctr">
          <a:solidFill>
            <a:srgbClr val="DDDDDD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5097021" y="578479"/>
        <a:ext cx="22099" cy="4424"/>
      </dsp:txXfrm>
    </dsp:sp>
    <dsp:sp modelId="{28CA22D3-05B2-48A5-A749-B15B59C1B352}">
      <dsp:nvSpPr>
        <dsp:cNvPr id="0" name=""/>
        <dsp:cNvSpPr/>
      </dsp:nvSpPr>
      <dsp:spPr>
        <a:xfrm>
          <a:off x="2982520" y="4193"/>
          <a:ext cx="1921659" cy="1152995"/>
        </a:xfrm>
        <a:prstGeom prst="rect">
          <a:avLst/>
        </a:prstGeom>
        <a:noFill/>
        <a:ln w="285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ysClr val="windowText" lastClr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전처리</a:t>
          </a:r>
          <a:endParaRPr lang="en-US" altLang="ko-KR" sz="2400" kern="1200" spc="300" dirty="0" smtClean="0">
            <a:solidFill>
              <a:sysClr val="windowText" lastClr="000000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2982520" y="4193"/>
        <a:ext cx="1921659" cy="1152995"/>
      </dsp:txXfrm>
    </dsp:sp>
    <dsp:sp modelId="{D43A9753-3136-41FC-8A6E-0031597BB5A9}">
      <dsp:nvSpPr>
        <dsp:cNvPr id="0" name=""/>
        <dsp:cNvSpPr/>
      </dsp:nvSpPr>
      <dsp:spPr>
        <a:xfrm>
          <a:off x="1579708" y="1155389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12700" cap="flat" cmpd="sng" algn="ctr">
          <a:solidFill>
            <a:schemeClr val="bg1">
              <a:lumMod val="75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3824652" y="1358868"/>
        <a:ext cx="237395" cy="4424"/>
      </dsp:txXfrm>
    </dsp:sp>
    <dsp:sp modelId="{296F2DDA-20CB-4DE6-96A1-E6F7F52C975C}">
      <dsp:nvSpPr>
        <dsp:cNvPr id="0" name=""/>
        <dsp:cNvSpPr/>
      </dsp:nvSpPr>
      <dsp:spPr>
        <a:xfrm>
          <a:off x="5346161" y="4193"/>
          <a:ext cx="1921659" cy="115299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chemeClr val="bg1">
                  <a:lumMod val="6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통계적 </a:t>
          </a:r>
          <a:endParaRPr lang="en-US" altLang="ko-KR" sz="2400" kern="1200" spc="300" dirty="0" smtClean="0">
            <a:solidFill>
              <a:schemeClr val="bg1">
                <a:lumMod val="6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chemeClr val="bg1">
                  <a:lumMod val="6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접근</a:t>
          </a:r>
          <a:endParaRPr lang="ko-KR" altLang="en-US" sz="2400" kern="1200" spc="300" dirty="0">
            <a:solidFill>
              <a:schemeClr val="bg1">
                <a:lumMod val="6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5346161" y="4193"/>
        <a:ext cx="1921659" cy="1152995"/>
      </dsp:txXfrm>
    </dsp:sp>
    <dsp:sp modelId="{0896178F-20DA-4169-9A6A-55AFB95610B4}">
      <dsp:nvSpPr>
        <dsp:cNvPr id="0" name=""/>
        <dsp:cNvSpPr/>
      </dsp:nvSpPr>
      <dsp:spPr>
        <a:xfrm>
          <a:off x="2538738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  <a:alpha val="29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2733379" y="2173456"/>
        <a:ext cx="22099" cy="4424"/>
      </dsp:txXfrm>
    </dsp:sp>
    <dsp:sp modelId="{4258BAB0-FBF4-49CF-B4E3-3ECF4110C1B8}">
      <dsp:nvSpPr>
        <dsp:cNvPr id="0" name=""/>
        <dsp:cNvSpPr/>
      </dsp:nvSpPr>
      <dsp:spPr>
        <a:xfrm>
          <a:off x="618878" y="1599171"/>
          <a:ext cx="1921659" cy="115299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C0C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형태소</a:t>
          </a:r>
          <a:endParaRPr lang="en-US" altLang="ko-KR" sz="2400" kern="1200" spc="300" dirty="0" smtClean="0">
            <a:solidFill>
              <a:srgbClr val="C0C0C0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C0C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분석</a:t>
          </a:r>
          <a:endParaRPr lang="ko-KR" altLang="en-US" sz="2400" kern="1200" spc="300" dirty="0">
            <a:solidFill>
              <a:srgbClr val="C0C0C0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618878" y="1599171"/>
        <a:ext cx="1921659" cy="1152995"/>
      </dsp:txXfrm>
    </dsp:sp>
    <dsp:sp modelId="{C4252C37-DF84-4729-8D2C-671EC3666B05}">
      <dsp:nvSpPr>
        <dsp:cNvPr id="0" name=""/>
        <dsp:cNvSpPr/>
      </dsp:nvSpPr>
      <dsp:spPr>
        <a:xfrm>
          <a:off x="4902379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12700" cap="flat" cmpd="sng" algn="ctr">
          <a:solidFill>
            <a:srgbClr val="FFFFFF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5097021" y="2173456"/>
        <a:ext cx="22099" cy="4424"/>
      </dsp:txXfrm>
    </dsp:sp>
    <dsp:sp modelId="{D2CFBC5C-EF21-4DD1-BB80-7CAA4940D751}">
      <dsp:nvSpPr>
        <dsp:cNvPr id="0" name=""/>
        <dsp:cNvSpPr/>
      </dsp:nvSpPr>
      <dsp:spPr>
        <a:xfrm>
          <a:off x="2982520" y="1599171"/>
          <a:ext cx="1921659" cy="1152995"/>
        </a:xfrm>
        <a:prstGeom prst="rect">
          <a:avLst/>
        </a:prstGeom>
        <a:noFill/>
        <a:ln w="15875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spc="300" dirty="0" smtClean="0">
              <a:solidFill>
                <a:srgbClr val="C0C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DB</a:t>
          </a:r>
          <a:endParaRPr lang="ko-KR" altLang="en-US" sz="2400" kern="1200" spc="300" dirty="0">
            <a:solidFill>
              <a:srgbClr val="C0C0C0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2982520" y="1599171"/>
        <a:ext cx="1921659" cy="1152995"/>
      </dsp:txXfrm>
    </dsp:sp>
    <dsp:sp modelId="{4AD3A5CA-AAB3-48E1-B52F-C792214828EA}">
      <dsp:nvSpPr>
        <dsp:cNvPr id="0" name=""/>
        <dsp:cNvSpPr/>
      </dsp:nvSpPr>
      <dsp:spPr>
        <a:xfrm>
          <a:off x="1579708" y="2750366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12700" cap="flat" cmpd="sng" algn="ctr">
          <a:solidFill>
            <a:schemeClr val="bg1">
              <a:lumMod val="75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solidFill>
              <a:schemeClr val="bg1">
                <a:lumMod val="9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3824652" y="2953845"/>
        <a:ext cx="237395" cy="4424"/>
      </dsp:txXfrm>
    </dsp:sp>
    <dsp:sp modelId="{AD45548B-580F-49E1-877E-CFBC27607480}">
      <dsp:nvSpPr>
        <dsp:cNvPr id="0" name=""/>
        <dsp:cNvSpPr/>
      </dsp:nvSpPr>
      <dsp:spPr>
        <a:xfrm>
          <a:off x="5346161" y="1599171"/>
          <a:ext cx="1921659" cy="115299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solidFill>
                <a:srgbClr val="CECEC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시각화</a:t>
          </a:r>
          <a:endParaRPr lang="ko-KR" altLang="en-US" sz="2400" kern="1200" spc="300" dirty="0">
            <a:solidFill>
              <a:srgbClr val="CECECE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5346161" y="1599171"/>
        <a:ext cx="1921659" cy="1152995"/>
      </dsp:txXfrm>
    </dsp:sp>
    <dsp:sp modelId="{89172825-F34B-4771-9088-171A6F106361}">
      <dsp:nvSpPr>
        <dsp:cNvPr id="0" name=""/>
        <dsp:cNvSpPr/>
      </dsp:nvSpPr>
      <dsp:spPr>
        <a:xfrm>
          <a:off x="618878" y="3194148"/>
          <a:ext cx="1921659" cy="1152995"/>
        </a:xfrm>
        <a:prstGeom prst="rect">
          <a:avLst/>
        </a:prstGeom>
        <a:noFill/>
        <a:ln w="15875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C0C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구동</a:t>
          </a:r>
          <a:endParaRPr lang="ko-KR" altLang="en-US" sz="2400" kern="1200" spc="300" dirty="0">
            <a:solidFill>
              <a:srgbClr val="C0C0C0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618878" y="3194148"/>
        <a:ext cx="1921659" cy="11529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0E65B-9BCE-4439-B08E-DDA16BFB53C7}">
      <dsp:nvSpPr>
        <dsp:cNvPr id="0" name=""/>
        <dsp:cNvSpPr/>
      </dsp:nvSpPr>
      <dsp:spPr>
        <a:xfrm>
          <a:off x="2509" y="834680"/>
          <a:ext cx="2518116" cy="139756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크롤링한</a:t>
          </a:r>
          <a:r>
            <a:rPr lang="ko-KR" altLang="en-US" sz="1600" kern="12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 기사 입력</a:t>
          </a:r>
          <a:endParaRPr lang="ko-KR" altLang="en-US" sz="1600" kern="1200" dirty="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2509" y="834680"/>
        <a:ext cx="2168725" cy="1397564"/>
      </dsp:txXfrm>
    </dsp:sp>
    <dsp:sp modelId="{5AC198A9-3883-45C6-9505-DF8FDA56E423}">
      <dsp:nvSpPr>
        <dsp:cNvPr id="0" name=""/>
        <dsp:cNvSpPr/>
      </dsp:nvSpPr>
      <dsp:spPr>
        <a:xfrm>
          <a:off x="2017003" y="834680"/>
          <a:ext cx="2518116" cy="1397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White List</a:t>
          </a: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방식으로</a:t>
          </a:r>
          <a:endParaRPr lang="en-US" altLang="ko-KR" sz="1400" kern="1200" dirty="0" smtClean="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기사선정 </a:t>
          </a:r>
          <a:endParaRPr lang="ko-KR" altLang="en-US" sz="1400" kern="1200" dirty="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2715785" y="834680"/>
        <a:ext cx="1120552" cy="1397564"/>
      </dsp:txXfrm>
    </dsp:sp>
    <dsp:sp modelId="{50AD22D7-B73B-4A5A-ACCC-031B636E4587}">
      <dsp:nvSpPr>
        <dsp:cNvPr id="0" name=""/>
        <dsp:cNvSpPr/>
      </dsp:nvSpPr>
      <dsp:spPr>
        <a:xfrm>
          <a:off x="4031496" y="834680"/>
          <a:ext cx="2518116" cy="1397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Black List </a:t>
          </a: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방식으로 </a:t>
          </a:r>
          <a:endParaRPr lang="en-US" altLang="ko-KR" sz="1400" kern="1200" dirty="0" smtClean="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기사 제외</a:t>
          </a:r>
          <a:endParaRPr lang="ko-KR" altLang="en-US" sz="1400" kern="1200" dirty="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4730278" y="834680"/>
        <a:ext cx="1120552" cy="1397564"/>
      </dsp:txXfrm>
    </dsp:sp>
    <dsp:sp modelId="{E2B9DF91-044B-469B-BD0E-BA92A5E9F71A}">
      <dsp:nvSpPr>
        <dsp:cNvPr id="0" name=""/>
        <dsp:cNvSpPr/>
      </dsp:nvSpPr>
      <dsp:spPr>
        <a:xfrm>
          <a:off x="6045989" y="834680"/>
          <a:ext cx="2518116" cy="1397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 최종 기사 </a:t>
          </a:r>
          <a:endParaRPr lang="en-US" altLang="ko-KR" sz="1600" kern="1200" dirty="0" smtClean="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추출</a:t>
          </a:r>
          <a:endParaRPr lang="ko-KR" altLang="en-US" sz="1600" kern="1200" dirty="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6744771" y="834680"/>
        <a:ext cx="1120552" cy="13975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5C28-947C-4C85-8039-B1464FFEBFE3}">
      <dsp:nvSpPr>
        <dsp:cNvPr id="0" name=""/>
        <dsp:cNvSpPr/>
      </dsp:nvSpPr>
      <dsp:spPr>
        <a:xfrm>
          <a:off x="2538738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12700" cap="flat" cmpd="sng" algn="ctr">
          <a:solidFill>
            <a:schemeClr val="tx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2733379" y="578479"/>
        <a:ext cx="22099" cy="4424"/>
      </dsp:txXfrm>
    </dsp:sp>
    <dsp:sp modelId="{F6364AA3-CD4E-4EDA-A0A4-3C02BF50A683}">
      <dsp:nvSpPr>
        <dsp:cNvPr id="0" name=""/>
        <dsp:cNvSpPr/>
      </dsp:nvSpPr>
      <dsp:spPr>
        <a:xfrm>
          <a:off x="618878" y="4193"/>
          <a:ext cx="1921659" cy="1152995"/>
        </a:xfrm>
        <a:prstGeom prst="rect">
          <a:avLst/>
        </a:prstGeom>
        <a:noFill/>
        <a:ln w="28575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800" kern="1200" spc="300" dirty="0" smtClean="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Web</a:t>
          </a: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Scraping &amp;</a:t>
          </a: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Crawling</a:t>
          </a: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800" kern="1200" spc="300" dirty="0" smtClean="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618878" y="4193"/>
        <a:ext cx="1921659" cy="1152995"/>
      </dsp:txXfrm>
    </dsp:sp>
    <dsp:sp modelId="{68C1F0CF-EE9B-4D83-BA20-E4218C41A67C}">
      <dsp:nvSpPr>
        <dsp:cNvPr id="0" name=""/>
        <dsp:cNvSpPr/>
      </dsp:nvSpPr>
      <dsp:spPr>
        <a:xfrm>
          <a:off x="4902379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12700" cap="flat" cmpd="sng" algn="ctr">
          <a:solidFill>
            <a:srgbClr val="DDDDDD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5097021" y="578479"/>
        <a:ext cx="22099" cy="4424"/>
      </dsp:txXfrm>
    </dsp:sp>
    <dsp:sp modelId="{28CA22D3-05B2-48A5-A749-B15B59C1B352}">
      <dsp:nvSpPr>
        <dsp:cNvPr id="0" name=""/>
        <dsp:cNvSpPr/>
      </dsp:nvSpPr>
      <dsp:spPr>
        <a:xfrm>
          <a:off x="2982520" y="4193"/>
          <a:ext cx="1921659" cy="1152995"/>
        </a:xfrm>
        <a:prstGeom prst="rect">
          <a:avLst/>
        </a:prstGeom>
        <a:noFill/>
        <a:ln w="28575" cap="flat" cmpd="sng" algn="ctr">
          <a:solidFill>
            <a:srgbClr val="DDDDD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DDDDD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전처리</a:t>
          </a:r>
          <a:endParaRPr lang="en-US" altLang="ko-KR" sz="2400" kern="1200" spc="300" dirty="0" smtClean="0">
            <a:solidFill>
              <a:srgbClr val="DDDDDD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2982520" y="4193"/>
        <a:ext cx="1921659" cy="1152995"/>
      </dsp:txXfrm>
    </dsp:sp>
    <dsp:sp modelId="{D43A9753-3136-41FC-8A6E-0031597BB5A9}">
      <dsp:nvSpPr>
        <dsp:cNvPr id="0" name=""/>
        <dsp:cNvSpPr/>
      </dsp:nvSpPr>
      <dsp:spPr>
        <a:xfrm>
          <a:off x="1579708" y="1155389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12700" cap="flat" cmpd="sng" algn="ctr">
          <a:solidFill>
            <a:schemeClr val="bg1">
              <a:lumMod val="75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3824652" y="1358868"/>
        <a:ext cx="237395" cy="4424"/>
      </dsp:txXfrm>
    </dsp:sp>
    <dsp:sp modelId="{296F2DDA-20CB-4DE6-96A1-E6F7F52C975C}">
      <dsp:nvSpPr>
        <dsp:cNvPr id="0" name=""/>
        <dsp:cNvSpPr/>
      </dsp:nvSpPr>
      <dsp:spPr>
        <a:xfrm>
          <a:off x="5346161" y="4193"/>
          <a:ext cx="1921659" cy="1152995"/>
        </a:xfrm>
        <a:prstGeom prst="rect">
          <a:avLst/>
        </a:prstGeom>
        <a:noFill/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형태소 </a:t>
          </a:r>
          <a:endParaRPr lang="en-US" altLang="ko-KR" sz="2400" kern="1200" spc="300" dirty="0" smtClean="0">
            <a:solidFill>
              <a:schemeClr val="tx1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분석</a:t>
          </a:r>
          <a:endParaRPr lang="ko-KR" altLang="en-US" sz="2400" kern="1200" spc="300" dirty="0">
            <a:solidFill>
              <a:schemeClr val="tx1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5346161" y="4193"/>
        <a:ext cx="1921659" cy="1152995"/>
      </dsp:txXfrm>
    </dsp:sp>
    <dsp:sp modelId="{0896178F-20DA-4169-9A6A-55AFB95610B4}">
      <dsp:nvSpPr>
        <dsp:cNvPr id="0" name=""/>
        <dsp:cNvSpPr/>
      </dsp:nvSpPr>
      <dsp:spPr>
        <a:xfrm>
          <a:off x="2538738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  <a:alpha val="29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2733379" y="2173456"/>
        <a:ext cx="22099" cy="4424"/>
      </dsp:txXfrm>
    </dsp:sp>
    <dsp:sp modelId="{4258BAB0-FBF4-49CF-B4E3-3ECF4110C1B8}">
      <dsp:nvSpPr>
        <dsp:cNvPr id="0" name=""/>
        <dsp:cNvSpPr/>
      </dsp:nvSpPr>
      <dsp:spPr>
        <a:xfrm>
          <a:off x="618878" y="1599171"/>
          <a:ext cx="1921659" cy="115299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C0C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통계적</a:t>
          </a:r>
          <a:endParaRPr lang="en-US" altLang="ko-KR" sz="2400" kern="1200" spc="300" dirty="0" smtClean="0">
            <a:solidFill>
              <a:srgbClr val="C0C0C0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C0C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접근</a:t>
          </a:r>
          <a:endParaRPr lang="ko-KR" altLang="en-US" sz="2400" kern="1200" spc="300" dirty="0">
            <a:solidFill>
              <a:srgbClr val="C0C0C0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618878" y="1599171"/>
        <a:ext cx="1921659" cy="1152995"/>
      </dsp:txXfrm>
    </dsp:sp>
    <dsp:sp modelId="{C4252C37-DF84-4729-8D2C-671EC3666B05}">
      <dsp:nvSpPr>
        <dsp:cNvPr id="0" name=""/>
        <dsp:cNvSpPr/>
      </dsp:nvSpPr>
      <dsp:spPr>
        <a:xfrm>
          <a:off x="4902379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12700" cap="flat" cmpd="sng" algn="ctr">
          <a:solidFill>
            <a:srgbClr val="FFFFFF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5097021" y="2173456"/>
        <a:ext cx="22099" cy="4424"/>
      </dsp:txXfrm>
    </dsp:sp>
    <dsp:sp modelId="{D2CFBC5C-EF21-4DD1-BB80-7CAA4940D751}">
      <dsp:nvSpPr>
        <dsp:cNvPr id="0" name=""/>
        <dsp:cNvSpPr/>
      </dsp:nvSpPr>
      <dsp:spPr>
        <a:xfrm>
          <a:off x="2982520" y="1599171"/>
          <a:ext cx="1921659" cy="1152995"/>
        </a:xfrm>
        <a:prstGeom prst="rect">
          <a:avLst/>
        </a:prstGeom>
        <a:noFill/>
        <a:ln w="15875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spc="300" dirty="0" smtClean="0">
              <a:solidFill>
                <a:srgbClr val="C0C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DB</a:t>
          </a:r>
          <a:endParaRPr lang="ko-KR" altLang="en-US" sz="2400" kern="1200" spc="300" dirty="0">
            <a:solidFill>
              <a:srgbClr val="C0C0C0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2982520" y="1599171"/>
        <a:ext cx="1921659" cy="1152995"/>
      </dsp:txXfrm>
    </dsp:sp>
    <dsp:sp modelId="{4AD3A5CA-AAB3-48E1-B52F-C792214828EA}">
      <dsp:nvSpPr>
        <dsp:cNvPr id="0" name=""/>
        <dsp:cNvSpPr/>
      </dsp:nvSpPr>
      <dsp:spPr>
        <a:xfrm>
          <a:off x="1579708" y="2750366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12700" cap="flat" cmpd="sng" algn="ctr">
          <a:solidFill>
            <a:schemeClr val="bg1">
              <a:lumMod val="75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solidFill>
              <a:schemeClr val="bg1">
                <a:lumMod val="9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3824652" y="2953845"/>
        <a:ext cx="237395" cy="4424"/>
      </dsp:txXfrm>
    </dsp:sp>
    <dsp:sp modelId="{AD45548B-580F-49E1-877E-CFBC27607480}">
      <dsp:nvSpPr>
        <dsp:cNvPr id="0" name=""/>
        <dsp:cNvSpPr/>
      </dsp:nvSpPr>
      <dsp:spPr>
        <a:xfrm>
          <a:off x="5346161" y="1599171"/>
          <a:ext cx="1921659" cy="115299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solidFill>
                <a:srgbClr val="CECEC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시각화</a:t>
          </a:r>
          <a:endParaRPr lang="ko-KR" altLang="en-US" sz="2400" kern="1200" spc="300" dirty="0">
            <a:solidFill>
              <a:srgbClr val="CECECE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5346161" y="1599171"/>
        <a:ext cx="1921659" cy="1152995"/>
      </dsp:txXfrm>
    </dsp:sp>
    <dsp:sp modelId="{89172825-F34B-4771-9088-171A6F106361}">
      <dsp:nvSpPr>
        <dsp:cNvPr id="0" name=""/>
        <dsp:cNvSpPr/>
      </dsp:nvSpPr>
      <dsp:spPr>
        <a:xfrm>
          <a:off x="618878" y="3194148"/>
          <a:ext cx="1921659" cy="1152995"/>
        </a:xfrm>
        <a:prstGeom prst="rect">
          <a:avLst/>
        </a:prstGeom>
        <a:noFill/>
        <a:ln w="15875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C0C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구동</a:t>
          </a:r>
          <a:endParaRPr lang="ko-KR" altLang="en-US" sz="2400" kern="1200" spc="300" dirty="0">
            <a:solidFill>
              <a:srgbClr val="C0C0C0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618878" y="3194148"/>
        <a:ext cx="1921659" cy="11529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5C28-947C-4C85-8039-B1464FFEBFE3}">
      <dsp:nvSpPr>
        <dsp:cNvPr id="0" name=""/>
        <dsp:cNvSpPr/>
      </dsp:nvSpPr>
      <dsp:spPr>
        <a:xfrm>
          <a:off x="2538738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12700" cap="flat" cmpd="sng" algn="ctr">
          <a:solidFill>
            <a:schemeClr val="tx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2733379" y="578479"/>
        <a:ext cx="22099" cy="4424"/>
      </dsp:txXfrm>
    </dsp:sp>
    <dsp:sp modelId="{F6364AA3-CD4E-4EDA-A0A4-3C02BF50A683}">
      <dsp:nvSpPr>
        <dsp:cNvPr id="0" name=""/>
        <dsp:cNvSpPr/>
      </dsp:nvSpPr>
      <dsp:spPr>
        <a:xfrm>
          <a:off x="618878" y="4193"/>
          <a:ext cx="1921659" cy="1152995"/>
        </a:xfrm>
        <a:prstGeom prst="rect">
          <a:avLst/>
        </a:prstGeom>
        <a:noFill/>
        <a:ln w="28575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800" kern="1200" spc="300" dirty="0" smtClean="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Web</a:t>
          </a: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Scraping &amp;</a:t>
          </a: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spc="300" dirty="0" smtClean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Crawling</a:t>
          </a: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1800" kern="1200" spc="300" dirty="0" smtClean="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618878" y="4193"/>
        <a:ext cx="1921659" cy="1152995"/>
      </dsp:txXfrm>
    </dsp:sp>
    <dsp:sp modelId="{68C1F0CF-EE9B-4D83-BA20-E4218C41A67C}">
      <dsp:nvSpPr>
        <dsp:cNvPr id="0" name=""/>
        <dsp:cNvSpPr/>
      </dsp:nvSpPr>
      <dsp:spPr>
        <a:xfrm>
          <a:off x="4902379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12700" cap="flat" cmpd="sng" algn="ctr">
          <a:solidFill>
            <a:srgbClr val="DDDDDD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5097021" y="578479"/>
        <a:ext cx="22099" cy="4424"/>
      </dsp:txXfrm>
    </dsp:sp>
    <dsp:sp modelId="{28CA22D3-05B2-48A5-A749-B15B59C1B352}">
      <dsp:nvSpPr>
        <dsp:cNvPr id="0" name=""/>
        <dsp:cNvSpPr/>
      </dsp:nvSpPr>
      <dsp:spPr>
        <a:xfrm>
          <a:off x="2982520" y="4193"/>
          <a:ext cx="1921659" cy="1152995"/>
        </a:xfrm>
        <a:prstGeom prst="rect">
          <a:avLst/>
        </a:prstGeom>
        <a:noFill/>
        <a:ln w="28575" cap="flat" cmpd="sng" algn="ctr">
          <a:solidFill>
            <a:srgbClr val="DDDDD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DDDDD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전처리</a:t>
          </a:r>
          <a:endParaRPr lang="en-US" altLang="ko-KR" sz="2400" kern="1200" spc="300" dirty="0" smtClean="0">
            <a:solidFill>
              <a:srgbClr val="DDDDDD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2982520" y="4193"/>
        <a:ext cx="1921659" cy="1152995"/>
      </dsp:txXfrm>
    </dsp:sp>
    <dsp:sp modelId="{D43A9753-3136-41FC-8A6E-0031597BB5A9}">
      <dsp:nvSpPr>
        <dsp:cNvPr id="0" name=""/>
        <dsp:cNvSpPr/>
      </dsp:nvSpPr>
      <dsp:spPr>
        <a:xfrm>
          <a:off x="1579708" y="1155389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12700" cap="flat" cmpd="sng" algn="ctr">
          <a:solidFill>
            <a:schemeClr val="bg1">
              <a:lumMod val="75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solidFill>
              <a:schemeClr val="bg1">
                <a:lumMod val="8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3824652" y="1358868"/>
        <a:ext cx="237395" cy="4424"/>
      </dsp:txXfrm>
    </dsp:sp>
    <dsp:sp modelId="{296F2DDA-20CB-4DE6-96A1-E6F7F52C975C}">
      <dsp:nvSpPr>
        <dsp:cNvPr id="0" name=""/>
        <dsp:cNvSpPr/>
      </dsp:nvSpPr>
      <dsp:spPr>
        <a:xfrm>
          <a:off x="5346161" y="4193"/>
          <a:ext cx="1921659" cy="1152995"/>
        </a:xfrm>
        <a:prstGeom prst="rect">
          <a:avLst/>
        </a:prstGeom>
        <a:noFill/>
        <a:ln w="28575" cap="flat" cmpd="sng" algn="ctr">
          <a:solidFill>
            <a:srgbClr val="DDDDD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DDDDD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형태소 </a:t>
          </a:r>
          <a:endParaRPr lang="en-US" altLang="ko-KR" sz="2400" kern="1200" spc="300" dirty="0" smtClean="0">
            <a:solidFill>
              <a:srgbClr val="DDDDDD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DDDDD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분석</a:t>
          </a:r>
          <a:endParaRPr lang="ko-KR" altLang="en-US" sz="2400" kern="1200" spc="300" dirty="0">
            <a:solidFill>
              <a:srgbClr val="DDDDDD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5346161" y="4193"/>
        <a:ext cx="1921659" cy="1152995"/>
      </dsp:txXfrm>
    </dsp:sp>
    <dsp:sp modelId="{0896178F-20DA-4169-9A6A-55AFB95610B4}">
      <dsp:nvSpPr>
        <dsp:cNvPr id="0" name=""/>
        <dsp:cNvSpPr/>
      </dsp:nvSpPr>
      <dsp:spPr>
        <a:xfrm>
          <a:off x="2538738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  <a:alpha val="29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2733379" y="2173456"/>
        <a:ext cx="22099" cy="4424"/>
      </dsp:txXfrm>
    </dsp:sp>
    <dsp:sp modelId="{4258BAB0-FBF4-49CF-B4E3-3ECF4110C1B8}">
      <dsp:nvSpPr>
        <dsp:cNvPr id="0" name=""/>
        <dsp:cNvSpPr/>
      </dsp:nvSpPr>
      <dsp:spPr>
        <a:xfrm>
          <a:off x="618878" y="1599171"/>
          <a:ext cx="1921659" cy="1152995"/>
        </a:xfrm>
        <a:prstGeom prst="rect">
          <a:avLst/>
        </a:prstGeom>
        <a:noFill/>
        <a:ln w="285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통계적</a:t>
          </a:r>
          <a:endParaRPr lang="en-US" altLang="ko-KR" sz="2400" kern="1200" spc="300" dirty="0" smtClean="0">
            <a:solidFill>
              <a:schemeClr val="tx1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접근</a:t>
          </a:r>
          <a:endParaRPr lang="ko-KR" altLang="en-US" sz="2400" kern="1200" spc="300" dirty="0">
            <a:solidFill>
              <a:schemeClr val="tx1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618878" y="1599171"/>
        <a:ext cx="1921659" cy="1152995"/>
      </dsp:txXfrm>
    </dsp:sp>
    <dsp:sp modelId="{C4252C37-DF84-4729-8D2C-671EC3666B05}">
      <dsp:nvSpPr>
        <dsp:cNvPr id="0" name=""/>
        <dsp:cNvSpPr/>
      </dsp:nvSpPr>
      <dsp:spPr>
        <a:xfrm>
          <a:off x="4902379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12700" cap="flat" cmpd="sng" algn="ctr">
          <a:solidFill>
            <a:srgbClr val="FFFFFF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5097021" y="2173456"/>
        <a:ext cx="22099" cy="4424"/>
      </dsp:txXfrm>
    </dsp:sp>
    <dsp:sp modelId="{D2CFBC5C-EF21-4DD1-BB80-7CAA4940D751}">
      <dsp:nvSpPr>
        <dsp:cNvPr id="0" name=""/>
        <dsp:cNvSpPr/>
      </dsp:nvSpPr>
      <dsp:spPr>
        <a:xfrm>
          <a:off x="2982520" y="1599171"/>
          <a:ext cx="1921659" cy="1152995"/>
        </a:xfrm>
        <a:prstGeom prst="rect">
          <a:avLst/>
        </a:prstGeom>
        <a:noFill/>
        <a:ln w="15875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spc="300" dirty="0" smtClean="0">
              <a:solidFill>
                <a:srgbClr val="C0C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DB</a:t>
          </a:r>
          <a:endParaRPr lang="ko-KR" altLang="en-US" sz="2400" kern="1200" spc="300" dirty="0">
            <a:solidFill>
              <a:srgbClr val="C0C0C0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2982520" y="1599171"/>
        <a:ext cx="1921659" cy="1152995"/>
      </dsp:txXfrm>
    </dsp:sp>
    <dsp:sp modelId="{4AD3A5CA-AAB3-48E1-B52F-C792214828EA}">
      <dsp:nvSpPr>
        <dsp:cNvPr id="0" name=""/>
        <dsp:cNvSpPr/>
      </dsp:nvSpPr>
      <dsp:spPr>
        <a:xfrm>
          <a:off x="1579708" y="2750366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12700" cap="flat" cmpd="sng" algn="ctr">
          <a:solidFill>
            <a:schemeClr val="bg1">
              <a:lumMod val="75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spc="300">
            <a:solidFill>
              <a:schemeClr val="bg1">
                <a:lumMod val="95000"/>
              </a:schemeClr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3824652" y="2953845"/>
        <a:ext cx="237395" cy="4424"/>
      </dsp:txXfrm>
    </dsp:sp>
    <dsp:sp modelId="{AD45548B-580F-49E1-877E-CFBC27607480}">
      <dsp:nvSpPr>
        <dsp:cNvPr id="0" name=""/>
        <dsp:cNvSpPr/>
      </dsp:nvSpPr>
      <dsp:spPr>
        <a:xfrm>
          <a:off x="5346161" y="1599171"/>
          <a:ext cx="1921659" cy="115299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solidFill>
                <a:srgbClr val="CECEC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시각화</a:t>
          </a:r>
          <a:endParaRPr lang="ko-KR" altLang="en-US" sz="2400" kern="1200" spc="300" dirty="0">
            <a:solidFill>
              <a:srgbClr val="CECECE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5346161" y="1599171"/>
        <a:ext cx="1921659" cy="1152995"/>
      </dsp:txXfrm>
    </dsp:sp>
    <dsp:sp modelId="{89172825-F34B-4771-9088-171A6F106361}">
      <dsp:nvSpPr>
        <dsp:cNvPr id="0" name=""/>
        <dsp:cNvSpPr/>
      </dsp:nvSpPr>
      <dsp:spPr>
        <a:xfrm>
          <a:off x="618878" y="3194148"/>
          <a:ext cx="1921659" cy="1152995"/>
        </a:xfrm>
        <a:prstGeom prst="rect">
          <a:avLst/>
        </a:prstGeom>
        <a:noFill/>
        <a:ln w="15875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C0C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rPr>
            <a:t>구동</a:t>
          </a:r>
          <a:endParaRPr lang="ko-KR" altLang="en-US" sz="2400" kern="1200" spc="300" dirty="0">
            <a:solidFill>
              <a:srgbClr val="C0C0C0"/>
            </a:solidFill>
            <a:latin typeface="배달의민족 도현" panose="020B0600000101010101" pitchFamily="50" charset="-127"/>
            <a:ea typeface="배달의민족 도현" panose="020B0600000101010101" pitchFamily="50" charset="-127"/>
          </a:endParaRPr>
        </a:p>
      </dsp:txBody>
      <dsp:txXfrm>
        <a:off x="618878" y="3194148"/>
        <a:ext cx="1921659" cy="11529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E86A2-E48A-4828-90EB-9C2C5CDD3AF5}">
      <dsp:nvSpPr>
        <dsp:cNvPr id="0" name=""/>
        <dsp:cNvSpPr/>
      </dsp:nvSpPr>
      <dsp:spPr>
        <a:xfrm>
          <a:off x="-6931" y="796830"/>
          <a:ext cx="6900107" cy="1087386"/>
        </a:xfrm>
        <a:prstGeom prst="rightArrow">
          <a:avLst>
            <a:gd name="adj1" fmla="val 50000"/>
            <a:gd name="adj2" fmla="val 5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72623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0" kern="120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형태소 분석기 자체적으로 불 용어 제거</a:t>
          </a:r>
          <a:endParaRPr lang="ko-KR" altLang="en-US" sz="2000" b="0" kern="1200" dirty="0"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sp:txBody>
      <dsp:txXfrm>
        <a:off x="-6931" y="1068677"/>
        <a:ext cx="6628261" cy="543693"/>
      </dsp:txXfrm>
    </dsp:sp>
    <dsp:sp modelId="{B8851F7C-EFBA-43D0-A67D-809BF2817AF8}">
      <dsp:nvSpPr>
        <dsp:cNvPr id="0" name=""/>
        <dsp:cNvSpPr/>
      </dsp:nvSpPr>
      <dsp:spPr>
        <a:xfrm>
          <a:off x="2009582" y="1206810"/>
          <a:ext cx="5166718" cy="1087386"/>
        </a:xfrm>
        <a:prstGeom prst="rightArrow">
          <a:avLst>
            <a:gd name="adj1" fmla="val 50000"/>
            <a:gd name="adj2" fmla="val 5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72623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0" kern="120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IDF </a:t>
          </a:r>
          <a:r>
            <a:rPr lang="ko-KR" altLang="en-US" sz="2000" b="0" kern="120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값이 불필요하다</a:t>
          </a:r>
          <a:r>
            <a:rPr lang="en-US" altLang="ko-KR" sz="2000" b="0" kern="120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.</a:t>
          </a:r>
          <a:endParaRPr lang="ko-KR" altLang="en-US" sz="2000" b="0" kern="1200" dirty="0"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sp:txBody>
      <dsp:txXfrm>
        <a:off x="2009582" y="1478657"/>
        <a:ext cx="4894872" cy="543693"/>
      </dsp:txXfrm>
    </dsp:sp>
    <dsp:sp modelId="{B06FE3BA-3938-48D0-92F9-5A14C63AB129}">
      <dsp:nvSpPr>
        <dsp:cNvPr id="0" name=""/>
        <dsp:cNvSpPr/>
      </dsp:nvSpPr>
      <dsp:spPr>
        <a:xfrm>
          <a:off x="4012233" y="1596566"/>
          <a:ext cx="3461053" cy="1087386"/>
        </a:xfrm>
        <a:prstGeom prst="rightArrow">
          <a:avLst>
            <a:gd name="adj1" fmla="val 50000"/>
            <a:gd name="adj2" fmla="val 5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72623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0" kern="120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TF </a:t>
          </a:r>
          <a:r>
            <a:rPr lang="ko-KR" altLang="en-US" sz="2000" b="0" kern="120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즉</a:t>
          </a:r>
          <a:r>
            <a:rPr lang="en-US" altLang="ko-KR" sz="2000" b="0" kern="120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, </a:t>
          </a:r>
          <a:r>
            <a:rPr lang="ko-KR" altLang="en-US" sz="2000" b="0" kern="120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rPr>
            <a:t>단어 빈도수만 사용</a:t>
          </a:r>
          <a:endParaRPr lang="ko-KR" altLang="en-US" sz="2000" b="0" kern="1200" dirty="0">
            <a:latin typeface="배달의민족 한나체 Air" panose="020B0600000101010101" pitchFamily="50" charset="-127"/>
            <a:ea typeface="배달의민족 한나체 Air" panose="020B0600000101010101" pitchFamily="50" charset="-127"/>
          </a:endParaRPr>
        </a:p>
      </dsp:txBody>
      <dsp:txXfrm>
        <a:off x="4012233" y="1868413"/>
        <a:ext cx="3189207" cy="54369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140DC-1D34-4484-8B83-151B75F7B00C}">
      <dsp:nvSpPr>
        <dsp:cNvPr id="0" name=""/>
        <dsp:cNvSpPr/>
      </dsp:nvSpPr>
      <dsp:spPr>
        <a:xfrm>
          <a:off x="0" y="72008"/>
          <a:ext cx="6426714" cy="91139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TF</a:t>
          </a:r>
          <a:r>
            <a:rPr lang="ko-KR" altLang="en-US" sz="25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와 </a:t>
          </a:r>
          <a:r>
            <a:rPr lang="en-US" altLang="ko-KR" sz="25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Word2Vec </a:t>
          </a:r>
          <a:r>
            <a:rPr lang="ko-KR" altLang="en-US" sz="25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을 연결하는 작업</a:t>
          </a:r>
          <a:r>
            <a:rPr lang="en-US" altLang="ko-KR" sz="25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. </a:t>
          </a:r>
          <a:endParaRPr lang="ko-KR" altLang="en-US" sz="2500" b="1" kern="1200" dirty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sp:txBody>
      <dsp:txXfrm>
        <a:off x="26694" y="98702"/>
        <a:ext cx="5116746" cy="858010"/>
      </dsp:txXfrm>
    </dsp:sp>
    <dsp:sp modelId="{AB39414C-5209-4D2F-A969-F6D92C2E05E4}">
      <dsp:nvSpPr>
        <dsp:cNvPr id="0" name=""/>
        <dsp:cNvSpPr/>
      </dsp:nvSpPr>
      <dsp:spPr>
        <a:xfrm>
          <a:off x="338529" y="1152126"/>
          <a:ext cx="6840337" cy="12313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모든 문서의 중복되는 키워드 </a:t>
          </a:r>
          <a:r>
            <a:rPr lang="en-US" altLang="ko-KR" sz="17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TF</a:t>
          </a:r>
          <a:r>
            <a:rPr lang="ko-KR" altLang="en-US" sz="17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값의 합 </a:t>
          </a:r>
          <a:endParaRPr lang="en-US" altLang="ko-KR" sz="1700" b="1" kern="1200" dirty="0" smtClean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  <a:p>
          <a:pPr lvl="0" algn="l" defTabSz="7556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= </a:t>
          </a:r>
          <a:r>
            <a:rPr lang="en-US" altLang="ko-KR" sz="36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RTF</a:t>
          </a:r>
          <a:endParaRPr lang="ko-KR" altLang="en-US" sz="1700" b="1" kern="1200" dirty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sp:txBody>
      <dsp:txXfrm>
        <a:off x="374594" y="1188191"/>
        <a:ext cx="5312767" cy="1159206"/>
      </dsp:txXfrm>
    </dsp:sp>
    <dsp:sp modelId="{2C4ADE7D-8929-4C92-AA97-577D64EB3ACE}">
      <dsp:nvSpPr>
        <dsp:cNvPr id="0" name=""/>
        <dsp:cNvSpPr/>
      </dsp:nvSpPr>
      <dsp:spPr>
        <a:xfrm>
          <a:off x="1134125" y="2609237"/>
          <a:ext cx="6426714" cy="15831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RTF </a:t>
          </a:r>
          <a:r>
            <a:rPr lang="ko-KR" altLang="en-US" sz="16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와 </a:t>
          </a:r>
          <a:r>
            <a:rPr lang="en-US" altLang="ko-KR" sz="16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Word2Vec</a:t>
          </a:r>
          <a:r>
            <a:rPr lang="ko-KR" altLang="en-US" sz="16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의 조합으로 키워드 별 </a:t>
          </a:r>
          <a:r>
            <a:rPr lang="en-US" altLang="ko-KR" sz="16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20</a:t>
          </a:r>
          <a:r>
            <a:rPr lang="ko-KR" altLang="en-US" sz="16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개의 </a:t>
          </a:r>
          <a:r>
            <a:rPr lang="ko-KR" altLang="en-US" sz="16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파생키워드와 </a:t>
          </a:r>
          <a:r>
            <a:rPr lang="ko-KR" altLang="en-US" sz="16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간의 </a:t>
          </a:r>
          <a:r>
            <a:rPr lang="ko-KR" altLang="en-US" sz="16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연관성을 </a:t>
          </a:r>
          <a:r>
            <a:rPr lang="ko-KR" altLang="en-US" sz="16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보여줌 </a:t>
          </a:r>
          <a:endParaRPr lang="en-US" altLang="ko-KR" sz="1600" b="1" kern="1200" dirty="0" smtClean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  <a:p>
          <a:pPr lvl="0" algn="l" defTabSz="7112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= </a:t>
          </a:r>
          <a:r>
            <a:rPr lang="en-US" altLang="ko-KR" sz="24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Context Relation </a:t>
          </a:r>
          <a:r>
            <a:rPr lang="en-US" altLang="ko-KR" sz="2400" b="1" kern="1200" dirty="0" err="1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Metrix</a:t>
          </a:r>
          <a:endParaRPr lang="ko-KR" altLang="en-US" sz="2400" b="1" kern="1200" dirty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sp:txBody>
      <dsp:txXfrm>
        <a:off x="1180495" y="2655607"/>
        <a:ext cx="4966542" cy="1490438"/>
      </dsp:txXfrm>
    </dsp:sp>
    <dsp:sp modelId="{BF1A1548-EC7F-4504-933D-FCBB34B133B2}">
      <dsp:nvSpPr>
        <dsp:cNvPr id="0" name=""/>
        <dsp:cNvSpPr/>
      </dsp:nvSpPr>
      <dsp:spPr>
        <a:xfrm>
          <a:off x="5523137" y="720081"/>
          <a:ext cx="800368" cy="800368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endParaRPr lang="ko-KR" altLang="en-US" sz="2100" b="1" kern="120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sp:txBody>
      <dsp:txXfrm>
        <a:off x="5703220" y="720081"/>
        <a:ext cx="440202" cy="602277"/>
      </dsp:txXfrm>
    </dsp:sp>
    <dsp:sp modelId="{80B51D4A-5627-426D-8449-A1005F2E85FD}">
      <dsp:nvSpPr>
        <dsp:cNvPr id="0" name=""/>
        <dsp:cNvSpPr/>
      </dsp:nvSpPr>
      <dsp:spPr>
        <a:xfrm>
          <a:off x="6099196" y="2088236"/>
          <a:ext cx="800368" cy="800368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endParaRPr lang="ko-KR" altLang="en-US" sz="2100" b="1" kern="120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sp:txBody>
      <dsp:txXfrm>
        <a:off x="6279279" y="2088236"/>
        <a:ext cx="440202" cy="60227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02A80-E184-4870-807A-08791044DFE2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1C702-E842-4853-9EC4-A102B5354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20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runch.co.kr/@skyopqw/29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450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말로</a:t>
            </a:r>
            <a:r>
              <a:rPr lang="en-US" altLang="ko-KR" dirty="0" smtClean="0"/>
              <a:t>)</a:t>
            </a:r>
            <a:r>
              <a:rPr lang="ko-KR" altLang="en-US" dirty="0" err="1" smtClean="0"/>
              <a:t>속도적인</a:t>
            </a:r>
            <a:r>
              <a:rPr lang="ko-KR" altLang="en-US" dirty="0" smtClean="0"/>
              <a:t> 측면에서 가장 빠른</a:t>
            </a:r>
            <a:endParaRPr lang="en-US" altLang="ko-KR" dirty="0" smtClean="0"/>
          </a:p>
          <a:p>
            <a:r>
              <a:rPr lang="ko-KR" altLang="en-US" dirty="0" smtClean="0"/>
              <a:t>분석기는 아니지만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정확하게</a:t>
            </a:r>
            <a:endParaRPr lang="en-US" altLang="ko-KR" dirty="0" smtClean="0"/>
          </a:p>
          <a:p>
            <a:r>
              <a:rPr lang="ko-KR" altLang="en-US" dirty="0" smtClean="0"/>
              <a:t>분석을 하는 능력을 우선</a:t>
            </a:r>
            <a:endParaRPr lang="en-US" altLang="ko-KR" dirty="0" smtClean="0"/>
          </a:p>
          <a:p>
            <a:r>
              <a:rPr lang="ko-KR" altLang="en-US" dirty="0" smtClean="0"/>
              <a:t>순위로 두고  진행을 했을 때</a:t>
            </a:r>
            <a:endParaRPr lang="en-US" altLang="ko-KR" dirty="0" smtClean="0"/>
          </a:p>
          <a:p>
            <a:r>
              <a:rPr lang="ko-KR" altLang="en-US" dirty="0" err="1" smtClean="0"/>
              <a:t>카이가</a:t>
            </a:r>
            <a:r>
              <a:rPr lang="ko-KR" altLang="en-US" dirty="0" smtClean="0"/>
              <a:t> 가장 알맞은 </a:t>
            </a:r>
            <a:endParaRPr lang="en-US" altLang="ko-KR" dirty="0" smtClean="0"/>
          </a:p>
          <a:p>
            <a:r>
              <a:rPr lang="ko-KR" altLang="en-US" dirty="0" smtClean="0"/>
              <a:t>형태소 분석기였다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34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250000"/>
              </a:lnSpc>
              <a:buFont typeface="Arial" pitchFamily="34" charset="0"/>
              <a:buNone/>
            </a:pPr>
            <a:r>
              <a:rPr lang="en-US" altLang="ko-KR" dirty="0" smtClean="0"/>
              <a:t>TF:</a:t>
            </a:r>
            <a:r>
              <a:rPr lang="en-US" altLang="ko-KR" baseline="0" dirty="0" smtClean="0"/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특정한 단어가 문서 내에 얼마나 자주 등장하는지를 나타내는 값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250000"/>
              </a:lnSpc>
              <a:buFont typeface="Arial" pitchFamily="34" charset="0"/>
              <a:buNone/>
            </a:pP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250000"/>
              </a:lnSpc>
              <a:buFont typeface="Arial" pitchFamily="34" charset="0"/>
              <a:buNone/>
            </a:pPr>
            <a:r>
              <a:rPr lang="en-US" altLang="ko-KR" dirty="0" smtClean="0"/>
              <a:t>TF-IDF:</a:t>
            </a:r>
            <a:r>
              <a:rPr lang="en-US" altLang="ko-KR" baseline="0" dirty="0" smtClean="0"/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 문서 내에서 단어 빈도가 높을 수록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전체 문서들 중 그 단어를 포함한 문서가 적을 수록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TF-IDF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 높아진다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이 값을 이용하면 모든 문서에 흔하게 나타나는 단어를 걸러내는 효과를 얻을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500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252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0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0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900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537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831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298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3"/>
              </a:rPr>
              <a:t>https://brunch.co.kr/@skyopqw/29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347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ko-KR" altLang="en-US" dirty="0" smtClean="0"/>
              <a:t>맥락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한번에 볼 수 있다</a:t>
            </a:r>
            <a:r>
              <a:rPr lang="en-US" altLang="ko-KR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ko-KR" altLang="en-US" dirty="0" smtClean="0"/>
              <a:t>어떤 파생 키워드가 더 중요 한 지 알 수 있다</a:t>
            </a:r>
            <a:r>
              <a:rPr lang="en-US" altLang="ko-KR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ko-KR" dirty="0" smtClean="0"/>
              <a:t>(</a:t>
            </a:r>
            <a:r>
              <a:rPr lang="ko-KR" altLang="en-US" dirty="0" smtClean="0"/>
              <a:t>예정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키워드의 흐름을 알 수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05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구글의 경우에는 검색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폐쇄하였고 트위터의 경우에는 </a:t>
            </a:r>
            <a:r>
              <a:rPr lang="en-US" altLang="ko-KR" dirty="0" smtClean="0"/>
              <a:t>?(</a:t>
            </a:r>
            <a:r>
              <a:rPr lang="ko-KR" altLang="en-US" dirty="0" smtClean="0"/>
              <a:t>물어보기</a:t>
            </a:r>
            <a:r>
              <a:rPr lang="en-US" altLang="ko-KR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몇 개 하고 왜 그만큼의 숫자를 하게 되었는가</a:t>
            </a:r>
            <a:r>
              <a:rPr lang="en-US" altLang="ko-KR" dirty="0" smtClean="0"/>
              <a:t>?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각각의 사이트 별로 어떤 </a:t>
            </a:r>
            <a:r>
              <a:rPr lang="en-US" altLang="ko-KR" dirty="0" smtClean="0"/>
              <a:t>API </a:t>
            </a:r>
            <a:r>
              <a:rPr lang="ko-KR" altLang="en-US" dirty="0" err="1" smtClean="0"/>
              <a:t>썻는가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혹은 코드를 </a:t>
            </a:r>
            <a:r>
              <a:rPr lang="ko-KR" altLang="en-US" dirty="0" err="1" smtClean="0"/>
              <a:t>짯는가</a:t>
            </a:r>
            <a:r>
              <a:rPr lang="en-US" altLang="ko-KR" dirty="0" smtClean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키워드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뉴스기사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왜</a:t>
            </a:r>
            <a:r>
              <a:rPr lang="en-US" altLang="ko-KR" dirty="0" smtClean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나온 결과물 첨부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993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(</a:t>
            </a:r>
            <a:r>
              <a:rPr lang="ko-KR" altLang="en-US" dirty="0" smtClean="0"/>
              <a:t>말로</a:t>
            </a:r>
            <a:r>
              <a:rPr lang="en-US" altLang="ko-KR" dirty="0" smtClean="0"/>
              <a:t>)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더 많이 하고싶지만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블럭이되는</a:t>
            </a:r>
            <a:r>
              <a:rPr lang="ko-KR" altLang="en-US" dirty="0" smtClean="0"/>
              <a:t> 위험이 있기 때문에 제한을 둠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1183</a:t>
            </a:r>
            <a:r>
              <a:rPr lang="ko-KR" altLang="en-US" dirty="0" smtClean="0"/>
              <a:t>개는 </a:t>
            </a:r>
            <a:r>
              <a:rPr lang="en-US" altLang="ko-KR" dirty="0" smtClean="0"/>
              <a:t>timeout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되거나 중간에 링크가 사라지는 문서가 존재하여서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037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337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800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처음에 왜 이렇게 골랐는가</a:t>
            </a:r>
            <a:r>
              <a:rPr lang="en-US" altLang="ko-KR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왜 </a:t>
            </a:r>
            <a:r>
              <a:rPr lang="ko-KR" altLang="en-US" dirty="0" err="1" smtClean="0"/>
              <a:t>카이를</a:t>
            </a:r>
            <a:r>
              <a:rPr lang="ko-KR" altLang="en-US" dirty="0" smtClean="0"/>
              <a:t> 골랐는가</a:t>
            </a:r>
            <a:r>
              <a:rPr lang="en-US" altLang="ko-KR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결과 이유 예시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014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901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75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89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68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745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942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450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62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653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146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617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9442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3783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872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260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5876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73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20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467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82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1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6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659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0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80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9A3AE71-6C5B-4539-9D2B-91709C5C3BB0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72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37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jpeg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88774" y="1947912"/>
            <a:ext cx="7664750" cy="238760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Issue </a:t>
            </a:r>
            <a:r>
              <a:rPr lang="en-US" altLang="ko-KR" sz="66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What Show</a:t>
            </a:r>
            <a:r>
              <a:rPr lang="en-US" altLang="ko-KR" sz="4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/>
            </a:r>
            <a:br>
              <a:rPr lang="en-US" altLang="ko-KR" sz="4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</a:br>
            <a:r>
              <a:rPr lang="en-US" altLang="ko-KR" sz="4000" spc="3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sz="4000" spc="3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이슈왓슈</a:t>
            </a:r>
            <a:r>
              <a:rPr lang="en-US" altLang="ko-KR" sz="4000" spc="3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en-US" altLang="ko-KR" sz="6600" spc="3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88774" y="4340324"/>
            <a:ext cx="6858000" cy="1655762"/>
          </a:xfrm>
        </p:spPr>
        <p:txBody>
          <a:bodyPr>
            <a:normAutofit fontScale="92500" lnSpcReduction="20000"/>
          </a:bodyPr>
          <a:lstStyle/>
          <a:p>
            <a:endParaRPr lang="en-US" altLang="ko-KR" sz="24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sz="24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팀명</a:t>
            </a:r>
            <a:r>
              <a:rPr lang="en-US" altLang="ko-KR" sz="2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4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라떼는</a:t>
            </a:r>
            <a:r>
              <a:rPr lang="ko-KR" altLang="en-US" sz="24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말 이야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en-US" altLang="ko-KR" sz="24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sz="2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팀장</a:t>
            </a:r>
            <a:r>
              <a:rPr lang="en-US" altLang="ko-KR" sz="2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박종선 </a:t>
            </a:r>
            <a:r>
              <a:rPr lang="en-US" altLang="ko-KR" sz="2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&amp; </a:t>
            </a:r>
            <a:r>
              <a:rPr lang="ko-KR" altLang="en-US" sz="2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팀원</a:t>
            </a:r>
            <a:r>
              <a:rPr lang="en-US" altLang="ko-KR" sz="2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</a:t>
            </a:r>
            <a:r>
              <a:rPr lang="ko-KR" altLang="en-US" sz="2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김재현</a:t>
            </a:r>
            <a:r>
              <a:rPr lang="en-US" altLang="ko-KR" sz="2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2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이희수</a:t>
            </a:r>
            <a:r>
              <a:rPr lang="en-US" altLang="ko-KR" sz="22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22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문진한</a:t>
            </a:r>
            <a:endParaRPr lang="ko-KR" altLang="en-US" sz="2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339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971425" y="4221088"/>
            <a:ext cx="3563163" cy="2028898"/>
            <a:chOff x="4436157" y="5506223"/>
            <a:chExt cx="4082784" cy="1329699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7" t="16826" b="4303"/>
            <a:stretch/>
          </p:blipFill>
          <p:spPr bwMode="auto">
            <a:xfrm>
              <a:off x="4436157" y="5506223"/>
              <a:ext cx="4082784" cy="1329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775546" y="6372147"/>
              <a:ext cx="2738282" cy="328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최소 </a:t>
              </a:r>
              <a:r>
                <a:rPr lang="en-US" altLang="ko-KR" sz="1600" dirty="0" smtClean="0">
                  <a:solidFill>
                    <a:srgbClr val="FF0000"/>
                  </a:solidFill>
                </a:rPr>
                <a:t>80</a:t>
              </a:r>
              <a:r>
                <a:rPr lang="en-US" altLang="ko-KR" sz="1600" dirty="0">
                  <a:solidFill>
                    <a:srgbClr val="FF0000"/>
                  </a:solidFill>
                </a:rPr>
                <a:t>% </a:t>
              </a:r>
              <a:r>
                <a:rPr lang="ko-KR" altLang="en-US" sz="1600" dirty="0">
                  <a:solidFill>
                    <a:srgbClr val="FF0000"/>
                  </a:solidFill>
                </a:rPr>
                <a:t>이상 수집</a:t>
              </a: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426" y="1898442"/>
            <a:ext cx="3563163" cy="20523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074" y="1898442"/>
            <a:ext cx="3548136" cy="20523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074" y="4221088"/>
            <a:ext cx="3548136" cy="2028898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895152" y="382428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r>
              <a:rPr lang="en-US" altLang="ko-KR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(White List-&gt; Black List-&gt; </a:t>
            </a:r>
            <a:r>
              <a:rPr lang="ko-KR" altLang="en-US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특</a:t>
            </a:r>
            <a:r>
              <a:rPr lang="ko-KR" altLang="en-US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 문장 삭제</a:t>
            </a:r>
            <a:r>
              <a:rPr lang="en-US" altLang="ko-KR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20399" y="3570267"/>
            <a:ext cx="30168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91407" y="3581461"/>
            <a:ext cx="30168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91407" y="4221088"/>
            <a:ext cx="30168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20399" y="4221088"/>
            <a:ext cx="30168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54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99592" y="1155798"/>
            <a:ext cx="3960440" cy="57606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600" b="1" spc="300" dirty="0" err="1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Crawllica</a:t>
            </a:r>
            <a:endParaRPr lang="ko-KR" altLang="en-US" sz="3600" b="1" spc="3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92657" y="1201286"/>
            <a:ext cx="4818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</a:t>
            </a:r>
            <a:r>
              <a:rPr lang="en-US" altLang="ko-KR" sz="1600" b="1" dirty="0" smtClean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팀에서 자체 개발</a:t>
            </a:r>
            <a:r>
              <a:rPr lang="ko-KR" altLang="en-US" sz="1400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한</a:t>
            </a:r>
            <a:r>
              <a:rPr lang="en-US" altLang="ko-KR" sz="1400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sz="1400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HTML </a:t>
            </a:r>
            <a:r>
              <a:rPr lang="ko-KR" altLang="en-US" sz="1400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수집 및 전처리 최상위 모듈</a:t>
            </a:r>
            <a:endParaRPr lang="ko-KR" altLang="en-US" sz="1400" b="1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43608" y="2022044"/>
            <a:ext cx="4738798" cy="1942494"/>
            <a:chOff x="864597" y="2242376"/>
            <a:chExt cx="4738798" cy="1942494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3" t="12762" b="3793"/>
            <a:stretch/>
          </p:blipFill>
          <p:spPr bwMode="auto">
            <a:xfrm>
              <a:off x="901874" y="2600694"/>
              <a:ext cx="4361284" cy="1584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864597" y="2242376"/>
              <a:ext cx="473879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err="1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Harvesta</a:t>
              </a:r>
              <a:r>
                <a:rPr lang="en-US" altLang="ko-KR" b="1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: </a:t>
              </a:r>
              <a:r>
                <a:rPr lang="en-US" altLang="ko-KR" sz="16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HTML </a:t>
              </a:r>
              <a:r>
                <a:rPr lang="ko-KR" altLang="en-US" sz="16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수집 및 저장을 담당하는 하위 모듈</a:t>
              </a:r>
            </a:p>
            <a:p>
              <a:endPara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763688" y="4306832"/>
            <a:ext cx="6856364" cy="1870895"/>
            <a:chOff x="865734" y="4530809"/>
            <a:chExt cx="6856364" cy="1870895"/>
          </a:xfrm>
        </p:grpSpPr>
        <p:grpSp>
          <p:nvGrpSpPr>
            <p:cNvPr id="16" name="그룹 15"/>
            <p:cNvGrpSpPr/>
            <p:nvPr/>
          </p:nvGrpSpPr>
          <p:grpSpPr>
            <a:xfrm>
              <a:off x="893118" y="4907750"/>
              <a:ext cx="4710277" cy="1493954"/>
              <a:chOff x="4598765" y="5056337"/>
              <a:chExt cx="4371135" cy="1503750"/>
            </a:xfrm>
          </p:grpSpPr>
          <p:pic>
            <p:nvPicPr>
              <p:cNvPr id="17" name="Picture 5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21" t="18644" b="5563"/>
              <a:stretch/>
            </p:blipFill>
            <p:spPr bwMode="auto">
              <a:xfrm>
                <a:off x="4598765" y="5056337"/>
                <a:ext cx="4100155" cy="1503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6242453" y="5729406"/>
                <a:ext cx="27274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solidFill>
                      <a:srgbClr val="FF0000"/>
                    </a:solidFill>
                  </a:rPr>
                  <a:t>최소 약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80% </a:t>
                </a:r>
                <a:r>
                  <a:rPr lang="ko-KR" altLang="en-US" sz="1600" dirty="0">
                    <a:solidFill>
                      <a:srgbClr val="FF0000"/>
                    </a:solidFill>
                  </a:rPr>
                  <a:t>이상 수집</a:t>
                </a:r>
              </a:p>
            </p:txBody>
          </p:sp>
        </p:grpSp>
        <p:sp>
          <p:nvSpPr>
            <p:cNvPr id="3" name="직사각형 2"/>
            <p:cNvSpPr/>
            <p:nvPr/>
          </p:nvSpPr>
          <p:spPr>
            <a:xfrm>
              <a:off x="865734" y="4530809"/>
              <a:ext cx="685636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err="1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Preproca</a:t>
              </a:r>
              <a:r>
                <a:rPr lang="en-US" altLang="ko-KR" b="1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: </a:t>
              </a:r>
              <a:r>
                <a:rPr lang="ko-KR" altLang="en-US" sz="16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저장된 </a:t>
              </a:r>
              <a:r>
                <a:rPr lang="en-US" altLang="ko-KR" sz="16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HTML</a:t>
              </a:r>
              <a:r>
                <a:rPr lang="ko-KR" altLang="en-US" sz="16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을 정제된 </a:t>
              </a:r>
              <a:r>
                <a:rPr lang="en-US" altLang="ko-KR" sz="16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TEXT </a:t>
              </a:r>
              <a:r>
                <a:rPr lang="ko-KR" altLang="en-US" sz="16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로 바꾸는 작업을 담당하는 하위 모듈</a:t>
              </a:r>
            </a:p>
            <a:p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0938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전체 과정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7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596473"/>
              </p:ext>
            </p:extLst>
          </p:nvPr>
        </p:nvGraphicFramePr>
        <p:xfrm>
          <a:off x="683568" y="1916832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8198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0924" y="1188451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 </a:t>
            </a:r>
            <a:r>
              <a:rPr lang="ko-KR" altLang="en-US" sz="32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형태소 분석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261447"/>
              </p:ext>
            </p:extLst>
          </p:nvPr>
        </p:nvGraphicFramePr>
        <p:xfrm>
          <a:off x="611560" y="1939734"/>
          <a:ext cx="3449836" cy="42082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05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59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1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팀원</a:t>
                      </a:r>
                      <a:endParaRPr lang="ko-KR" altLang="en-US" sz="20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형태소 분석기</a:t>
                      </a:r>
                      <a:endParaRPr lang="ko-KR" altLang="en-US" sz="20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6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김재현</a:t>
                      </a:r>
                      <a:endParaRPr lang="ko-KR" altLang="en-US" sz="1600" b="1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err="1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Khaiii</a:t>
                      </a:r>
                      <a:r>
                        <a:rPr lang="en-US" altLang="ko-KR" sz="14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(</a:t>
                      </a:r>
                      <a:r>
                        <a:rPr lang="en-US" altLang="ko-KR" sz="1400" b="1" dirty="0" err="1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kakao</a:t>
                      </a:r>
                      <a:r>
                        <a:rPr lang="en-US" altLang="ko-KR" sz="1400" b="1" baseline="0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en-US" altLang="ko-KR" sz="1400" b="1" baseline="0" dirty="0" err="1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hangul</a:t>
                      </a:r>
                      <a:r>
                        <a:rPr lang="en-US" altLang="ko-KR" sz="1400" b="1" baseline="0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analyzer 3</a:t>
                      </a:r>
                      <a:r>
                        <a:rPr lang="en-US" altLang="ko-KR" sz="14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:</a:t>
                      </a:r>
                      <a:r>
                        <a:rPr lang="en-US" altLang="ko-KR" sz="1400" b="1" baseline="0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en-US" altLang="ko-KR" sz="1400" b="1" baseline="0" dirty="0" err="1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linux</a:t>
                      </a:r>
                      <a:r>
                        <a:rPr lang="en-US" altLang="ko-KR" sz="1400" b="1" baseline="0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,</a:t>
                      </a:r>
                      <a:r>
                        <a:rPr lang="en-US" altLang="ko-KR" sz="14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en-US" altLang="ko-KR" sz="1400" b="1" dirty="0" err="1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Gcc</a:t>
                      </a:r>
                      <a:r>
                        <a:rPr lang="en-US" altLang="ko-KR" sz="1400" b="1" baseline="0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, </a:t>
                      </a:r>
                      <a:r>
                        <a:rPr lang="ko-KR" altLang="en-US" sz="1400" b="1" baseline="0" dirty="0" err="1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뉴럴네트워크</a:t>
                      </a:r>
                      <a:r>
                        <a:rPr lang="en-US" altLang="ko-KR" sz="1400" b="1" baseline="0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,</a:t>
                      </a:r>
                      <a:r>
                        <a:rPr lang="ko-KR" altLang="en-US" sz="1400" b="1" baseline="0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endParaRPr lang="en-US" altLang="ko-KR" sz="1400" b="1" baseline="0" dirty="0" smtClean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baseline="0" dirty="0" err="1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파이썬</a:t>
                      </a:r>
                      <a:r>
                        <a:rPr lang="ko-KR" altLang="en-US" sz="1400" b="1" baseline="0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en-US" altLang="ko-KR" sz="1400" b="1" baseline="0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3.0</a:t>
                      </a:r>
                      <a:endParaRPr lang="en-US" altLang="ko-KR" sz="1600" b="1" dirty="0" smtClean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marL="0" marR="0" indent="0" algn="ctr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Open Korea Text</a:t>
                      </a:r>
                      <a:r>
                        <a:rPr lang="en-US" altLang="ko-KR" sz="1400" b="1" baseline="0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(</a:t>
                      </a:r>
                      <a:r>
                        <a:rPr lang="ko-KR" altLang="en-US" sz="1400" b="1" baseline="0" dirty="0" err="1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트위터</a:t>
                      </a:r>
                      <a:r>
                        <a:rPr lang="en-US" altLang="ko-KR" sz="1400" b="1" baseline="0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70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박종선</a:t>
                      </a:r>
                      <a:endParaRPr lang="ko-KR" altLang="en-US" sz="1600" b="1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err="1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라이노</a:t>
                      </a:r>
                      <a:r>
                        <a:rPr lang="en-US" altLang="ko-KR" sz="16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,</a:t>
                      </a:r>
                      <a:r>
                        <a:rPr lang="en-US" altLang="ko-KR" sz="1600" b="1" baseline="0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ko-KR" altLang="en-US" sz="1600" b="1" dirty="0" err="1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한나눔</a:t>
                      </a:r>
                      <a:endParaRPr lang="ko-KR" altLang="en-US" sz="1600" b="1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69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이희수</a:t>
                      </a:r>
                      <a:endParaRPr lang="ko-KR" altLang="en-US" sz="1600" b="1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다온</a:t>
                      </a:r>
                      <a:r>
                        <a:rPr lang="en-US" altLang="ko-KR" sz="16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,</a:t>
                      </a:r>
                      <a:r>
                        <a:rPr lang="en-US" altLang="ko-KR" sz="1600" b="1" baseline="0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ko-KR" altLang="en-US" sz="1600" b="1" dirty="0" err="1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코모란</a:t>
                      </a:r>
                      <a:endParaRPr lang="en-US" altLang="ko-KR" sz="1600" b="1" baseline="0" dirty="0" smtClean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ETRI: Open</a:t>
                      </a:r>
                      <a:r>
                        <a:rPr lang="en-US" altLang="ko-KR" sz="1600" b="1" baseline="0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en-US" altLang="ko-KR" sz="1600" b="1" baseline="0" dirty="0" err="1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Api</a:t>
                      </a:r>
                      <a:r>
                        <a:rPr lang="en-US" altLang="ko-KR" sz="1600" b="1" baseline="0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ko-KR" altLang="en-US" sz="1600" b="1" baseline="0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이용</a:t>
                      </a:r>
                      <a:endParaRPr lang="en-US" altLang="ko-KR" sz="1600" b="1" dirty="0" smtClean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5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문진한</a:t>
                      </a:r>
                      <a:endParaRPr lang="ko-KR" altLang="en-US" sz="1600" b="1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아리랑 </a:t>
                      </a:r>
                      <a:r>
                        <a:rPr lang="en-US" altLang="ko-KR" sz="16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,</a:t>
                      </a:r>
                      <a:r>
                        <a:rPr lang="en-US" altLang="ko-KR" sz="1600" b="1" baseline="0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ko-KR" altLang="en-US" sz="1600" b="1" dirty="0" smtClean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꼬마 </a:t>
                      </a:r>
                      <a:endParaRPr lang="ko-KR" altLang="en-US" sz="1600" b="1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04048" y="2420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139952" y="1196752"/>
            <a:ext cx="4896544" cy="93610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405818" y="1559050"/>
            <a:ext cx="4131708" cy="5076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KoalaNLP</a:t>
            </a:r>
            <a:r>
              <a:rPr lang="ko-KR" altLang="en-US" sz="2000" b="1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의 특징</a:t>
            </a:r>
            <a:endParaRPr lang="en-US" altLang="ko-KR" sz="2000" b="1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Maven 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형식으로 배포가 되기 때문에</a:t>
            </a:r>
            <a:endParaRPr lang="en-US" altLang="ko-KR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분석기를 개별로 설치할 필요가 없다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2. 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초기에 설정하는 복잡한 과정이 없이</a:t>
            </a:r>
            <a:endParaRPr lang="en-US" altLang="ko-KR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간단한 소스로 분석 가능</a:t>
            </a:r>
            <a:endParaRPr lang="en-US" altLang="ko-KR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3. Java, </a:t>
            </a:r>
            <a:r>
              <a:rPr lang="en-US" altLang="ko-KR" dirty="0" err="1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Kotrlin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en-US" altLang="ko-KR" dirty="0" err="1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Scala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Python3, </a:t>
            </a:r>
            <a:r>
              <a:rPr lang="en-US" altLang="ko-KR" dirty="0" err="1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NodeJS</a:t>
            </a:r>
            <a:endParaRPr lang="en-US" altLang="ko-KR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같은 여러 프로그래밍 언어에서</a:t>
            </a:r>
            <a:endParaRPr lang="en-US" altLang="ko-KR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사용가능합니다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Ex) </a:t>
            </a:r>
            <a:r>
              <a:rPr lang="ko-KR" altLang="en-US" dirty="0" err="1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라이노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dirty="0" err="1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한나눔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dirty="0" err="1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다온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dirty="0" err="1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코모란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아리랑</a:t>
            </a:r>
            <a:endParaRPr lang="en-US" altLang="ko-KR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꼬마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Open Korea Text, ETRI, </a:t>
            </a:r>
            <a:r>
              <a:rPr lang="en-US" altLang="ko-KR" dirty="0" err="1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Khaiii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239356" y="692697"/>
            <a:ext cx="4389622" cy="5466612"/>
            <a:chOff x="539552" y="1064024"/>
            <a:chExt cx="4226847" cy="5075057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7497" y="1064024"/>
              <a:ext cx="2588902" cy="2517802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552" y="1207270"/>
              <a:ext cx="1926638" cy="1995188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68023" y="1762299"/>
              <a:ext cx="2109374" cy="1900458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02157" y="2048915"/>
              <a:ext cx="1301648" cy="1455994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5929" y="4600150"/>
              <a:ext cx="1769512" cy="1538931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25033" y="3159990"/>
              <a:ext cx="2009161" cy="1440160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19030" y="4095308"/>
              <a:ext cx="2015164" cy="1902533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10"/>
            <a:srcRect b="74612"/>
            <a:stretch/>
          </p:blipFill>
          <p:spPr>
            <a:xfrm>
              <a:off x="1176917" y="4877615"/>
              <a:ext cx="2161856" cy="571509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7464" y="2931046"/>
              <a:ext cx="1840764" cy="19915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99592" y="1196752"/>
            <a:ext cx="11459616" cy="504056"/>
          </a:xfrm>
        </p:spPr>
        <p:txBody>
          <a:bodyPr>
            <a:noAutofit/>
          </a:bodyPr>
          <a:lstStyle/>
          <a:p>
            <a:r>
              <a:rPr lang="en-US" altLang="ko-KR" sz="32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 </a:t>
            </a:r>
            <a:r>
              <a:rPr lang="ko-KR" altLang="en-US" sz="32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형태소 분석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en-US" altLang="ko-KR" sz="32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Kahiii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0" y="2132856"/>
            <a:ext cx="73448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복합 </a:t>
            </a:r>
            <a:r>
              <a:rPr lang="ko-KR" altLang="en-US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명사 추출 </a:t>
            </a:r>
            <a:r>
              <a:rPr lang="ko-KR" altLang="en-US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가능 </a:t>
            </a:r>
            <a:r>
              <a:rPr lang="en-US" altLang="ko-KR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통계적 분석에서 오차를 줄 일 수 있다</a:t>
            </a:r>
            <a:r>
              <a:rPr lang="en-US" altLang="ko-KR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  <a:r>
              <a:rPr lang="ko-KR" altLang="en-US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endParaRPr lang="en-US" altLang="ko-KR" sz="2000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Ex) </a:t>
            </a:r>
            <a:r>
              <a:rPr lang="ko-KR" altLang="en-US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여자화장실서 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﻿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/SH + 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여자화장실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/NNG + </a:t>
            </a:r>
            <a:r>
              <a:rPr lang="ko-KR" altLang="en-US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서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/</a:t>
            </a:r>
            <a:r>
              <a:rPr lang="en-US" altLang="ko-KR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JKB</a:t>
            </a:r>
            <a:endParaRPr lang="en-US" altLang="ko-KR" sz="2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고유명사도 </a:t>
            </a:r>
            <a:r>
              <a:rPr lang="ko-KR" altLang="en-US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구별 </a:t>
            </a:r>
            <a:r>
              <a:rPr lang="ko-KR" altLang="en-US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가능 </a:t>
            </a:r>
            <a:r>
              <a:rPr lang="en-US" altLang="ko-KR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다른 분석기에서는 </a:t>
            </a:r>
            <a:r>
              <a:rPr lang="ko-KR" altLang="en-US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한승곤 기자의 성인</a:t>
            </a:r>
            <a:endParaRPr lang="en-US" altLang="ko-KR" sz="2000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“</a:t>
            </a:r>
            <a:r>
              <a:rPr lang="ko-KR" altLang="en-US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한</a:t>
            </a:r>
            <a:r>
              <a:rPr lang="en-US" altLang="ko-KR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”</a:t>
            </a:r>
            <a:r>
              <a:rPr lang="ko-KR" altLang="en-US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을 </a:t>
            </a:r>
            <a:r>
              <a:rPr lang="en-US" altLang="ko-KR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 </a:t>
            </a:r>
            <a:r>
              <a:rPr lang="ko-KR" altLang="en-US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혹은 관형사로 인식하는 오류가 발생을 하기도 했다</a:t>
            </a:r>
            <a:r>
              <a:rPr lang="en-US" altLang="ko-KR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Ex) </a:t>
            </a:r>
            <a:r>
              <a:rPr lang="ko-KR" altLang="en-US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한승곤  한승곤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/</a:t>
            </a:r>
            <a:r>
              <a:rPr lang="en-US" altLang="ko-KR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NNP  + </a:t>
            </a:r>
            <a:r>
              <a:rPr lang="ko-KR" altLang="en-US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기자</a:t>
            </a:r>
            <a:r>
              <a:rPr lang="en-US" altLang="ko-KR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 </a:t>
            </a:r>
            <a:r>
              <a:rPr lang="ko-KR" altLang="en-US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기자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/NNG + </a:t>
            </a:r>
            <a:r>
              <a:rPr lang="en-US" altLang="ko-KR" sz="20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/</a:t>
            </a:r>
            <a:r>
              <a:rPr lang="en-US" altLang="ko-KR" sz="2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SS</a:t>
            </a:r>
            <a:endParaRPr lang="ko-KR" altLang="en-US" sz="20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35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4.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형태소 분석</a:t>
            </a:r>
            <a:endParaRPr lang="ko-KR" altLang="en-US" sz="32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052736"/>
            <a:ext cx="822960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다온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문서 대부분이 형태소 분석이 되지 않음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아리랑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형태소 분석의 정확도가 떨어짐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Ex) </a:t>
            </a:r>
            <a:r>
              <a:rPr lang="ko-KR" altLang="en-US" dirty="0"/>
              <a:t>묻지마</a:t>
            </a:r>
            <a:r>
              <a:rPr lang="en-US" altLang="ko-KR" dirty="0"/>
              <a:t>(N) </a:t>
            </a:r>
            <a:r>
              <a:rPr lang="ko-KR" altLang="en-US" dirty="0" smtClean="0"/>
              <a:t>폭행</a:t>
            </a:r>
            <a:r>
              <a:rPr lang="en-US" altLang="ko-KR" dirty="0" smtClean="0"/>
              <a:t>, </a:t>
            </a:r>
            <a:r>
              <a:rPr lang="ko-KR" altLang="en-US" dirty="0" err="1"/>
              <a:t>뛰쳐나</a:t>
            </a:r>
            <a:r>
              <a:rPr lang="en-US" altLang="ko-KR" dirty="0"/>
              <a:t>(N),</a:t>
            </a:r>
            <a:r>
              <a:rPr lang="ko-KR" altLang="en-US" dirty="0"/>
              <a:t>간</a:t>
            </a:r>
            <a:r>
              <a:rPr lang="en-US" altLang="ko-KR" dirty="0"/>
              <a:t>(s</a:t>
            </a:r>
            <a:r>
              <a:rPr lang="en-US" altLang="ko-KR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한나눔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보조용어가 형태소 분석이 될 때가 있음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Ex) </a:t>
            </a:r>
            <a:r>
              <a:rPr lang="ko-KR" altLang="en-US" dirty="0"/>
              <a:t>뛰쳐나간 </a:t>
            </a:r>
            <a:r>
              <a:rPr lang="en-US" altLang="ko-KR" dirty="0" smtClean="0"/>
              <a:t>-&gt;</a:t>
            </a:r>
            <a:r>
              <a:rPr lang="ko-KR" altLang="en-US" dirty="0" err="1"/>
              <a:t>뛰치</a:t>
            </a:r>
            <a:r>
              <a:rPr lang="en-US" altLang="ko-KR" dirty="0"/>
              <a:t>/</a:t>
            </a:r>
            <a:r>
              <a:rPr lang="en-US" altLang="ko-KR" dirty="0" err="1"/>
              <a:t>pvg</a:t>
            </a:r>
            <a:r>
              <a:rPr lang="en-US" altLang="ko-KR" dirty="0"/>
              <a:t>+</a:t>
            </a:r>
            <a:r>
              <a:rPr lang="ko-KR" altLang="en-US" dirty="0"/>
              <a:t>어</a:t>
            </a:r>
            <a:r>
              <a:rPr lang="en-US" altLang="ko-KR" dirty="0"/>
              <a:t>/</a:t>
            </a:r>
            <a:r>
              <a:rPr lang="en-US" altLang="ko-KR" dirty="0" err="1"/>
              <a:t>ecx</a:t>
            </a:r>
            <a:r>
              <a:rPr lang="en-US" altLang="ko-KR" dirty="0"/>
              <a:t>+</a:t>
            </a:r>
            <a:r>
              <a:rPr lang="ko-KR" altLang="en-US" dirty="0"/>
              <a:t>나</a:t>
            </a:r>
            <a:r>
              <a:rPr lang="en-US" altLang="ko-KR" dirty="0"/>
              <a:t>/</a:t>
            </a:r>
            <a:r>
              <a:rPr lang="en-US" altLang="ko-KR" dirty="0" err="1"/>
              <a:t>px</a:t>
            </a:r>
            <a:r>
              <a:rPr lang="en-US" altLang="ko-KR" dirty="0"/>
              <a:t>+</a:t>
            </a:r>
            <a:r>
              <a:rPr lang="ko-KR" altLang="en-US" dirty="0"/>
              <a:t>아</a:t>
            </a:r>
            <a:r>
              <a:rPr lang="en-US" altLang="ko-KR" dirty="0"/>
              <a:t>/</a:t>
            </a:r>
            <a:r>
              <a:rPr lang="en-US" altLang="ko-KR" dirty="0" err="1"/>
              <a:t>ecx</a:t>
            </a:r>
            <a:r>
              <a:rPr lang="en-US" altLang="ko-KR" dirty="0"/>
              <a:t>+</a:t>
            </a:r>
            <a:r>
              <a:rPr lang="ko-KR" altLang="en-US" dirty="0"/>
              <a:t>가</a:t>
            </a:r>
            <a:r>
              <a:rPr lang="en-US" altLang="ko-KR" dirty="0"/>
              <a:t>/</a:t>
            </a:r>
            <a:r>
              <a:rPr lang="en-US" altLang="ko-KR" dirty="0" err="1" smtClean="0"/>
              <a:t>px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보조용언</a:t>
            </a:r>
            <a:r>
              <a:rPr lang="en-US" altLang="ko-KR" dirty="0" smtClean="0"/>
              <a:t>)+</a:t>
            </a:r>
            <a:r>
              <a:rPr lang="ko-KR" altLang="en-US" dirty="0" smtClean="0"/>
              <a:t>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4. </a:t>
            </a:r>
            <a:r>
              <a:rPr lang="ko-KR" altLang="en-US" dirty="0" err="1" smtClean="0"/>
              <a:t>꼬꼬마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이름에 </a:t>
            </a:r>
            <a:r>
              <a:rPr lang="en-US" altLang="ko-KR" dirty="0" smtClean="0"/>
              <a:t>ETD </a:t>
            </a:r>
            <a:r>
              <a:rPr lang="ko-KR" altLang="en-US" dirty="0" smtClean="0"/>
              <a:t>전성어미로 분석을 함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Ex)</a:t>
            </a:r>
            <a:r>
              <a:rPr lang="ko-KR" altLang="en-US" dirty="0"/>
              <a:t> 한승	</a:t>
            </a:r>
            <a:r>
              <a:rPr lang="en-US" altLang="ko-KR" dirty="0" smtClean="0"/>
              <a:t>=&gt; </a:t>
            </a:r>
            <a:r>
              <a:rPr lang="en-US" altLang="ko-KR" dirty="0"/>
              <a:t>[126/</a:t>
            </a:r>
            <a:r>
              <a:rPr lang="ko-KR" altLang="en-US" dirty="0"/>
              <a:t>한승</a:t>
            </a:r>
            <a:r>
              <a:rPr lang="en-US" altLang="ko-KR" dirty="0"/>
              <a:t>/NNP</a:t>
            </a:r>
            <a:r>
              <a:rPr lang="en-US" altLang="ko-KR" dirty="0" smtClean="0"/>
              <a:t>] </a:t>
            </a:r>
            <a:r>
              <a:rPr lang="ko-KR" altLang="en-US" dirty="0" smtClean="0"/>
              <a:t>곤</a:t>
            </a:r>
            <a:r>
              <a:rPr lang="en-US" altLang="ko-KR" dirty="0" smtClean="0"/>
              <a:t>=&gt; </a:t>
            </a:r>
            <a:r>
              <a:rPr lang="en-US" altLang="ko-KR" dirty="0"/>
              <a:t>[128/</a:t>
            </a:r>
            <a:r>
              <a:rPr lang="ko-KR" altLang="en-US" dirty="0"/>
              <a:t>골</a:t>
            </a:r>
            <a:r>
              <a:rPr lang="en-US" altLang="ko-KR" dirty="0"/>
              <a:t>/VV+129/</a:t>
            </a:r>
            <a:r>
              <a:rPr lang="ko-KR" altLang="en-US" dirty="0"/>
              <a:t>ㄴ</a:t>
            </a:r>
            <a:r>
              <a:rPr lang="en-US" altLang="ko-KR" dirty="0"/>
              <a:t>/ETD</a:t>
            </a:r>
            <a:r>
              <a:rPr lang="en-US" altLang="ko-KR" dirty="0" smtClean="0"/>
              <a:t>] X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한</a:t>
            </a:r>
            <a:r>
              <a:rPr lang="en-US" altLang="ko-KR" dirty="0" smtClean="0"/>
              <a:t> =&gt; [134/</a:t>
            </a:r>
            <a:r>
              <a:rPr lang="ko-KR" altLang="en-US" dirty="0" smtClean="0"/>
              <a:t>하</a:t>
            </a:r>
            <a:r>
              <a:rPr lang="en-US" altLang="ko-KR" dirty="0" smtClean="0"/>
              <a:t>/VV+135/</a:t>
            </a:r>
            <a:r>
              <a:rPr lang="ko-KR" altLang="en-US" dirty="0" smtClean="0"/>
              <a:t>ㄴ</a:t>
            </a:r>
            <a:r>
              <a:rPr lang="en-US" altLang="ko-KR" dirty="0" smtClean="0"/>
              <a:t>/ETD]</a:t>
            </a:r>
            <a:r>
              <a:rPr lang="en-US" altLang="ko-KR" dirty="0"/>
              <a:t> </a:t>
            </a:r>
            <a:r>
              <a:rPr lang="en-US" altLang="ko-KR" dirty="0" smtClean="0"/>
              <a:t>X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지난</a:t>
            </a:r>
            <a:r>
              <a:rPr lang="en-US" altLang="ko-KR" dirty="0" smtClean="0"/>
              <a:t>=&gt; </a:t>
            </a:r>
            <a:r>
              <a:rPr lang="en-US" altLang="ko-KR" dirty="0"/>
              <a:t>[303/</a:t>
            </a:r>
            <a:r>
              <a:rPr lang="ko-KR" altLang="en-US" dirty="0"/>
              <a:t>지나</a:t>
            </a:r>
            <a:r>
              <a:rPr lang="en-US" altLang="ko-KR" dirty="0"/>
              <a:t>/VV+305/</a:t>
            </a:r>
            <a:r>
              <a:rPr lang="ko-KR" altLang="en-US" dirty="0"/>
              <a:t>ㄴ</a:t>
            </a:r>
            <a:r>
              <a:rPr lang="en-US" altLang="ko-KR" dirty="0"/>
              <a:t>/ETD</a:t>
            </a:r>
            <a:r>
              <a:rPr lang="en-US" altLang="ko-KR" dirty="0" smtClean="0"/>
              <a:t>] O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5. Open Korean Text : </a:t>
            </a:r>
            <a:r>
              <a:rPr lang="ko-KR" altLang="en-US" dirty="0" smtClean="0"/>
              <a:t>동사와 단어에 대한 구별의 정확도가 낮음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/>
              <a:t>한</a:t>
            </a:r>
            <a:r>
              <a:rPr lang="en-US" altLang="ko-KR" dirty="0"/>
              <a:t>(Verb(</a:t>
            </a:r>
            <a:r>
              <a:rPr lang="ko-KR" altLang="en-US" dirty="0"/>
              <a:t>하다</a:t>
            </a:r>
            <a:r>
              <a:rPr lang="en-US" altLang="ko-KR" dirty="0"/>
              <a:t>): 15, 1), </a:t>
            </a:r>
            <a:r>
              <a:rPr lang="ko-KR" altLang="en-US" dirty="0"/>
              <a:t>남성</a:t>
            </a:r>
            <a:r>
              <a:rPr lang="en-US" altLang="ko-KR" dirty="0"/>
              <a:t>(Noun: 17, 2), 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en-US" altLang="ko-KR" dirty="0" err="1"/>
              <a:t>Josa</a:t>
            </a:r>
            <a:r>
              <a:rPr lang="en-US" altLang="ko-KR" dirty="0"/>
              <a:t>: 19, 1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6. </a:t>
            </a:r>
            <a:r>
              <a:rPr lang="ko-KR" altLang="en-US" dirty="0" smtClean="0"/>
              <a:t>은전 </a:t>
            </a:r>
            <a:r>
              <a:rPr lang="ko-KR" altLang="en-US" dirty="0" err="1" smtClean="0"/>
              <a:t>한닢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몇몇 단어를 관형사로 오인함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Ex) 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= </a:t>
            </a:r>
            <a:r>
              <a:rPr lang="ko-KR" altLang="en-US" dirty="0"/>
              <a:t>한</a:t>
            </a:r>
            <a:r>
              <a:rPr lang="en-US" altLang="ko-KR" dirty="0"/>
              <a:t>/MM(MM</a:t>
            </a:r>
            <a:r>
              <a:rPr lang="en-US" altLang="ko-KR" dirty="0" smtClean="0"/>
              <a:t>) </a:t>
            </a:r>
            <a:r>
              <a:rPr lang="ko-KR" altLang="en-US" dirty="0" smtClean="0"/>
              <a:t>승곤 </a:t>
            </a:r>
            <a:r>
              <a:rPr lang="en-US" altLang="ko-KR" dirty="0" smtClean="0"/>
              <a:t>= </a:t>
            </a:r>
            <a:r>
              <a:rPr lang="ko-KR" altLang="en-US" dirty="0"/>
              <a:t>승</a:t>
            </a:r>
            <a:r>
              <a:rPr lang="en-US" altLang="ko-KR" dirty="0"/>
              <a:t>/NNM(NNBC)</a:t>
            </a:r>
            <a:r>
              <a:rPr lang="ko-KR" altLang="en-US" dirty="0"/>
              <a:t>이</a:t>
            </a:r>
            <a:r>
              <a:rPr lang="en-US" altLang="ko-KR" dirty="0"/>
              <a:t>/VCP(VCP)</a:t>
            </a:r>
            <a:r>
              <a:rPr lang="ko-KR" altLang="en-US" dirty="0" smtClean="0"/>
              <a:t>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8744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900708" y="2348880"/>
            <a:ext cx="6649050" cy="3766344"/>
            <a:chOff x="463816" y="1268760"/>
            <a:chExt cx="7420552" cy="52065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t="3984" r="3959"/>
            <a:stretch/>
          </p:blipFill>
          <p:spPr>
            <a:xfrm>
              <a:off x="463816" y="1268760"/>
              <a:ext cx="6988504" cy="5206504"/>
            </a:xfrm>
            <a:prstGeom prst="rect">
              <a:avLst/>
            </a:prstGeom>
          </p:spPr>
        </p:pic>
        <p:sp>
          <p:nvSpPr>
            <p:cNvPr id="2" name="타원 1"/>
            <p:cNvSpPr/>
            <p:nvPr/>
          </p:nvSpPr>
          <p:spPr>
            <a:xfrm>
              <a:off x="6300192" y="4941168"/>
              <a:ext cx="1584176" cy="153409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2015716" y="2015262"/>
              <a:ext cx="2914682" cy="723287"/>
              <a:chOff x="2015716" y="2015262"/>
              <a:chExt cx="2914682" cy="723287"/>
            </a:xfrm>
          </p:grpSpPr>
          <p:cxnSp>
            <p:nvCxnSpPr>
              <p:cNvPr id="8" name="직선 연결선 7"/>
              <p:cNvCxnSpPr/>
              <p:nvPr/>
            </p:nvCxnSpPr>
            <p:spPr>
              <a:xfrm>
                <a:off x="2015716" y="2293144"/>
                <a:ext cx="1224136" cy="0"/>
              </a:xfrm>
              <a:prstGeom prst="line">
                <a:avLst/>
              </a:prstGeom>
              <a:ln w="76200" cap="rnd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395075" y="2015262"/>
                <a:ext cx="1535323" cy="7232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spc="300" dirty="0" err="1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Khaiii</a:t>
                </a:r>
                <a:endParaRPr lang="ko-KR" altLang="en-US" sz="2800" spc="3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cxnSp>
          <p:nvCxnSpPr>
            <p:cNvPr id="21" name="구부러진 연결선 20"/>
            <p:cNvCxnSpPr/>
            <p:nvPr/>
          </p:nvCxnSpPr>
          <p:spPr>
            <a:xfrm>
              <a:off x="1619672" y="1484784"/>
              <a:ext cx="2016224" cy="530478"/>
            </a:xfrm>
            <a:prstGeom prst="curvedConnector3">
              <a:avLst>
                <a:gd name="adj1" fmla="val 98817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4401614" y="2738549"/>
              <a:ext cx="2624560" cy="296966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6" name="제목 1"/>
          <p:cNvSpPr>
            <a:spLocks noGrp="1"/>
          </p:cNvSpPr>
          <p:nvPr>
            <p:ph type="title"/>
          </p:nvPr>
        </p:nvSpPr>
        <p:spPr>
          <a:xfrm>
            <a:off x="898972" y="114639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 </a:t>
            </a:r>
            <a:r>
              <a:rPr lang="ko-KR" altLang="en-US" sz="32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형태소 분석 </a:t>
            </a:r>
            <a:r>
              <a:rPr lang="en-US" altLang="ko-KR" sz="32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en-US" altLang="ko-KR" sz="32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Kahiii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3748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전체 과정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7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268357"/>
              </p:ext>
            </p:extLst>
          </p:nvPr>
        </p:nvGraphicFramePr>
        <p:xfrm>
          <a:off x="683568" y="1916832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1211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tf idf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tf idf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6" descr="tf idf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8" descr="tf idf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866457" y="1160927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en-US" altLang="ko-KR" sz="3200" spc="3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TF-IDF</a:t>
            </a:r>
            <a:endParaRPr lang="ko-KR" altLang="en-US" sz="3200" spc="3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7624" y="4221088"/>
            <a:ext cx="6940928" cy="1799547"/>
            <a:chOff x="625475" y="934362"/>
            <a:chExt cx="8785272" cy="4401291"/>
          </a:xfrm>
        </p:grpSpPr>
        <p:pic>
          <p:nvPicPr>
            <p:cNvPr id="1034" name="Picture 10" descr="td-idf-graphic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02" t="-8695" r="12190" b="43478"/>
            <a:stretch/>
          </p:blipFill>
          <p:spPr bwMode="auto">
            <a:xfrm>
              <a:off x="2159732" y="2018458"/>
              <a:ext cx="4824536" cy="2160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777875" y="1556792"/>
              <a:ext cx="4537807" cy="688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TF : Term Frequency(</a:t>
              </a:r>
              <a:r>
                <a:rPr lang="ko-KR" altLang="en-US" sz="240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단어 빈도</a:t>
              </a:r>
              <a:r>
                <a:rPr lang="en-US" altLang="ko-KR" sz="240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3065788" y="2619845"/>
              <a:ext cx="498099" cy="2330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11960" y="4647236"/>
              <a:ext cx="5198787" cy="688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DF : Document Frequency(</a:t>
              </a:r>
              <a:r>
                <a:rPr lang="ko-KR" altLang="en-US" sz="240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문서 빈도</a:t>
              </a:r>
              <a:r>
                <a:rPr lang="en-US" altLang="ko-KR" sz="240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cxnSp>
          <p:nvCxnSpPr>
            <p:cNvPr id="16" name="직선 화살표 연결선 15"/>
            <p:cNvCxnSpPr>
              <a:stCxn id="15" idx="0"/>
            </p:cNvCxnSpPr>
            <p:nvPr/>
          </p:nvCxnSpPr>
          <p:spPr>
            <a:xfrm flipH="1" flipV="1">
              <a:off x="6300193" y="3933057"/>
              <a:ext cx="511160" cy="714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458561" y="934362"/>
              <a:ext cx="2015736" cy="688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전체 문서의 수</a:t>
              </a:r>
              <a:endPara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 flipH="1">
              <a:off x="6458561" y="2018458"/>
              <a:ext cx="306993" cy="226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5475" y="4290146"/>
              <a:ext cx="2200980" cy="688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TF-IDF(</a:t>
              </a:r>
              <a:r>
                <a:rPr lang="ko-KR" altLang="en-US" sz="240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가중치</a:t>
              </a:r>
              <a:r>
                <a:rPr lang="en-US" altLang="ko-KR" sz="240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cxnSp>
          <p:nvCxnSpPr>
            <p:cNvPr id="25" name="직선 화살표 연결선 24"/>
            <p:cNvCxnSpPr>
              <a:stCxn id="24" idx="0"/>
            </p:cNvCxnSpPr>
            <p:nvPr/>
          </p:nvCxnSpPr>
          <p:spPr>
            <a:xfrm flipV="1">
              <a:off x="1725965" y="3464517"/>
              <a:ext cx="685794" cy="8256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1082675" y="1932579"/>
            <a:ext cx="75217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TF-IDF : </a:t>
            </a:r>
            <a:r>
              <a:rPr lang="ko-KR" altLang="en-US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어떤 단어가 문서에서 얼마나 큰 중요도를 가지고 있는지 알 수 있는 분석법</a:t>
            </a:r>
            <a:r>
              <a:rPr lang="en-US" altLang="ko-KR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</a:t>
            </a:r>
            <a:r>
              <a:rPr lang="ko-KR" altLang="en-US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주로 정보 검색이나</a:t>
            </a:r>
            <a:r>
              <a:rPr lang="en-US" altLang="ko-KR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텍스트 </a:t>
            </a:r>
            <a:r>
              <a:rPr lang="ko-KR" altLang="en-US" sz="2000" dirty="0" err="1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마이닝에서</a:t>
            </a:r>
            <a:r>
              <a:rPr lang="ko-KR" altLang="en-US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사용한다</a:t>
            </a:r>
            <a:r>
              <a:rPr lang="en-US" altLang="ko-KR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TF-IDF</a:t>
            </a:r>
            <a:r>
              <a:rPr lang="ko-KR" altLang="en-US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 장점</a:t>
            </a:r>
            <a:endParaRPr lang="en-US" altLang="ko-KR" sz="20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TF-IDF</a:t>
            </a:r>
            <a:r>
              <a:rPr lang="ko-KR" altLang="en-US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 통해서 스코어를 가지기 때문에 직관적으로 해석이 가능하다</a:t>
            </a:r>
            <a:r>
              <a:rPr lang="en-US" altLang="ko-KR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의미 없는 단어를 걸러주는 필터 역할</a:t>
            </a:r>
            <a:endParaRPr lang="en-US" altLang="ko-KR" sz="2000" dirty="0" smtClean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14400" y="1124744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en-US" altLang="ko-KR" sz="3200" spc="3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TF</a:t>
            </a:r>
            <a:endParaRPr lang="ko-KR" altLang="en-US" sz="3200" spc="3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44" y="1844824"/>
            <a:ext cx="7539980" cy="2072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858991717"/>
              </p:ext>
            </p:extLst>
          </p:nvPr>
        </p:nvGraphicFramePr>
        <p:xfrm>
          <a:off x="1043608" y="3370188"/>
          <a:ext cx="7466356" cy="3501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13348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6978015" cy="1450757"/>
          </a:xfrm>
        </p:spPr>
        <p:txBody>
          <a:bodyPr/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772816"/>
            <a:ext cx="7992888" cy="4536504"/>
          </a:xfrm>
        </p:spPr>
        <p:txBody>
          <a:bodyPr numCol="2"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ko-KR" sz="16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16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필요성</a:t>
            </a:r>
            <a:endParaRPr lang="en-US" altLang="ko-KR" sz="16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16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1600" b="1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크롤링</a:t>
            </a:r>
            <a:endParaRPr lang="en-US" altLang="ko-KR" sz="16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16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DB</a:t>
            </a:r>
          </a:p>
          <a:p>
            <a:pPr>
              <a:lnSpc>
                <a:spcPct val="170000"/>
              </a:lnSpc>
            </a:pPr>
            <a:r>
              <a:rPr lang="en-US" altLang="ko-KR" sz="16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sz="16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형태소 분석</a:t>
            </a:r>
            <a:endParaRPr lang="en-US" altLang="ko-KR" sz="16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sz="1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분석기 모델 설정</a:t>
            </a:r>
            <a:endParaRPr lang="en-US" altLang="ko-KR" sz="14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sz="1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이유와 결과</a:t>
            </a:r>
            <a:r>
              <a:rPr lang="en-US" altLang="ko-KR" sz="1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1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예시</a:t>
            </a:r>
            <a:endParaRPr lang="en-US" altLang="ko-KR" sz="14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16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 </a:t>
            </a:r>
            <a:r>
              <a:rPr lang="ko-KR" altLang="en-US" sz="16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통계적 분석</a:t>
            </a:r>
            <a:endParaRPr lang="en-US" altLang="ko-KR" sz="16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1">
              <a:lnSpc>
                <a:spcPct val="170000"/>
              </a:lnSpc>
            </a:pPr>
            <a:r>
              <a:rPr lang="en-US" altLang="ko-KR" sz="1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TF-IDF</a:t>
            </a:r>
          </a:p>
          <a:p>
            <a:pPr lvl="1">
              <a:lnSpc>
                <a:spcPct val="170000"/>
              </a:lnSpc>
            </a:pPr>
            <a:r>
              <a:rPr lang="en-US" altLang="ko-KR" sz="1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Word2Vec</a:t>
            </a:r>
          </a:p>
          <a:p>
            <a:pPr lvl="1">
              <a:lnSpc>
                <a:spcPct val="170000"/>
              </a:lnSpc>
            </a:pPr>
            <a:r>
              <a:rPr lang="ko-KR" altLang="en-US" sz="1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고도화 </a:t>
            </a:r>
            <a:endParaRPr lang="en-US" altLang="ko-KR" sz="14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sz="1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</a:t>
            </a:r>
            <a:endParaRPr lang="en-US" altLang="ko-KR" sz="14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16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 </a:t>
            </a:r>
            <a:r>
              <a:rPr lang="ko-KR" altLang="en-US" sz="16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시각화</a:t>
            </a:r>
            <a:endParaRPr lang="en-US" altLang="ko-KR" sz="16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1"/>
            <a:r>
              <a:rPr lang="en-US" altLang="ko-KR" sz="16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3D-Force-Graph</a:t>
            </a:r>
            <a:endParaRPr lang="en-US" altLang="ko-KR" sz="16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16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6. </a:t>
            </a:r>
            <a:r>
              <a:rPr lang="ko-KR" altLang="en-US" sz="16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실제 모델 구동</a:t>
            </a:r>
            <a:endParaRPr lang="en-US" altLang="ko-KR" sz="16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16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7. </a:t>
            </a:r>
            <a:r>
              <a:rPr lang="ko-KR" altLang="en-US" sz="16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앞으로의 방향</a:t>
            </a:r>
            <a:endParaRPr lang="en-US" altLang="ko-KR" sz="16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16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8. </a:t>
            </a:r>
            <a:r>
              <a:rPr lang="ko-KR" altLang="en-US" sz="16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각자의 역할</a:t>
            </a:r>
            <a:endParaRPr lang="en-US" altLang="ko-KR" sz="16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16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9. </a:t>
            </a:r>
            <a:r>
              <a:rPr lang="ko-KR" altLang="en-US" sz="16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참고문헌</a:t>
            </a:r>
            <a:endParaRPr lang="en-US" altLang="ko-KR" sz="16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750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99592" y="1122185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Word2Vec</a:t>
            </a:r>
            <a:endParaRPr lang="ko-KR" altLang="en-US" sz="3200" spc="3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996" y="3418245"/>
            <a:ext cx="3775216" cy="2711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99592" y="1684259"/>
            <a:ext cx="8075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Word2Vec : 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단어들의 </a:t>
            </a:r>
            <a:r>
              <a:rPr lang="ko-KR" altLang="en-US" dirty="0" err="1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연관도를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벡터화 시켜서 출력하는 분석 법</a:t>
            </a:r>
            <a:endParaRPr lang="en-US" altLang="ko-KR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Word2Vec 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의 과정</a:t>
            </a:r>
            <a:endParaRPr lang="en-US" altLang="ko-KR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    </a:t>
            </a:r>
            <a:r>
              <a:rPr lang="ko-KR" altLang="en-US" dirty="0" err="1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임베딩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단어를 </a:t>
            </a:r>
            <a:r>
              <a:rPr lang="ko-KR" altLang="en-US" dirty="0" err="1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벡터화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-&gt; 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의미 부여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-&gt; 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연관도 출력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96970" y="3733609"/>
            <a:ext cx="3255699" cy="2121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&lt;Example&gt;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Word2Vec 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분석을 마친 상태에서</a:t>
            </a:r>
            <a:endParaRPr lang="en-US" altLang="ko-KR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‘eat’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이라는 단어를 넣게 되면 </a:t>
            </a:r>
            <a:endParaRPr lang="en-US" altLang="ko-KR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‘</a:t>
            </a:r>
            <a:r>
              <a:rPr lang="en-US" altLang="ko-KR" dirty="0" err="1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apple’,’orange’,’rice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’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가 오는 것을</a:t>
            </a:r>
            <a:endParaRPr lang="en-US" altLang="ko-KR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예상 할 수 있다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7928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14400" y="1175842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Word2Vec</a:t>
            </a:r>
            <a:endParaRPr lang="ko-KR" altLang="en-US" sz="3200" spc="3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971600" y="1916832"/>
            <a:ext cx="7489304" cy="1152128"/>
          </a:xfrm>
        </p:spPr>
        <p:txBody>
          <a:bodyPr>
            <a:normAutofit lnSpcReduction="10000"/>
          </a:bodyPr>
          <a:lstStyle/>
          <a:p>
            <a:r>
              <a:rPr lang="en-US" altLang="ko-KR" sz="1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[</a:t>
            </a:r>
            <a:r>
              <a:rPr lang="ko-KR" altLang="en-US" sz="1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지하철 파업</a:t>
            </a:r>
            <a:r>
              <a:rPr lang="en-US" altLang="ko-KR" sz="1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] </a:t>
            </a:r>
            <a:r>
              <a:rPr lang="ko-KR" altLang="en-US" sz="1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기사를  수집</a:t>
            </a:r>
            <a:r>
              <a:rPr lang="en-US" altLang="ko-KR" sz="1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(40</a:t>
            </a:r>
            <a:r>
              <a:rPr lang="ko-KR" altLang="en-US" sz="1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개</a:t>
            </a:r>
            <a:r>
              <a:rPr lang="en-US" altLang="ko-KR" sz="1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</a:p>
          <a:p>
            <a:r>
              <a:rPr lang="en-US" altLang="ko-KR" sz="1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word2vec </a:t>
            </a:r>
            <a:r>
              <a:rPr lang="ko-KR" altLang="en-US" sz="1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한 후 </a:t>
            </a:r>
            <a:r>
              <a:rPr lang="en-US" altLang="ko-KR" sz="1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[</a:t>
            </a:r>
            <a:r>
              <a:rPr lang="ko-KR" altLang="en-US" sz="1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지하철</a:t>
            </a:r>
            <a:r>
              <a:rPr lang="en-US" altLang="ko-KR" sz="1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]</a:t>
            </a:r>
            <a:r>
              <a:rPr lang="ko-KR" altLang="en-US" sz="1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과 가장 유사한 단어 </a:t>
            </a:r>
            <a:r>
              <a:rPr lang="en-US" altLang="ko-KR" sz="1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20</a:t>
            </a:r>
            <a:r>
              <a:rPr lang="ko-KR" altLang="en-US" sz="1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개를 뽑는다</a:t>
            </a:r>
            <a:r>
              <a:rPr lang="en-US" altLang="ko-KR" sz="1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r>
              <a:rPr lang="en-US" altLang="ko-KR" sz="1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20</a:t>
            </a:r>
            <a:r>
              <a:rPr lang="ko-KR" altLang="en-US" sz="1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개의 </a:t>
            </a:r>
            <a:r>
              <a:rPr lang="ko-KR" altLang="en-US" sz="18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단어 간의 연관도 </a:t>
            </a:r>
            <a:r>
              <a:rPr lang="ko-KR" altLang="en-US" sz="18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분석</a:t>
            </a:r>
          </a:p>
        </p:txBody>
      </p:sp>
      <p:pic>
        <p:nvPicPr>
          <p:cNvPr id="6" name="Picture 5" descr="15711406396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12976"/>
            <a:ext cx="6392178" cy="302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326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14400" y="764704"/>
            <a:ext cx="8229600" cy="93610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</a:t>
            </a:r>
            <a:r>
              <a:rPr lang="ko-KR" altLang="en-US" sz="32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고도화</a:t>
            </a:r>
            <a:endParaRPr lang="ko-KR" altLang="en-US" sz="3200" spc="3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459473731"/>
              </p:ext>
            </p:extLst>
          </p:nvPr>
        </p:nvGraphicFramePr>
        <p:xfrm>
          <a:off x="921072" y="1916832"/>
          <a:ext cx="7560840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2204594"/>
            <a:ext cx="309228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바나나</a:t>
            </a:r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바나나</a:t>
            </a:r>
            <a:r>
              <a:rPr lang="en-US" altLang="ko-KR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,</a:t>
            </a: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키위</a:t>
            </a:r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바나나</a:t>
            </a:r>
            <a:r>
              <a:rPr lang="en-US" altLang="ko-KR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,</a:t>
            </a: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키워</a:t>
            </a:r>
            <a:r>
              <a:rPr lang="en-US" altLang="ko-KR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,</a:t>
            </a: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키위</a:t>
            </a:r>
            <a:r>
              <a:rPr lang="en-US" altLang="ko-KR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,</a:t>
            </a: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포도</a:t>
            </a:r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바나나</a:t>
            </a:r>
            <a:r>
              <a:rPr lang="en-US" altLang="ko-KR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,</a:t>
            </a: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포도</a:t>
            </a:r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699792" y="3861048"/>
            <a:ext cx="1152128" cy="7920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347063"/>
              </p:ext>
            </p:extLst>
          </p:nvPr>
        </p:nvGraphicFramePr>
        <p:xfrm>
          <a:off x="4283968" y="3839568"/>
          <a:ext cx="3960440" cy="357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110">
                  <a:extLst>
                    <a:ext uri="{9D8B030D-6E8A-4147-A177-3AD203B41FA5}">
                      <a16:colId xmlns="" xmlns:a16="http://schemas.microsoft.com/office/drawing/2014/main" val="2920993080"/>
                    </a:ext>
                  </a:extLst>
                </a:gridCol>
                <a:gridCol w="990110">
                  <a:extLst>
                    <a:ext uri="{9D8B030D-6E8A-4147-A177-3AD203B41FA5}">
                      <a16:colId xmlns="" xmlns:a16="http://schemas.microsoft.com/office/drawing/2014/main" val="2918370464"/>
                    </a:ext>
                  </a:extLst>
                </a:gridCol>
                <a:gridCol w="990110">
                  <a:extLst>
                    <a:ext uri="{9D8B030D-6E8A-4147-A177-3AD203B41FA5}">
                      <a16:colId xmlns="" xmlns:a16="http://schemas.microsoft.com/office/drawing/2014/main" val="3132468678"/>
                    </a:ext>
                  </a:extLst>
                </a:gridCol>
                <a:gridCol w="990110">
                  <a:extLst>
                    <a:ext uri="{9D8B030D-6E8A-4147-A177-3AD203B41FA5}">
                      <a16:colId xmlns="" xmlns:a16="http://schemas.microsoft.com/office/drawing/2014/main" val="437272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문장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b="1" spc="3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단어 빈도수</a:t>
                      </a:r>
                      <a:r>
                        <a:rPr lang="en-US" altLang="ko-KR" b="1" spc="3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(TF)</a:t>
                      </a:r>
                      <a:endParaRPr lang="ko-KR" altLang="en-US" b="1" spc="3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8000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1</a:t>
                      </a:r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번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바나나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(1)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dirty="0" smtClean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1797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2</a:t>
                      </a:r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번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바나나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(0.5)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키위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(0.5)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12953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3</a:t>
                      </a:r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번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바나나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(0.25)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키위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(0.5)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포도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(0.25)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4764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4</a:t>
                      </a:r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번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바나나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(0.5)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포도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(0.5)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96522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합계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(RTF)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2.25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1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0.75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4286028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410056"/>
              </p:ext>
            </p:extLst>
          </p:nvPr>
        </p:nvGraphicFramePr>
        <p:xfrm>
          <a:off x="4555411" y="783391"/>
          <a:ext cx="3759044" cy="199922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79522">
                  <a:extLst>
                    <a:ext uri="{9D8B030D-6E8A-4147-A177-3AD203B41FA5}">
                      <a16:colId xmlns="" xmlns:a16="http://schemas.microsoft.com/office/drawing/2014/main" val="1203308017"/>
                    </a:ext>
                  </a:extLst>
                </a:gridCol>
                <a:gridCol w="1879522">
                  <a:extLst>
                    <a:ext uri="{9D8B030D-6E8A-4147-A177-3AD203B41FA5}">
                      <a16:colId xmlns="" xmlns:a16="http://schemas.microsoft.com/office/drawing/2014/main" val="1834979755"/>
                    </a:ext>
                  </a:extLst>
                </a:gridCol>
              </a:tblGrid>
              <a:tr h="499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KeyWord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RTF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84290096"/>
                  </a:ext>
                </a:extLst>
              </a:tr>
              <a:tr h="499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바나나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2.25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64359423"/>
                  </a:ext>
                </a:extLst>
              </a:tr>
              <a:tr h="499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키위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3632428"/>
                  </a:ext>
                </a:extLst>
              </a:tr>
              <a:tr h="499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포도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0.75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5245510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 flipV="1">
            <a:off x="6372200" y="2924944"/>
            <a:ext cx="0" cy="7560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93610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- RTF</a:t>
            </a:r>
            <a:endParaRPr lang="ko-KR" altLang="en-US" sz="3200" spc="3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5271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08001" y="444781"/>
            <a:ext cx="8229600" cy="780213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전체 과정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4971036"/>
              </p:ext>
            </p:extLst>
          </p:nvPr>
        </p:nvGraphicFramePr>
        <p:xfrm>
          <a:off x="650901" y="1237917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8145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51520" y="332656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6. </a:t>
            </a:r>
            <a:r>
              <a:rPr lang="ko-KR" altLang="en-US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시각화</a:t>
            </a:r>
            <a:endParaRPr lang="ko-KR" altLang="en-US" sz="2800" b="1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3338" y="1916832"/>
            <a:ext cx="4943982" cy="28161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3D-Force-Graph</a:t>
            </a:r>
          </a:p>
          <a:p>
            <a:endParaRPr lang="en-US" altLang="ko-KR" b="1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2D</a:t>
            </a:r>
            <a:r>
              <a:rPr lang="ko-KR" altLang="en-US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로 </a:t>
            </a:r>
            <a:r>
              <a:rPr lang="en-US" altLang="ko-KR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Word2Vec</a:t>
            </a:r>
            <a:r>
              <a:rPr lang="ko-KR" altLang="en-US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과 같은 복잡한 연관성을</a:t>
            </a:r>
            <a:endPara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나타내는 것에 한계점이 있다</a:t>
            </a:r>
            <a:r>
              <a:rPr lang="en-US" altLang="ko-KR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b="1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3D</a:t>
            </a:r>
            <a:r>
              <a:rPr lang="ko-KR" altLang="en-US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로 나타낼 경우 하나의 키워드에도 여러</a:t>
            </a:r>
            <a:endPara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개의 다른 키워드 간의 </a:t>
            </a:r>
            <a:r>
              <a:rPr lang="ko-KR" altLang="en-US" b="1" dirty="0" err="1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연관도를</a:t>
            </a:r>
            <a:r>
              <a:rPr lang="ko-KR" altLang="en-US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나타낼 수 있다</a:t>
            </a:r>
            <a:r>
              <a:rPr lang="en-US" altLang="ko-KR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268760"/>
            <a:ext cx="3556684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90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3092793"/>
              </p:ext>
            </p:extLst>
          </p:nvPr>
        </p:nvGraphicFramePr>
        <p:xfrm>
          <a:off x="467544" y="692696"/>
          <a:ext cx="8136904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제목 1"/>
          <p:cNvSpPr txBox="1">
            <a:spLocks/>
          </p:cNvSpPr>
          <p:nvPr/>
        </p:nvSpPr>
        <p:spPr>
          <a:xfrm>
            <a:off x="251520" y="332656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6. </a:t>
            </a:r>
            <a:r>
              <a:rPr lang="ko-KR" altLang="en-US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시각화 </a:t>
            </a:r>
            <a:r>
              <a:rPr lang="en-US" altLang="ko-KR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- </a:t>
            </a:r>
            <a:r>
              <a:rPr lang="ko-KR" altLang="en-US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과정</a:t>
            </a:r>
            <a:endParaRPr lang="ko-KR" altLang="en-US" sz="2800" b="1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9199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512202"/>
              </p:ext>
            </p:extLst>
          </p:nvPr>
        </p:nvGraphicFramePr>
        <p:xfrm>
          <a:off x="-288" y="1124744"/>
          <a:ext cx="9144288" cy="54150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79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57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9643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678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41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9237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76368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5135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9/23~9/26</a:t>
                      </a:r>
                      <a:endParaRPr lang="ko-KR" altLang="en-US" sz="1100" dirty="0" smtClean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9/27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9/30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10/2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10/4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41120"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en-US" altLang="ko-KR" sz="1050" dirty="0" smtClean="0"/>
                        <a:t>4</a:t>
                      </a:r>
                      <a:r>
                        <a:rPr lang="ko-KR" altLang="en-US" sz="1050" dirty="0" smtClean="0"/>
                        <a:t>명의 조원들의 아이디어를 만들고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ko-KR" altLang="en-US" sz="1050" dirty="0" smtClean="0"/>
                        <a:t>구체화 해서 가장 좋은 아이디어 고르기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50" dirty="0" err="1" smtClean="0"/>
                        <a:t>멘토님들</a:t>
                      </a:r>
                      <a:r>
                        <a:rPr lang="ko-KR" altLang="en-US" sz="1050" dirty="0" smtClean="0"/>
                        <a:t> 만나서 주제 피드백 받기 </a:t>
                      </a:r>
                      <a:endParaRPr lang="en-US" altLang="ko-KR" sz="1050" dirty="0" smtClean="0"/>
                    </a:p>
                    <a:p>
                      <a:pPr algn="just" latinLnBrk="1"/>
                      <a:endParaRPr lang="en-US" altLang="ko-KR" sz="1050" dirty="0" smtClean="0"/>
                    </a:p>
                    <a:p>
                      <a:pPr algn="just" latinLnBrk="1"/>
                      <a:r>
                        <a:rPr lang="en-US" altLang="ko-KR" sz="1050" dirty="0" smtClean="0"/>
                        <a:t>-&gt;</a:t>
                      </a:r>
                      <a:r>
                        <a:rPr lang="ko-KR" altLang="en-US" sz="1050" dirty="0" smtClean="0"/>
                        <a:t>다시 정리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50" dirty="0" smtClean="0"/>
                        <a:t>가장 좋은 효율의 형태소 분석기 </a:t>
                      </a:r>
                      <a:r>
                        <a:rPr lang="ko-KR" altLang="en-US" sz="1050" dirty="0" err="1" smtClean="0"/>
                        <a:t>찾고코드짜기</a:t>
                      </a:r>
                      <a:r>
                        <a:rPr lang="en-US" altLang="ko-KR" sz="1050" dirty="0" smtClean="0"/>
                        <a:t>. (10/2</a:t>
                      </a:r>
                      <a:r>
                        <a:rPr lang="ko-KR" altLang="en-US" sz="1050" dirty="0" smtClean="0"/>
                        <a:t>일 까지</a:t>
                      </a:r>
                      <a:r>
                        <a:rPr lang="en-US" altLang="ko-KR" sz="1050" dirty="0" smtClean="0"/>
                        <a:t>)</a:t>
                      </a:r>
                      <a:endParaRPr lang="ko-KR" altLang="en-US" sz="105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latinLnBrk="1"/>
                      <a:r>
                        <a:rPr lang="ko-KR" altLang="en-US" sz="1100" dirty="0" smtClean="0"/>
                        <a:t>각자 진행한 형태소 분석기의 결과들을 보면서 어떤 형태 분석기가 좋은지 판단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오후에는 다른 사람의 형태 분석기를 공부해야 할 사람들은 공부했다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그리고 형태소 분석기를 분석한 결과들을 다시 일렬로 배치하고 파일로 추출하는 것이 하루 쉬고 다음날 까지의 목표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dirty="0" smtClean="0"/>
                        <a:t>깃 </a:t>
                      </a:r>
                      <a:r>
                        <a:rPr lang="ko-KR" altLang="en-US" sz="1100" dirty="0" err="1" smtClean="0"/>
                        <a:t>플로우에</a:t>
                      </a:r>
                      <a:r>
                        <a:rPr lang="ko-KR" altLang="en-US" sz="1100" dirty="0" smtClean="0"/>
                        <a:t> 대해서 공부를 하고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깃 허브에 어떻게 파일을 정리 할지 정함</a:t>
                      </a:r>
                      <a:r>
                        <a:rPr lang="en-US" altLang="ko-KR" sz="1100" baseline="0" dirty="0" smtClean="0"/>
                        <a:t>. </a:t>
                      </a:r>
                      <a:r>
                        <a:rPr lang="ko-KR" altLang="en-US" sz="1100" baseline="0" dirty="0" smtClean="0"/>
                        <a:t>그리고 각자 형태소 분석기를 통해서 자료 </a:t>
                      </a:r>
                      <a:r>
                        <a:rPr lang="en-US" altLang="ko-KR" sz="1100" baseline="0" dirty="0" smtClean="0"/>
                        <a:t>5</a:t>
                      </a:r>
                      <a:r>
                        <a:rPr lang="ko-KR" altLang="en-US" sz="1100" baseline="0" dirty="0" smtClean="0"/>
                        <a:t>개 분석</a:t>
                      </a:r>
                      <a:r>
                        <a:rPr lang="en-US" altLang="ko-KR" sz="1100" baseline="0" dirty="0" smtClean="0"/>
                        <a:t>. </a:t>
                      </a:r>
                      <a:r>
                        <a:rPr lang="ko-KR" altLang="en-US" sz="1100" baseline="0" dirty="0" smtClean="0"/>
                        <a:t>하는 예제까지</a:t>
                      </a:r>
                      <a:r>
                        <a:rPr lang="en-US" altLang="ko-KR" sz="1100" baseline="0" dirty="0" smtClean="0"/>
                        <a:t>. 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314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10/7~8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10/10~11</a:t>
                      </a:r>
                      <a:endParaRPr lang="ko-KR" altLang="en-US" sz="105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10/14 ~ 17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65178">
                <a:tc gridSpan="3"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 err="1" smtClean="0"/>
                        <a:t>네이버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다음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트윗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구글</a:t>
                      </a:r>
                      <a:r>
                        <a:rPr lang="ko-KR" altLang="en-US" sz="1200" dirty="0" smtClean="0"/>
                        <a:t> 에서 </a:t>
                      </a:r>
                      <a:r>
                        <a:rPr lang="ko-KR" altLang="en-US" sz="1200" dirty="0" err="1" smtClean="0"/>
                        <a:t>크롤링하는</a:t>
                      </a:r>
                      <a:r>
                        <a:rPr lang="ko-KR" altLang="en-US" sz="1200" dirty="0" smtClean="0"/>
                        <a:t> 것 공부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그리고 형태소</a:t>
                      </a:r>
                      <a:r>
                        <a:rPr lang="ko-KR" altLang="en-US" sz="1200" baseline="0" dirty="0" smtClean="0"/>
                        <a:t> 분석기를 돌리고 </a:t>
                      </a:r>
                      <a:r>
                        <a:rPr lang="en-US" altLang="ko-KR" sz="1200" baseline="0" dirty="0" err="1" smtClean="0"/>
                        <a:t>json</a:t>
                      </a:r>
                      <a:r>
                        <a:rPr lang="ko-KR" altLang="en-US" sz="1200" baseline="0" dirty="0" smtClean="0"/>
                        <a:t>형식으로 저장 까지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err="1" smtClean="0"/>
                        <a:t>구글은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크롤링</a:t>
                      </a:r>
                      <a:r>
                        <a:rPr lang="ko-KR" altLang="en-US" sz="1200" baseline="0" dirty="0" smtClean="0"/>
                        <a:t> 하기가 매우 까다로워서 빼기로 함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 smtClean="0"/>
                        <a:t>저장을 하는 방식에 대해서</a:t>
                      </a:r>
                      <a:r>
                        <a:rPr lang="ko-KR" altLang="en-US" sz="1200" baseline="0" dirty="0" smtClean="0"/>
                        <a:t> 설계를 정리하였다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각자 분석한 파일들을</a:t>
                      </a:r>
                      <a:endParaRPr lang="en-US" altLang="ko-KR" sz="1200" baseline="0" dirty="0" smtClean="0"/>
                    </a:p>
                    <a:p>
                      <a:pPr algn="just" latinLnBrk="1"/>
                      <a:endParaRPr lang="en-US" altLang="ko-KR" sz="1200" baseline="0" dirty="0" smtClean="0"/>
                    </a:p>
                    <a:p>
                      <a:pPr algn="just" latinLnBrk="1"/>
                      <a:r>
                        <a:rPr lang="ko-KR" altLang="en-US" sz="1200" baseline="0" dirty="0" err="1" smtClean="0"/>
                        <a:t>폴더명을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[</a:t>
                      </a:r>
                      <a:r>
                        <a:rPr lang="ko-KR" altLang="en-US" sz="1200" baseline="0" dirty="0" smtClean="0"/>
                        <a:t>날짜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smtClean="0"/>
                        <a:t>시간</a:t>
                      </a:r>
                      <a:r>
                        <a:rPr lang="en-US" altLang="ko-KR" sz="1200" baseline="0" dirty="0" smtClean="0"/>
                        <a:t>]</a:t>
                      </a:r>
                      <a:r>
                        <a:rPr lang="ko-KR" altLang="en-US" sz="1200" baseline="0" dirty="0" smtClean="0"/>
                        <a:t> 기반으로 하고 시간 밑으로 </a:t>
                      </a:r>
                      <a:r>
                        <a:rPr lang="en-US" altLang="ko-KR" sz="1200" baseline="0" dirty="0" smtClean="0"/>
                        <a:t>[</a:t>
                      </a:r>
                      <a:r>
                        <a:rPr lang="ko-KR" altLang="en-US" sz="1200" baseline="0" dirty="0" smtClean="0"/>
                        <a:t>사이트</a:t>
                      </a:r>
                      <a:r>
                        <a:rPr lang="en-US" altLang="ko-KR" sz="1200" baseline="0" dirty="0" smtClean="0"/>
                        <a:t>_</a:t>
                      </a:r>
                      <a:r>
                        <a:rPr lang="ko-KR" altLang="en-US" sz="1200" baseline="0" dirty="0" smtClean="0"/>
                        <a:t>키워드</a:t>
                      </a:r>
                      <a:r>
                        <a:rPr lang="en-US" altLang="ko-KR" sz="1200" baseline="0" dirty="0" smtClean="0"/>
                        <a:t>_</a:t>
                      </a:r>
                      <a:r>
                        <a:rPr lang="ko-KR" altLang="en-US" sz="1200" baseline="0" dirty="0" smtClean="0"/>
                        <a:t>순번</a:t>
                      </a:r>
                      <a:r>
                        <a:rPr lang="en-US" altLang="ko-KR" sz="1200" baseline="0" dirty="0" smtClean="0"/>
                        <a:t>]</a:t>
                      </a:r>
                      <a:r>
                        <a:rPr lang="ko-KR" altLang="en-US" sz="1200" baseline="0" dirty="0" smtClean="0"/>
                        <a:t> 으로 저장하는 코드를 짰다</a:t>
                      </a:r>
                      <a:r>
                        <a:rPr lang="en-US" altLang="ko-KR" sz="1200" baseline="0" dirty="0" smtClean="0"/>
                        <a:t>. 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 smtClean="0"/>
                        <a:t>오늘부터 각자 파트를 나눴다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171450" indent="-171450" algn="just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김재현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ko-KR" altLang="en-US" sz="1100" dirty="0" err="1" smtClean="0"/>
                        <a:t>크롤링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err="1" smtClean="0"/>
                        <a:t>크롤링한</a:t>
                      </a:r>
                      <a:r>
                        <a:rPr lang="ko-KR" altLang="en-US" sz="1100" baseline="0" dirty="0" smtClean="0"/>
                        <a:t> 기사의 바디 부분을 더 매끄럽게 가지고 오는 과정</a:t>
                      </a:r>
                      <a:r>
                        <a:rPr lang="en-US" altLang="ko-KR" sz="1100" baseline="0" dirty="0" smtClean="0"/>
                        <a:t>. </a:t>
                      </a:r>
                      <a:r>
                        <a:rPr lang="ko-KR" altLang="en-US" sz="1100" baseline="0" dirty="0" smtClean="0"/>
                        <a:t>화이트리스트</a:t>
                      </a:r>
                      <a:r>
                        <a:rPr lang="en-US" altLang="ko-KR" sz="1100" baseline="0" dirty="0" smtClean="0"/>
                        <a:t>,</a:t>
                      </a:r>
                      <a:r>
                        <a:rPr lang="ko-KR" altLang="en-US" sz="1100" baseline="0" dirty="0" smtClean="0"/>
                        <a:t>블랙리스트방식 </a:t>
                      </a:r>
                      <a:r>
                        <a:rPr lang="en-US" altLang="ko-KR" sz="1100" baseline="0" dirty="0" smtClean="0"/>
                        <a:t>-&gt; Done</a:t>
                      </a:r>
                      <a:endParaRPr lang="en-US" altLang="ko-KR" sz="1100" dirty="0" smtClean="0"/>
                    </a:p>
                    <a:p>
                      <a:pPr marL="171450" indent="-171450" algn="just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박종선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ko-KR" altLang="en-US" sz="1100" dirty="0" err="1" smtClean="0"/>
                        <a:t>프론트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en-US" altLang="ko-KR" sz="1100" baseline="0" dirty="0" smtClean="0"/>
                        <a:t>– </a:t>
                      </a:r>
                      <a:r>
                        <a:rPr lang="ko-KR" altLang="en-US" sz="1100" baseline="0" dirty="0" smtClean="0"/>
                        <a:t>정제된 데이터를 어떻게 보여줄 것인지 공부</a:t>
                      </a:r>
                      <a:r>
                        <a:rPr lang="en-US" altLang="ko-KR" sz="1100" baseline="0" dirty="0" smtClean="0"/>
                        <a:t>-&gt; ~ING</a:t>
                      </a:r>
                      <a:endParaRPr lang="en-US" altLang="ko-KR" sz="1100" dirty="0" smtClean="0"/>
                    </a:p>
                    <a:p>
                      <a:pPr marL="171450" indent="-171450" algn="just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이희수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문진한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ko-KR" altLang="en-US" sz="1100" dirty="0" smtClean="0"/>
                        <a:t>분석</a:t>
                      </a:r>
                      <a:r>
                        <a:rPr lang="en-US" altLang="ko-KR" sz="1100" dirty="0" smtClean="0"/>
                        <a:t>- </a:t>
                      </a:r>
                      <a:r>
                        <a:rPr lang="ko-KR" altLang="en-US" sz="1100" dirty="0" smtClean="0"/>
                        <a:t>어떤 방식을 이용해서 키워드끼리의 유사성을 나타낼 것인지 공부</a:t>
                      </a:r>
                      <a:r>
                        <a:rPr lang="en-US" altLang="ko-KR" sz="1100" dirty="0" smtClean="0"/>
                        <a:t>+</a:t>
                      </a:r>
                      <a:r>
                        <a:rPr lang="ko-KR" altLang="en-US" sz="1100" dirty="0" smtClean="0"/>
                        <a:t>소스 짜기</a:t>
                      </a:r>
                      <a:r>
                        <a:rPr lang="en-US" altLang="ko-KR" sz="1100" dirty="0" smtClean="0"/>
                        <a:t>(TF</a:t>
                      </a:r>
                      <a:r>
                        <a:rPr lang="en-US" altLang="ko-KR" sz="1100" baseline="0" dirty="0" smtClean="0"/>
                        <a:t> , Word2Vec</a:t>
                      </a:r>
                      <a:r>
                        <a:rPr lang="en-US" altLang="ko-KR" sz="1100" dirty="0" smtClean="0"/>
                        <a:t>) ~ING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1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10/18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10/21~22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10/23~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30797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/>
                        <a:t>맨토링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크게 할 말이 없음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-&gt; </a:t>
                      </a:r>
                      <a:r>
                        <a:rPr lang="ko-KR" altLang="en-US" sz="1400" b="1" dirty="0" smtClean="0"/>
                        <a:t>즉 </a:t>
                      </a:r>
                      <a:r>
                        <a:rPr lang="en-US" altLang="ko-KR" sz="1400" b="1" dirty="0" smtClean="0"/>
                        <a:t>Good!!</a:t>
                      </a:r>
                      <a:endParaRPr lang="ko-KR" altLang="en-US" sz="1400" b="1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김재현</a:t>
                      </a:r>
                      <a:r>
                        <a:rPr lang="en-US" altLang="ko-KR" sz="1200" dirty="0" smtClean="0"/>
                        <a:t>: RTF </a:t>
                      </a:r>
                      <a:r>
                        <a:rPr lang="ko-KR" altLang="en-US" sz="1200" dirty="0" smtClean="0"/>
                        <a:t>공식 만들어서 진행 </a:t>
                      </a:r>
                      <a:r>
                        <a:rPr lang="en-US" altLang="ko-KR" sz="1200" dirty="0" smtClean="0"/>
                        <a:t>-&gt; Done</a:t>
                      </a:r>
                    </a:p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박종선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err="1" smtClean="0"/>
                        <a:t>프론트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– 3D </a:t>
                      </a:r>
                      <a:r>
                        <a:rPr lang="ko-KR" altLang="en-US" sz="1200" baseline="0" dirty="0" smtClean="0"/>
                        <a:t>형식으로 보여주는 법 </a:t>
                      </a:r>
                      <a:endParaRPr lang="en-US" altLang="ko-KR" sz="1200" dirty="0" smtClean="0"/>
                    </a:p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이희수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문진한</a:t>
                      </a:r>
                      <a:r>
                        <a:rPr lang="en-US" altLang="ko-KR" sz="1200" dirty="0" smtClean="0"/>
                        <a:t>:</a:t>
                      </a:r>
                      <a:r>
                        <a:rPr lang="ko-KR" altLang="en-US" sz="1200" dirty="0" smtClean="0"/>
                        <a:t>분석</a:t>
                      </a: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파생 키워드끼리의 유사성을 나타낼 것인지 공부</a:t>
                      </a:r>
                      <a:r>
                        <a:rPr lang="en-US" altLang="ko-KR" sz="1200" dirty="0" smtClean="0"/>
                        <a:t>+</a:t>
                      </a:r>
                      <a:r>
                        <a:rPr lang="ko-KR" altLang="en-US" sz="1200" dirty="0" smtClean="0"/>
                        <a:t>소스 짜기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Kmeans</a:t>
                      </a:r>
                      <a:r>
                        <a:rPr lang="en-US" altLang="ko-KR" sz="1200" baseline="0" dirty="0" smtClean="0"/>
                        <a:t> , Doc2Vec</a:t>
                      </a:r>
                      <a:r>
                        <a:rPr lang="en-US" altLang="ko-KR" sz="1200" dirty="0" smtClean="0"/>
                        <a:t>)  -&gt; Done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박종선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baseline="0" dirty="0" smtClean="0"/>
                        <a:t>김재현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프론트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– 3D</a:t>
                      </a:r>
                      <a:r>
                        <a:rPr lang="ko-KR" altLang="en-US" sz="1200" baseline="0" dirty="0" smtClean="0"/>
                        <a:t>로 값을 어떻게 잘 보여줄 것인가</a:t>
                      </a:r>
                      <a:r>
                        <a:rPr lang="en-US" altLang="ko-KR" sz="1200" baseline="0" dirty="0" smtClean="0"/>
                        <a:t>?</a:t>
                      </a:r>
                    </a:p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 smtClean="0"/>
                        <a:t>이희수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err="1" smtClean="0"/>
                        <a:t>뉴스창</a:t>
                      </a:r>
                      <a:r>
                        <a:rPr lang="ko-KR" altLang="en-US" sz="1200" baseline="0" dirty="0" smtClean="0"/>
                        <a:t> 띄우기</a:t>
                      </a:r>
                      <a:endParaRPr lang="en-US" altLang="ko-KR" sz="1200" baseline="0" dirty="0" smtClean="0"/>
                    </a:p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 smtClean="0"/>
                        <a:t>문진한 </a:t>
                      </a:r>
                      <a:r>
                        <a:rPr lang="en-US" altLang="ko-KR" sz="1200" baseline="0" dirty="0" smtClean="0"/>
                        <a:t>– PPT </a:t>
                      </a:r>
                      <a:r>
                        <a:rPr lang="ko-KR" altLang="en-US" sz="1200" baseline="0" dirty="0" smtClean="0"/>
                        <a:t>만들기 시작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제목 1"/>
          <p:cNvSpPr txBox="1">
            <a:spLocks/>
          </p:cNvSpPr>
          <p:nvPr/>
        </p:nvSpPr>
        <p:spPr>
          <a:xfrm>
            <a:off x="251520" y="332656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6. </a:t>
            </a:r>
            <a:r>
              <a:rPr lang="ko-KR" altLang="en-US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각자의 역할</a:t>
            </a:r>
            <a:endParaRPr lang="ko-KR" altLang="en-US" sz="2800" b="1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0878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126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397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63043" y="939135"/>
            <a:ext cx="8229600" cy="780213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필요성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04302824"/>
              </p:ext>
            </p:extLst>
          </p:nvPr>
        </p:nvGraphicFramePr>
        <p:xfrm>
          <a:off x="2915816" y="431100"/>
          <a:ext cx="6624736" cy="5729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AutoShape 4" descr="트위터ㅏ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6" descr="트위터ㅏ에 대한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755576" y="3068960"/>
            <a:ext cx="3816442" cy="2494482"/>
            <a:chOff x="1075411" y="1082543"/>
            <a:chExt cx="2312514" cy="1311186"/>
          </a:xfrm>
        </p:grpSpPr>
        <p:pic>
          <p:nvPicPr>
            <p:cNvPr id="26634" name="Picture 10" descr="트위터ㅏ에 대한 이미지 검색결과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74319">
              <a:off x="1075411" y="1434282"/>
              <a:ext cx="814454" cy="814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/>
            <p:cNvGrpSpPr/>
            <p:nvPr/>
          </p:nvGrpSpPr>
          <p:grpSpPr>
            <a:xfrm>
              <a:off x="1372699" y="1082543"/>
              <a:ext cx="2015226" cy="896618"/>
              <a:chOff x="221601" y="2837158"/>
              <a:chExt cx="3479887" cy="1094505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9"/>
              <a:srcRect t="31878"/>
              <a:stretch/>
            </p:blipFill>
            <p:spPr>
              <a:xfrm>
                <a:off x="221601" y="2837158"/>
                <a:ext cx="1952624" cy="421757"/>
              </a:xfrm>
              <a:prstGeom prst="rect">
                <a:avLst/>
              </a:prstGeom>
            </p:spPr>
          </p:pic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4595" y="3457252"/>
                <a:ext cx="1446699" cy="474411"/>
              </a:xfrm>
              <a:prstGeom prst="rect">
                <a:avLst/>
              </a:prstGeom>
            </p:spPr>
          </p:pic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2273" b="93182" l="0" r="98649">
                            <a14:foregroundMark x1="16216" y1="38636" x2="6757" y2="38636"/>
                            <a14:foregroundMark x1="50676" y1="31818" x2="52027" y2="61364"/>
                            <a14:foregroundMark x1="69595" y1="31818" x2="69595" y2="65909"/>
                            <a14:foregroundMark x1="91892" y1="31818" x2="91216" y2="61364"/>
                            <a14:foregroundMark x1="33784" y1="27273" x2="35135" y2="6818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472640">
                <a:off x="1373261" y="3077877"/>
                <a:ext cx="2328227" cy="692174"/>
              </a:xfrm>
              <a:prstGeom prst="rect">
                <a:avLst/>
              </a:prstGeom>
            </p:spPr>
          </p:pic>
        </p:grpSp>
        <p:pic>
          <p:nvPicPr>
            <p:cNvPr id="26644" name="Picture 20" descr="구글에 대한 이미지 검색결과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58296">
              <a:off x="1723493" y="1847741"/>
              <a:ext cx="1559966" cy="545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오른쪽 화살표 27"/>
          <p:cNvSpPr/>
          <p:nvPr/>
        </p:nvSpPr>
        <p:spPr>
          <a:xfrm rot="19950765">
            <a:off x="3527147" y="2807811"/>
            <a:ext cx="778682" cy="522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58967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161718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0101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7" name="Group 166"/>
          <p:cNvGrpSpPr>
            <a:grpSpLocks noChangeAspect="1"/>
          </p:cNvGrpSpPr>
          <p:nvPr/>
        </p:nvGrpSpPr>
        <p:grpSpPr bwMode="auto">
          <a:xfrm>
            <a:off x="1030041" y="1997197"/>
            <a:ext cx="2669905" cy="2477063"/>
            <a:chOff x="675" y="1387"/>
            <a:chExt cx="983" cy="912"/>
          </a:xfrm>
          <a:noFill/>
        </p:grpSpPr>
        <p:sp>
          <p:nvSpPr>
            <p:cNvPr id="189" name="Freeform 167"/>
            <p:cNvSpPr/>
            <p:nvPr/>
          </p:nvSpPr>
          <p:spPr bwMode="auto">
            <a:xfrm>
              <a:off x="737" y="1465"/>
              <a:ext cx="833" cy="834"/>
            </a:xfrm>
            <a:custGeom>
              <a:avLst/>
              <a:gdLst>
                <a:gd name="T0" fmla="*/ 290 w 310"/>
                <a:gd name="T1" fmla="*/ 119 h 310"/>
                <a:gd name="T2" fmla="*/ 191 w 310"/>
                <a:gd name="T3" fmla="*/ 290 h 310"/>
                <a:gd name="T4" fmla="*/ 20 w 310"/>
                <a:gd name="T5" fmla="*/ 191 h 310"/>
                <a:gd name="T6" fmla="*/ 119 w 310"/>
                <a:gd name="T7" fmla="*/ 20 h 310"/>
                <a:gd name="T8" fmla="*/ 290 w 310"/>
                <a:gd name="T9" fmla="*/ 11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310">
                  <a:moveTo>
                    <a:pt x="290" y="119"/>
                  </a:moveTo>
                  <a:cubicBezTo>
                    <a:pt x="310" y="193"/>
                    <a:pt x="266" y="270"/>
                    <a:pt x="191" y="290"/>
                  </a:cubicBezTo>
                  <a:cubicBezTo>
                    <a:pt x="117" y="310"/>
                    <a:pt x="40" y="266"/>
                    <a:pt x="20" y="191"/>
                  </a:cubicBezTo>
                  <a:cubicBezTo>
                    <a:pt x="0" y="117"/>
                    <a:pt x="44" y="40"/>
                    <a:pt x="119" y="20"/>
                  </a:cubicBezTo>
                  <a:cubicBezTo>
                    <a:pt x="193" y="0"/>
                    <a:pt x="270" y="44"/>
                    <a:pt x="290" y="119"/>
                  </a:cubicBezTo>
                  <a:close/>
                </a:path>
              </a:pathLst>
            </a:custGeom>
            <a:grpFill/>
            <a:ln w="25400" cap="rnd" cmpd="sng">
              <a:gradFill>
                <a:gsLst>
                  <a:gs pos="0">
                    <a:srgbClr val="155377"/>
                  </a:gs>
                  <a:gs pos="56000">
                    <a:srgbClr val="155377">
                      <a:alpha val="34000"/>
                    </a:srgbClr>
                  </a:gs>
                  <a:gs pos="100000">
                    <a:srgbClr val="0BD6FD">
                      <a:alpha val="73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190" name="Freeform 168"/>
            <p:cNvSpPr/>
            <p:nvPr/>
          </p:nvSpPr>
          <p:spPr bwMode="auto">
            <a:xfrm>
              <a:off x="675" y="1702"/>
              <a:ext cx="983" cy="427"/>
            </a:xfrm>
            <a:custGeom>
              <a:avLst/>
              <a:gdLst>
                <a:gd name="T0" fmla="*/ 301 w 366"/>
                <a:gd name="T1" fmla="*/ 0 h 159"/>
                <a:gd name="T2" fmla="*/ 331 w 366"/>
                <a:gd name="T3" fmla="*/ 6 h 159"/>
                <a:gd name="T4" fmla="*/ 358 w 366"/>
                <a:gd name="T5" fmla="*/ 27 h 159"/>
                <a:gd name="T6" fmla="*/ 196 w 366"/>
                <a:gd name="T7" fmla="*/ 133 h 159"/>
                <a:gd name="T8" fmla="*/ 2 w 366"/>
                <a:gd name="T9" fmla="*/ 123 h 159"/>
                <a:gd name="T10" fmla="*/ 13 w 366"/>
                <a:gd name="T11" fmla="*/ 9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6" h="159">
                  <a:moveTo>
                    <a:pt x="301" y="0"/>
                  </a:moveTo>
                  <a:cubicBezTo>
                    <a:pt x="313" y="1"/>
                    <a:pt x="323" y="3"/>
                    <a:pt x="331" y="6"/>
                  </a:cubicBezTo>
                  <a:cubicBezTo>
                    <a:pt x="346" y="10"/>
                    <a:pt x="355" y="17"/>
                    <a:pt x="358" y="27"/>
                  </a:cubicBezTo>
                  <a:cubicBezTo>
                    <a:pt x="366" y="59"/>
                    <a:pt x="294" y="106"/>
                    <a:pt x="196" y="133"/>
                  </a:cubicBezTo>
                  <a:cubicBezTo>
                    <a:pt x="98" y="159"/>
                    <a:pt x="11" y="155"/>
                    <a:pt x="2" y="123"/>
                  </a:cubicBezTo>
                  <a:cubicBezTo>
                    <a:pt x="0" y="114"/>
                    <a:pt x="4" y="104"/>
                    <a:pt x="13" y="93"/>
                  </a:cubicBezTo>
                </a:path>
              </a:pathLst>
            </a:custGeom>
            <a:grpFill/>
            <a:ln w="25400" cap="rnd" cmpd="sng">
              <a:gradFill>
                <a:gsLst>
                  <a:gs pos="0">
                    <a:srgbClr val="155377"/>
                  </a:gs>
                  <a:gs pos="56000">
                    <a:srgbClr val="155377">
                      <a:alpha val="34000"/>
                    </a:srgbClr>
                  </a:gs>
                  <a:gs pos="100000">
                    <a:srgbClr val="0BD6FD">
                      <a:alpha val="73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191" name="Oval 169"/>
            <p:cNvSpPr>
              <a:spLocks noChangeArrowheads="1"/>
            </p:cNvSpPr>
            <p:nvPr/>
          </p:nvSpPr>
          <p:spPr bwMode="auto">
            <a:xfrm>
              <a:off x="1476" y="1387"/>
              <a:ext cx="172" cy="172"/>
            </a:xfrm>
            <a:prstGeom prst="ellipse">
              <a:avLst/>
            </a:prstGeom>
            <a:grpFill/>
            <a:ln w="25400" cap="rnd" cmpd="sng">
              <a:gradFill>
                <a:gsLst>
                  <a:gs pos="0">
                    <a:srgbClr val="155377"/>
                  </a:gs>
                  <a:gs pos="56000">
                    <a:srgbClr val="155377">
                      <a:alpha val="34000"/>
                    </a:srgbClr>
                  </a:gs>
                  <a:gs pos="100000">
                    <a:srgbClr val="0BD6FD">
                      <a:alpha val="73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192" name="Oval 170"/>
            <p:cNvSpPr>
              <a:spLocks noChangeArrowheads="1"/>
            </p:cNvSpPr>
            <p:nvPr/>
          </p:nvSpPr>
          <p:spPr bwMode="auto">
            <a:xfrm>
              <a:off x="1336" y="1387"/>
              <a:ext cx="64" cy="64"/>
            </a:xfrm>
            <a:prstGeom prst="ellipse">
              <a:avLst/>
            </a:prstGeom>
            <a:grpFill/>
            <a:ln w="25400" cap="rnd" cmpd="sng">
              <a:gradFill>
                <a:gsLst>
                  <a:gs pos="0">
                    <a:srgbClr val="155377"/>
                  </a:gs>
                  <a:gs pos="56000">
                    <a:srgbClr val="155377">
                      <a:alpha val="34000"/>
                    </a:srgbClr>
                  </a:gs>
                  <a:gs pos="100000">
                    <a:srgbClr val="0BD6FD">
                      <a:alpha val="73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193" name="Freeform 171"/>
            <p:cNvSpPr/>
            <p:nvPr/>
          </p:nvSpPr>
          <p:spPr bwMode="auto">
            <a:xfrm>
              <a:off x="863" y="1815"/>
              <a:ext cx="8" cy="45"/>
            </a:xfrm>
            <a:custGeom>
              <a:avLst/>
              <a:gdLst>
                <a:gd name="T0" fmla="*/ 0 w 3"/>
                <a:gd name="T1" fmla="*/ 17 h 17"/>
                <a:gd name="T2" fmla="*/ 3 w 3"/>
                <a:gd name="T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17">
                  <a:moveTo>
                    <a:pt x="0" y="17"/>
                  </a:moveTo>
                  <a:cubicBezTo>
                    <a:pt x="1" y="12"/>
                    <a:pt x="2" y="6"/>
                    <a:pt x="3" y="0"/>
                  </a:cubicBezTo>
                </a:path>
              </a:pathLst>
            </a:custGeom>
            <a:grpFill/>
            <a:ln w="25400" cap="rnd" cmpd="sng">
              <a:gradFill>
                <a:gsLst>
                  <a:gs pos="0">
                    <a:srgbClr val="155377"/>
                  </a:gs>
                  <a:gs pos="56000">
                    <a:srgbClr val="155377">
                      <a:alpha val="34000"/>
                    </a:srgbClr>
                  </a:gs>
                  <a:gs pos="100000">
                    <a:srgbClr val="0BD6FD">
                      <a:alpha val="73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194" name="Freeform 172"/>
            <p:cNvSpPr/>
            <p:nvPr/>
          </p:nvSpPr>
          <p:spPr bwMode="auto">
            <a:xfrm>
              <a:off x="901" y="1602"/>
              <a:ext cx="177" cy="137"/>
            </a:xfrm>
            <a:custGeom>
              <a:avLst/>
              <a:gdLst>
                <a:gd name="T0" fmla="*/ 0 w 66"/>
                <a:gd name="T1" fmla="*/ 51 h 51"/>
                <a:gd name="T2" fmla="*/ 66 w 66"/>
                <a:gd name="T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" h="51">
                  <a:moveTo>
                    <a:pt x="0" y="51"/>
                  </a:moveTo>
                  <a:cubicBezTo>
                    <a:pt x="13" y="27"/>
                    <a:pt x="37" y="8"/>
                    <a:pt x="66" y="0"/>
                  </a:cubicBezTo>
                </a:path>
              </a:pathLst>
            </a:custGeom>
            <a:grpFill/>
            <a:ln w="25400" cap="rnd" cmpd="sng">
              <a:gradFill>
                <a:gsLst>
                  <a:gs pos="0">
                    <a:srgbClr val="155377"/>
                  </a:gs>
                  <a:gs pos="56000">
                    <a:srgbClr val="155377">
                      <a:alpha val="34000"/>
                    </a:srgbClr>
                  </a:gs>
                  <a:gs pos="100000">
                    <a:srgbClr val="0BD6FD">
                      <a:alpha val="73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</p:grpSp>
      <p:sp>
        <p:nvSpPr>
          <p:cNvPr id="195" name="任意多边形 194"/>
          <p:cNvSpPr/>
          <p:nvPr/>
        </p:nvSpPr>
        <p:spPr bwMode="auto">
          <a:xfrm rot="19732764">
            <a:off x="7522682" y="2146886"/>
            <a:ext cx="1501991" cy="531678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96" name="任意多边形 195"/>
          <p:cNvSpPr/>
          <p:nvPr/>
        </p:nvSpPr>
        <p:spPr bwMode="auto">
          <a:xfrm rot="19732764">
            <a:off x="514446" y="2428322"/>
            <a:ext cx="784466" cy="272582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97" name="任意多边形 196"/>
          <p:cNvSpPr/>
          <p:nvPr/>
        </p:nvSpPr>
        <p:spPr bwMode="auto">
          <a:xfrm rot="19732764">
            <a:off x="7254077" y="4218408"/>
            <a:ext cx="1590317" cy="576417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98" name="任意多边形 197"/>
          <p:cNvSpPr/>
          <p:nvPr/>
        </p:nvSpPr>
        <p:spPr bwMode="auto">
          <a:xfrm rot="19732764">
            <a:off x="1824498" y="5172878"/>
            <a:ext cx="2134432" cy="34034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00" name="任意多边形 199"/>
          <p:cNvSpPr/>
          <p:nvPr/>
        </p:nvSpPr>
        <p:spPr bwMode="auto">
          <a:xfrm rot="19732764">
            <a:off x="5399990" y="2321048"/>
            <a:ext cx="1667146" cy="34034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5" name="任意多边形 214"/>
          <p:cNvSpPr/>
          <p:nvPr/>
        </p:nvSpPr>
        <p:spPr bwMode="auto">
          <a:xfrm rot="19732764">
            <a:off x="2398620" y="1469104"/>
            <a:ext cx="1845175" cy="641150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6" name="任意多边形 215"/>
          <p:cNvSpPr/>
          <p:nvPr/>
        </p:nvSpPr>
        <p:spPr bwMode="auto">
          <a:xfrm rot="19732764">
            <a:off x="5112697" y="4989663"/>
            <a:ext cx="764096" cy="531678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grpSp>
        <p:nvGrpSpPr>
          <p:cNvPr id="202" name="Group 175"/>
          <p:cNvGrpSpPr>
            <a:grpSpLocks noChangeAspect="1"/>
          </p:cNvGrpSpPr>
          <p:nvPr/>
        </p:nvGrpSpPr>
        <p:grpSpPr bwMode="auto">
          <a:xfrm>
            <a:off x="5959205" y="3774302"/>
            <a:ext cx="938252" cy="935364"/>
            <a:chOff x="5277" y="1303"/>
            <a:chExt cx="975" cy="972"/>
          </a:xfrm>
        </p:grpSpPr>
        <p:sp>
          <p:nvSpPr>
            <p:cNvPr id="204" name="Oval 176"/>
            <p:cNvSpPr>
              <a:spLocks noChangeArrowheads="1"/>
            </p:cNvSpPr>
            <p:nvPr/>
          </p:nvSpPr>
          <p:spPr bwMode="auto">
            <a:xfrm>
              <a:off x="5277" y="1303"/>
              <a:ext cx="975" cy="972"/>
            </a:xfrm>
            <a:prstGeom prst="ellipse">
              <a:avLst/>
            </a:prstGeom>
            <a:noFill/>
            <a:ln w="25400" cap="flat" cmpd="sng">
              <a:gradFill>
                <a:gsLst>
                  <a:gs pos="0">
                    <a:srgbClr val="155377"/>
                  </a:gs>
                  <a:gs pos="61000">
                    <a:srgbClr val="155377">
                      <a:alpha val="80000"/>
                    </a:srgbClr>
                  </a:gs>
                  <a:gs pos="100000">
                    <a:srgbClr val="0BD6FD">
                      <a:alpha val="70000"/>
                    </a:srgbClr>
                  </a:gs>
                </a:gsLst>
                <a:lin ang="5400000" scaled="1"/>
              </a:gra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205" name="Freeform 177"/>
            <p:cNvSpPr/>
            <p:nvPr/>
          </p:nvSpPr>
          <p:spPr bwMode="auto">
            <a:xfrm>
              <a:off x="5353" y="1531"/>
              <a:ext cx="826" cy="99"/>
            </a:xfrm>
            <a:custGeom>
              <a:avLst/>
              <a:gdLst>
                <a:gd name="T0" fmla="*/ 0 w 307"/>
                <a:gd name="T1" fmla="*/ 0 h 37"/>
                <a:gd name="T2" fmla="*/ 307 w 307"/>
                <a:gd name="T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7" h="37">
                  <a:moveTo>
                    <a:pt x="0" y="0"/>
                  </a:moveTo>
                  <a:cubicBezTo>
                    <a:pt x="0" y="0"/>
                    <a:pt x="132" y="37"/>
                    <a:pt x="307" y="0"/>
                  </a:cubicBezTo>
                </a:path>
              </a:pathLst>
            </a:custGeom>
            <a:noFill/>
            <a:ln w="25400" cap="flat" cmpd="sng">
              <a:gradFill>
                <a:gsLst>
                  <a:gs pos="0">
                    <a:srgbClr val="155377"/>
                  </a:gs>
                  <a:gs pos="61000">
                    <a:srgbClr val="155377">
                      <a:alpha val="80000"/>
                    </a:srgbClr>
                  </a:gs>
                  <a:gs pos="100000">
                    <a:srgbClr val="0BD6FD">
                      <a:alpha val="70000"/>
                    </a:srgbClr>
                  </a:gs>
                </a:gsLst>
                <a:lin ang="5400000" scaled="1"/>
              </a:gra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206" name="Freeform 178"/>
            <p:cNvSpPr/>
            <p:nvPr/>
          </p:nvSpPr>
          <p:spPr bwMode="auto">
            <a:xfrm>
              <a:off x="5307" y="1625"/>
              <a:ext cx="926" cy="145"/>
            </a:xfrm>
            <a:custGeom>
              <a:avLst/>
              <a:gdLst>
                <a:gd name="T0" fmla="*/ 0 w 344"/>
                <a:gd name="T1" fmla="*/ 0 h 54"/>
                <a:gd name="T2" fmla="*/ 344 w 344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4" h="54">
                  <a:moveTo>
                    <a:pt x="0" y="0"/>
                  </a:moveTo>
                  <a:cubicBezTo>
                    <a:pt x="0" y="0"/>
                    <a:pt x="150" y="54"/>
                    <a:pt x="344" y="0"/>
                  </a:cubicBezTo>
                </a:path>
              </a:pathLst>
            </a:custGeom>
            <a:noFill/>
            <a:ln w="25400" cap="flat" cmpd="sng">
              <a:gradFill>
                <a:gsLst>
                  <a:gs pos="0">
                    <a:srgbClr val="155377"/>
                  </a:gs>
                  <a:gs pos="61000">
                    <a:srgbClr val="155377">
                      <a:alpha val="80000"/>
                    </a:srgbClr>
                  </a:gs>
                  <a:gs pos="100000">
                    <a:srgbClr val="0BD6FD">
                      <a:alpha val="70000"/>
                    </a:srgbClr>
                  </a:gs>
                </a:gsLst>
                <a:lin ang="5400000" scaled="1"/>
              </a:gra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207" name="Freeform 179"/>
            <p:cNvSpPr/>
            <p:nvPr/>
          </p:nvSpPr>
          <p:spPr bwMode="auto">
            <a:xfrm>
              <a:off x="5296" y="1840"/>
              <a:ext cx="953" cy="145"/>
            </a:xfrm>
            <a:custGeom>
              <a:avLst/>
              <a:gdLst>
                <a:gd name="T0" fmla="*/ 0 w 354"/>
                <a:gd name="T1" fmla="*/ 0 h 54"/>
                <a:gd name="T2" fmla="*/ 354 w 354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4" h="54">
                  <a:moveTo>
                    <a:pt x="0" y="0"/>
                  </a:moveTo>
                  <a:cubicBezTo>
                    <a:pt x="0" y="0"/>
                    <a:pt x="155" y="54"/>
                    <a:pt x="354" y="0"/>
                  </a:cubicBezTo>
                </a:path>
              </a:pathLst>
            </a:custGeom>
            <a:noFill/>
            <a:ln w="25400" cap="flat" cmpd="sng">
              <a:gradFill>
                <a:gsLst>
                  <a:gs pos="0">
                    <a:srgbClr val="155377"/>
                  </a:gs>
                  <a:gs pos="61000">
                    <a:srgbClr val="155377">
                      <a:alpha val="80000"/>
                    </a:srgbClr>
                  </a:gs>
                  <a:gs pos="100000">
                    <a:srgbClr val="0BD6FD">
                      <a:alpha val="70000"/>
                    </a:srgbClr>
                  </a:gs>
                </a:gsLst>
                <a:lin ang="5400000" scaled="1"/>
              </a:gra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208" name="Freeform 180"/>
            <p:cNvSpPr/>
            <p:nvPr/>
          </p:nvSpPr>
          <p:spPr bwMode="auto">
            <a:xfrm>
              <a:off x="5321" y="1996"/>
              <a:ext cx="885" cy="120"/>
            </a:xfrm>
            <a:custGeom>
              <a:avLst/>
              <a:gdLst>
                <a:gd name="T0" fmla="*/ 0 w 329"/>
                <a:gd name="T1" fmla="*/ 0 h 45"/>
                <a:gd name="T2" fmla="*/ 329 w 329"/>
                <a:gd name="T3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5">
                  <a:moveTo>
                    <a:pt x="0" y="0"/>
                  </a:moveTo>
                  <a:cubicBezTo>
                    <a:pt x="20" y="12"/>
                    <a:pt x="231" y="45"/>
                    <a:pt x="329" y="2"/>
                  </a:cubicBezTo>
                </a:path>
              </a:pathLst>
            </a:custGeom>
            <a:noFill/>
            <a:ln w="25400" cap="flat" cmpd="sng">
              <a:gradFill>
                <a:gsLst>
                  <a:gs pos="0">
                    <a:srgbClr val="155377"/>
                  </a:gs>
                  <a:gs pos="61000">
                    <a:srgbClr val="155377">
                      <a:alpha val="80000"/>
                    </a:srgbClr>
                  </a:gs>
                  <a:gs pos="100000">
                    <a:srgbClr val="0BD6FD">
                      <a:alpha val="70000"/>
                    </a:srgbClr>
                  </a:gs>
                </a:gsLst>
                <a:lin ang="5400000" scaled="1"/>
              </a:gra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209" name="Freeform 181"/>
            <p:cNvSpPr/>
            <p:nvPr/>
          </p:nvSpPr>
          <p:spPr bwMode="auto">
            <a:xfrm>
              <a:off x="5396" y="2106"/>
              <a:ext cx="734" cy="104"/>
            </a:xfrm>
            <a:custGeom>
              <a:avLst/>
              <a:gdLst>
                <a:gd name="T0" fmla="*/ 0 w 273"/>
                <a:gd name="T1" fmla="*/ 0 h 39"/>
                <a:gd name="T2" fmla="*/ 273 w 273"/>
                <a:gd name="T3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3" h="39">
                  <a:moveTo>
                    <a:pt x="0" y="0"/>
                  </a:moveTo>
                  <a:cubicBezTo>
                    <a:pt x="16" y="10"/>
                    <a:pt x="190" y="39"/>
                    <a:pt x="273" y="2"/>
                  </a:cubicBezTo>
                </a:path>
              </a:pathLst>
            </a:custGeom>
            <a:noFill/>
            <a:ln w="25400" cap="flat" cmpd="sng">
              <a:gradFill>
                <a:gsLst>
                  <a:gs pos="0">
                    <a:srgbClr val="155377"/>
                  </a:gs>
                  <a:gs pos="61000">
                    <a:srgbClr val="155377">
                      <a:alpha val="80000"/>
                    </a:srgbClr>
                  </a:gs>
                  <a:gs pos="100000">
                    <a:srgbClr val="0BD6FD">
                      <a:alpha val="70000"/>
                    </a:srgbClr>
                  </a:gs>
                </a:gsLst>
                <a:lin ang="5400000" scaled="1"/>
              </a:gra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</p:grpSp>
      <p:sp>
        <p:nvSpPr>
          <p:cNvPr id="217" name="Oval 169"/>
          <p:cNvSpPr>
            <a:spLocks noChangeArrowheads="1"/>
          </p:cNvSpPr>
          <p:nvPr/>
        </p:nvSpPr>
        <p:spPr bwMode="auto">
          <a:xfrm>
            <a:off x="6864088" y="3757685"/>
            <a:ext cx="182463" cy="182463"/>
          </a:xfrm>
          <a:prstGeom prst="ellipse">
            <a:avLst/>
          </a:prstGeom>
          <a:noFill/>
          <a:ln w="25400" cap="rnd" cmpd="sng">
            <a:gradFill>
              <a:gsLst>
                <a:gs pos="0">
                  <a:srgbClr val="155377"/>
                </a:gs>
                <a:gs pos="56000">
                  <a:srgbClr val="155377">
                    <a:alpha val="34000"/>
                  </a:srgbClr>
                </a:gs>
                <a:gs pos="100000">
                  <a:srgbClr val="0BD6FD">
                    <a:alpha val="73000"/>
                  </a:srgbClr>
                </a:gs>
              </a:gsLst>
              <a:lin ang="5400000" scaled="1"/>
            </a:gra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52" name="任意多边形 51"/>
          <p:cNvSpPr/>
          <p:nvPr/>
        </p:nvSpPr>
        <p:spPr bwMode="auto">
          <a:xfrm rot="19732764">
            <a:off x="159433" y="4833286"/>
            <a:ext cx="1653047" cy="34034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7" name="부제목 2"/>
          <p:cNvSpPr txBox="1">
            <a:spLocks/>
          </p:cNvSpPr>
          <p:nvPr/>
        </p:nvSpPr>
        <p:spPr>
          <a:xfrm>
            <a:off x="1325442" y="4149080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2400" smtClean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z="240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팀명</a:t>
            </a:r>
            <a:r>
              <a:rPr lang="en-US" altLang="ko-KR" sz="240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 </a:t>
            </a:r>
            <a:r>
              <a:rPr lang="ko-KR" altLang="en-US" sz="240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라떼는 말 이야</a:t>
            </a:r>
            <a:endParaRPr lang="en-US" altLang="ko-KR" sz="2400" smtClean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endParaRPr lang="en-US" altLang="ko-KR" sz="2400" smtClean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/>
            <a:r>
              <a:rPr lang="ko-KR" altLang="en-US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팀장</a:t>
            </a:r>
            <a:r>
              <a:rPr lang="en-US" altLang="ko-KR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박종선 </a:t>
            </a:r>
            <a:r>
              <a:rPr lang="en-US" altLang="ko-KR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&amp; </a:t>
            </a:r>
            <a:r>
              <a:rPr lang="ko-KR" altLang="en-US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팀원</a:t>
            </a:r>
            <a:r>
              <a:rPr lang="en-US" altLang="ko-KR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</a:t>
            </a:r>
            <a:r>
              <a:rPr lang="ko-KR" altLang="en-US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김재현</a:t>
            </a:r>
            <a:r>
              <a:rPr lang="en-US" altLang="ko-KR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이희수</a:t>
            </a:r>
            <a:r>
              <a:rPr lang="en-US" altLang="ko-KR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문진한</a:t>
            </a:r>
            <a:endParaRPr lang="ko-KR" altLang="en-US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2392753" y="1302882"/>
            <a:ext cx="4725974" cy="1981568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dirty="0">
                <a:solidFill>
                  <a:srgbClr val="0CBADC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Issue what show</a:t>
            </a:r>
            <a:r>
              <a:rPr lang="en-US" altLang="ko-KR" sz="3200" dirty="0">
                <a:solidFill>
                  <a:srgbClr val="0CBADC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/>
            </a:r>
            <a:br>
              <a:rPr lang="en-US" altLang="ko-KR" sz="3200" dirty="0">
                <a:solidFill>
                  <a:srgbClr val="0CBADC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</a:br>
            <a:r>
              <a:rPr lang="en-US" altLang="ko-KR" sz="3200" dirty="0">
                <a:solidFill>
                  <a:srgbClr val="0CBADC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(</a:t>
            </a:r>
            <a:r>
              <a:rPr lang="ko-KR" altLang="en-US" sz="3200" dirty="0" err="1">
                <a:solidFill>
                  <a:srgbClr val="0CBADC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이슈왓슈</a:t>
            </a:r>
            <a:r>
              <a:rPr lang="en-US" altLang="ko-KR" sz="3200" dirty="0">
                <a:solidFill>
                  <a:srgbClr val="0CBADC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)</a:t>
            </a:r>
            <a:endParaRPr lang="en-US" altLang="zh-CN" sz="4800" dirty="0">
              <a:solidFill>
                <a:srgbClr val="0CBADC"/>
              </a:solidFill>
              <a:latin typeface="Raavi" panose="020B0502040204020203" pitchFamily="34" charset="0"/>
              <a:ea typeface="微软雅黑 Light" panose="020B0502040204020203" pitchFamily="34" charset="-122"/>
              <a:cs typeface="Raav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31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  <p:bldP spid="196" grpId="0" animBg="1"/>
      <p:bldP spid="197" grpId="0" animBg="1"/>
      <p:bldP spid="198" grpId="0" animBg="1"/>
      <p:bldP spid="200" grpId="0" animBg="1"/>
      <p:bldP spid="215" grpId="0" animBg="1"/>
      <p:bldP spid="216" grpId="0" animBg="1"/>
      <p:bldP spid="52" grpId="0" animBg="1"/>
      <p:bldP spid="19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0101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任意多边形 17"/>
          <p:cNvSpPr/>
          <p:nvPr/>
        </p:nvSpPr>
        <p:spPr bwMode="auto">
          <a:xfrm rot="19521186">
            <a:off x="5408305" y="4883996"/>
            <a:ext cx="1206227" cy="34034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 bwMode="auto">
          <a:xfrm rot="19470040">
            <a:off x="230993" y="2840169"/>
            <a:ext cx="780864" cy="63430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任意多边形 20"/>
          <p:cNvSpPr/>
          <p:nvPr/>
        </p:nvSpPr>
        <p:spPr bwMode="auto">
          <a:xfrm rot="19470040">
            <a:off x="1915110" y="4941415"/>
            <a:ext cx="2467009" cy="236311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7" name="任意多边形 26"/>
          <p:cNvSpPr/>
          <p:nvPr/>
        </p:nvSpPr>
        <p:spPr bwMode="auto">
          <a:xfrm rot="19521186">
            <a:off x="3181344" y="1826091"/>
            <a:ext cx="4683352" cy="485660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3" name="任意多边形 52"/>
          <p:cNvSpPr/>
          <p:nvPr/>
        </p:nvSpPr>
        <p:spPr bwMode="auto">
          <a:xfrm rot="19470040">
            <a:off x="299769" y="947628"/>
            <a:ext cx="1849048" cy="340323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5" name="任意多边形 54"/>
          <p:cNvSpPr/>
          <p:nvPr/>
        </p:nvSpPr>
        <p:spPr bwMode="auto">
          <a:xfrm rot="19521186">
            <a:off x="6610187" y="2693190"/>
            <a:ext cx="1001034" cy="262376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958908" y="662677"/>
            <a:ext cx="1663592" cy="1014480"/>
            <a:chOff x="9319936" y="452420"/>
            <a:chExt cx="2218124" cy="1352640"/>
          </a:xfrm>
        </p:grpSpPr>
        <p:grpSp>
          <p:nvGrpSpPr>
            <p:cNvPr id="45" name="Group 166"/>
            <p:cNvGrpSpPr>
              <a:grpSpLocks noChangeAspect="1"/>
            </p:cNvGrpSpPr>
            <p:nvPr/>
          </p:nvGrpSpPr>
          <p:grpSpPr bwMode="auto">
            <a:xfrm>
              <a:off x="9319936" y="452420"/>
              <a:ext cx="1385318" cy="1285259"/>
              <a:chOff x="675" y="1387"/>
              <a:chExt cx="983" cy="912"/>
            </a:xfrm>
            <a:noFill/>
          </p:grpSpPr>
          <p:sp>
            <p:nvSpPr>
              <p:cNvPr id="46" name="Freeform 167"/>
              <p:cNvSpPr/>
              <p:nvPr/>
            </p:nvSpPr>
            <p:spPr bwMode="auto">
              <a:xfrm>
                <a:off x="737" y="1465"/>
                <a:ext cx="833" cy="834"/>
              </a:xfrm>
              <a:custGeom>
                <a:avLst/>
                <a:gdLst>
                  <a:gd name="T0" fmla="*/ 290 w 310"/>
                  <a:gd name="T1" fmla="*/ 119 h 310"/>
                  <a:gd name="T2" fmla="*/ 191 w 310"/>
                  <a:gd name="T3" fmla="*/ 290 h 310"/>
                  <a:gd name="T4" fmla="*/ 20 w 310"/>
                  <a:gd name="T5" fmla="*/ 191 h 310"/>
                  <a:gd name="T6" fmla="*/ 119 w 310"/>
                  <a:gd name="T7" fmla="*/ 20 h 310"/>
                  <a:gd name="T8" fmla="*/ 290 w 310"/>
                  <a:gd name="T9" fmla="*/ 119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310">
                    <a:moveTo>
                      <a:pt x="290" y="119"/>
                    </a:moveTo>
                    <a:cubicBezTo>
                      <a:pt x="310" y="193"/>
                      <a:pt x="266" y="270"/>
                      <a:pt x="191" y="290"/>
                    </a:cubicBezTo>
                    <a:cubicBezTo>
                      <a:pt x="117" y="310"/>
                      <a:pt x="40" y="266"/>
                      <a:pt x="20" y="191"/>
                    </a:cubicBezTo>
                    <a:cubicBezTo>
                      <a:pt x="0" y="117"/>
                      <a:pt x="44" y="40"/>
                      <a:pt x="119" y="20"/>
                    </a:cubicBezTo>
                    <a:cubicBezTo>
                      <a:pt x="193" y="0"/>
                      <a:pt x="270" y="44"/>
                      <a:pt x="290" y="119"/>
                    </a:cubicBezTo>
                    <a:close/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7" name="Freeform 168"/>
              <p:cNvSpPr/>
              <p:nvPr/>
            </p:nvSpPr>
            <p:spPr bwMode="auto">
              <a:xfrm>
                <a:off x="675" y="1702"/>
                <a:ext cx="983" cy="427"/>
              </a:xfrm>
              <a:custGeom>
                <a:avLst/>
                <a:gdLst>
                  <a:gd name="T0" fmla="*/ 301 w 366"/>
                  <a:gd name="T1" fmla="*/ 0 h 159"/>
                  <a:gd name="T2" fmla="*/ 331 w 366"/>
                  <a:gd name="T3" fmla="*/ 6 h 159"/>
                  <a:gd name="T4" fmla="*/ 358 w 366"/>
                  <a:gd name="T5" fmla="*/ 27 h 159"/>
                  <a:gd name="T6" fmla="*/ 196 w 366"/>
                  <a:gd name="T7" fmla="*/ 133 h 159"/>
                  <a:gd name="T8" fmla="*/ 2 w 366"/>
                  <a:gd name="T9" fmla="*/ 123 h 159"/>
                  <a:gd name="T10" fmla="*/ 13 w 366"/>
                  <a:gd name="T11" fmla="*/ 9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6" h="159">
                    <a:moveTo>
                      <a:pt x="301" y="0"/>
                    </a:moveTo>
                    <a:cubicBezTo>
                      <a:pt x="313" y="1"/>
                      <a:pt x="323" y="3"/>
                      <a:pt x="331" y="6"/>
                    </a:cubicBezTo>
                    <a:cubicBezTo>
                      <a:pt x="346" y="10"/>
                      <a:pt x="355" y="17"/>
                      <a:pt x="358" y="27"/>
                    </a:cubicBezTo>
                    <a:cubicBezTo>
                      <a:pt x="366" y="59"/>
                      <a:pt x="294" y="106"/>
                      <a:pt x="196" y="133"/>
                    </a:cubicBezTo>
                    <a:cubicBezTo>
                      <a:pt x="98" y="159"/>
                      <a:pt x="11" y="155"/>
                      <a:pt x="2" y="123"/>
                    </a:cubicBezTo>
                    <a:cubicBezTo>
                      <a:pt x="0" y="114"/>
                      <a:pt x="4" y="104"/>
                      <a:pt x="13" y="93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8" name="Oval 169"/>
              <p:cNvSpPr>
                <a:spLocks noChangeArrowheads="1"/>
              </p:cNvSpPr>
              <p:nvPr/>
            </p:nvSpPr>
            <p:spPr bwMode="auto">
              <a:xfrm>
                <a:off x="1476" y="1387"/>
                <a:ext cx="172" cy="172"/>
              </a:xfrm>
              <a:prstGeom prst="ellipse">
                <a:avLst/>
              </a:pr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9" name="Oval 170"/>
              <p:cNvSpPr>
                <a:spLocks noChangeArrowheads="1"/>
              </p:cNvSpPr>
              <p:nvPr/>
            </p:nvSpPr>
            <p:spPr bwMode="auto">
              <a:xfrm>
                <a:off x="1336" y="1387"/>
                <a:ext cx="64" cy="64"/>
              </a:xfrm>
              <a:prstGeom prst="ellipse">
                <a:avLst/>
              </a:pr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0" name="Freeform 171"/>
              <p:cNvSpPr/>
              <p:nvPr/>
            </p:nvSpPr>
            <p:spPr bwMode="auto">
              <a:xfrm>
                <a:off x="863" y="1815"/>
                <a:ext cx="8" cy="45"/>
              </a:xfrm>
              <a:custGeom>
                <a:avLst/>
                <a:gdLst>
                  <a:gd name="T0" fmla="*/ 0 w 3"/>
                  <a:gd name="T1" fmla="*/ 17 h 17"/>
                  <a:gd name="T2" fmla="*/ 3 w 3"/>
                  <a:gd name="T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17">
                    <a:moveTo>
                      <a:pt x="0" y="17"/>
                    </a:moveTo>
                    <a:cubicBezTo>
                      <a:pt x="1" y="12"/>
                      <a:pt x="2" y="6"/>
                      <a:pt x="3" y="0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1" name="Freeform 172"/>
              <p:cNvSpPr/>
              <p:nvPr/>
            </p:nvSpPr>
            <p:spPr bwMode="auto">
              <a:xfrm>
                <a:off x="901" y="1602"/>
                <a:ext cx="177" cy="137"/>
              </a:xfrm>
              <a:custGeom>
                <a:avLst/>
                <a:gdLst>
                  <a:gd name="T0" fmla="*/ 0 w 66"/>
                  <a:gd name="T1" fmla="*/ 51 h 51"/>
                  <a:gd name="T2" fmla="*/ 66 w 66"/>
                  <a:gd name="T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" h="51">
                    <a:moveTo>
                      <a:pt x="0" y="51"/>
                    </a:moveTo>
                    <a:cubicBezTo>
                      <a:pt x="13" y="27"/>
                      <a:pt x="37" y="8"/>
                      <a:pt x="66" y="0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9526398" y="889208"/>
              <a:ext cx="2011662" cy="915852"/>
              <a:chOff x="4899586" y="3700061"/>
              <a:chExt cx="2011662" cy="915852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4899586" y="3700061"/>
                <a:ext cx="2011662" cy="61555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algn="ctr" defTabSz="685800" latinLnBrk="0">
                  <a:defRPr/>
                </a:pPr>
                <a:r>
                  <a:rPr lang="en-US" altLang="zh-CN" sz="2400" kern="0" dirty="0" smtClean="0">
                    <a:solidFill>
                      <a:schemeClr val="bg1"/>
                    </a:solidFill>
                    <a:latin typeface="Raavi" panose="020B0502040204020203" pitchFamily="34" charset="0"/>
                    <a:ea typeface="微软雅黑 Light" panose="020B0502040204020203" pitchFamily="34" charset="-122"/>
                    <a:cs typeface="Raavi" panose="020B0502040204020203" pitchFamily="34" charset="0"/>
                  </a:rPr>
                  <a:t>CONTECT</a:t>
                </a:r>
                <a:endParaRPr lang="en-US" altLang="zh-CN" sz="2400" kern="0" dirty="0">
                  <a:solidFill>
                    <a:schemeClr val="bg1"/>
                  </a:solidFill>
                  <a:latin typeface="Raavi" panose="020B0502040204020203" pitchFamily="34" charset="0"/>
                  <a:ea typeface="微软雅黑 Light" panose="020B0502040204020203" pitchFamily="34" charset="-122"/>
                  <a:cs typeface="Raavi" panose="020B0502040204020203" pitchFamily="34" charset="0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6328616" y="4061916"/>
                <a:ext cx="246307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 defTabSz="685800" latinLnBrk="0">
                  <a:defRPr/>
                </a:pPr>
                <a:endParaRPr lang="zh-CN" altLang="en-US" sz="2100" kern="0" dirty="0">
                  <a:solidFill>
                    <a:prstClr val="white"/>
                  </a:solidFill>
                  <a:latin typeface="+mj-lt"/>
                  <a:ea typeface="微软雅黑 Light" panose="020B0502040204020203" pitchFamily="34" charset="-122"/>
                  <a:cs typeface="Raavi" panose="020B0502040204020203" pitchFamily="34" charset="0"/>
                </a:endParaRPr>
              </a:p>
            </p:txBody>
          </p:sp>
        </p:grpSp>
      </p:grpSp>
      <p:sp>
        <p:nvSpPr>
          <p:cNvPr id="58" name="任意多边形 57"/>
          <p:cNvSpPr/>
          <p:nvPr/>
        </p:nvSpPr>
        <p:spPr bwMode="auto">
          <a:xfrm rot="19521186">
            <a:off x="2592514" y="1896768"/>
            <a:ext cx="1353101" cy="485660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54" name="내용 개체 틀 2"/>
          <p:cNvSpPr>
            <a:spLocks noGrp="1"/>
          </p:cNvSpPr>
          <p:nvPr>
            <p:ph idx="1"/>
          </p:nvPr>
        </p:nvSpPr>
        <p:spPr>
          <a:xfrm>
            <a:off x="1496258" y="764704"/>
            <a:ext cx="6833999" cy="5328592"/>
          </a:xfrm>
        </p:spPr>
        <p:txBody>
          <a:bodyPr numCol="2"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 </a:t>
            </a:r>
            <a:r>
              <a:rPr lang="ko-KR" altLang="en-US" sz="24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필요성</a:t>
            </a:r>
            <a:endParaRPr lang="en-US" altLang="ko-KR" sz="24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 </a:t>
            </a:r>
            <a:r>
              <a:rPr lang="ko-KR" altLang="en-US" sz="2400" dirty="0" err="1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크롤링</a:t>
            </a:r>
            <a:endParaRPr lang="en-US" altLang="ko-KR" sz="2400" dirty="0" smtClean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3. DB</a:t>
            </a:r>
          </a:p>
          <a:p>
            <a:pPr>
              <a:lnSpc>
                <a:spcPct val="17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3. </a:t>
            </a:r>
            <a:r>
              <a:rPr lang="ko-KR" altLang="en-US" sz="24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형태소 분석</a:t>
            </a:r>
            <a:endParaRPr lang="en-US" altLang="ko-KR" sz="2400" dirty="0" smtClean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분석기 모델 설정</a:t>
            </a:r>
            <a:endParaRPr lang="en-US" altLang="ko-KR" sz="2000" dirty="0" smtClean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이유와 결과</a:t>
            </a:r>
            <a:r>
              <a:rPr lang="en-US" altLang="ko-KR" sz="20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</a:t>
            </a:r>
            <a:r>
              <a:rPr lang="ko-KR" altLang="en-US" sz="20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예시</a:t>
            </a:r>
            <a:endParaRPr lang="en-US" altLang="ko-KR" sz="2000" dirty="0" smtClean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4. </a:t>
            </a:r>
            <a:r>
              <a:rPr lang="ko-KR" altLang="en-US" sz="24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통계적 분석</a:t>
            </a:r>
            <a:endParaRPr lang="en-US" altLang="ko-KR" sz="2400" dirty="0" smtClean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TF-IDF</a:t>
            </a:r>
          </a:p>
          <a:p>
            <a:pPr lvl="1">
              <a:lnSpc>
                <a:spcPct val="17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Word2Vec</a:t>
            </a:r>
          </a:p>
          <a:p>
            <a:pPr lvl="1">
              <a:lnSpc>
                <a:spcPct val="17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고도화 </a:t>
            </a:r>
            <a:endParaRPr lang="en-US" altLang="ko-KR" sz="2000" dirty="0" smtClean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결과</a:t>
            </a:r>
            <a:endParaRPr lang="en-US" altLang="ko-KR" sz="2000" dirty="0" smtClean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5. </a:t>
            </a:r>
            <a:r>
              <a:rPr lang="ko-KR" altLang="en-US" sz="24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시각화</a:t>
            </a:r>
            <a:endParaRPr lang="en-US" altLang="ko-KR" sz="24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/>
            <a:r>
              <a:rPr lang="en-US" altLang="ko-KR" sz="2400" dirty="0" smtClean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3D-Force-Graph</a:t>
            </a:r>
            <a:endParaRPr lang="en-US" altLang="ko-KR" sz="2400" dirty="0">
              <a:solidFill>
                <a:schemeClr val="bg1"/>
              </a:solidFill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6. </a:t>
            </a:r>
            <a:r>
              <a:rPr lang="ko-KR" altLang="en-US" sz="24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실제 모델 구동</a:t>
            </a:r>
            <a:endParaRPr lang="en-US" altLang="ko-KR" sz="2400" dirty="0" smtClean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7. </a:t>
            </a:r>
            <a:r>
              <a:rPr lang="ko-KR" altLang="en-US" sz="24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앞으로의 방향</a:t>
            </a:r>
            <a:endParaRPr lang="en-US" altLang="ko-KR" sz="2400" dirty="0" smtClean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8. </a:t>
            </a:r>
            <a:r>
              <a:rPr lang="ko-KR" altLang="en-US" sz="24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각자의 역할</a:t>
            </a:r>
            <a:endParaRPr lang="en-US" altLang="ko-KR" sz="2400" dirty="0" smtClean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9. </a:t>
            </a:r>
            <a:r>
              <a:rPr lang="ko-KR" altLang="en-US" sz="24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참고문헌</a:t>
            </a:r>
            <a:endParaRPr lang="en-US" altLang="ko-KR" sz="2400" dirty="0" smtClean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512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7" grpId="0" animBg="1"/>
      <p:bldP spid="53" grpId="0" animBg="1"/>
      <p:bldP spid="55" grpId="0" animBg="1"/>
      <p:bldP spid="5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0" y="0"/>
            <a:ext cx="9180512" cy="6858000"/>
          </a:xfrm>
          <a:prstGeom prst="rect">
            <a:avLst/>
          </a:prstGeom>
          <a:solidFill>
            <a:srgbClr val="10101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任意多边形 9"/>
          <p:cNvSpPr/>
          <p:nvPr/>
        </p:nvSpPr>
        <p:spPr bwMode="auto">
          <a:xfrm>
            <a:off x="3095437" y="3691020"/>
            <a:ext cx="4727711" cy="34034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3" name="任意多边形 22"/>
          <p:cNvSpPr/>
          <p:nvPr/>
        </p:nvSpPr>
        <p:spPr bwMode="auto">
          <a:xfrm>
            <a:off x="5459293" y="2499144"/>
            <a:ext cx="1971671" cy="29893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4" name="任意多边形 13"/>
          <p:cNvSpPr/>
          <p:nvPr/>
        </p:nvSpPr>
        <p:spPr bwMode="auto">
          <a:xfrm flipV="1">
            <a:off x="3187261" y="292494"/>
            <a:ext cx="4544062" cy="191368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4" name="任意多边形 23"/>
          <p:cNvSpPr/>
          <p:nvPr/>
        </p:nvSpPr>
        <p:spPr bwMode="auto">
          <a:xfrm flipV="1">
            <a:off x="1958442" y="910810"/>
            <a:ext cx="3536084" cy="1957755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5" name="任意多边形 24"/>
          <p:cNvSpPr/>
          <p:nvPr/>
        </p:nvSpPr>
        <p:spPr bwMode="auto">
          <a:xfrm flipV="1">
            <a:off x="587550" y="3410428"/>
            <a:ext cx="4544062" cy="191368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6" name="任意多边形 25"/>
          <p:cNvSpPr/>
          <p:nvPr/>
        </p:nvSpPr>
        <p:spPr bwMode="auto">
          <a:xfrm flipV="1">
            <a:off x="-1529661" y="1335727"/>
            <a:ext cx="4544062" cy="191368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34366" y="384293"/>
            <a:ext cx="2358206" cy="1666316"/>
            <a:chOff x="9319936" y="452420"/>
            <a:chExt cx="1818922" cy="1285259"/>
          </a:xfrm>
        </p:grpSpPr>
        <p:grpSp>
          <p:nvGrpSpPr>
            <p:cNvPr id="28" name="Group 166"/>
            <p:cNvGrpSpPr>
              <a:grpSpLocks noChangeAspect="1"/>
            </p:cNvGrpSpPr>
            <p:nvPr/>
          </p:nvGrpSpPr>
          <p:grpSpPr bwMode="auto">
            <a:xfrm>
              <a:off x="9319936" y="452420"/>
              <a:ext cx="1385318" cy="1285259"/>
              <a:chOff x="675" y="1387"/>
              <a:chExt cx="983" cy="912"/>
            </a:xfrm>
            <a:noFill/>
          </p:grpSpPr>
          <p:sp>
            <p:nvSpPr>
              <p:cNvPr id="32" name="Freeform 167"/>
              <p:cNvSpPr/>
              <p:nvPr/>
            </p:nvSpPr>
            <p:spPr bwMode="auto">
              <a:xfrm>
                <a:off x="737" y="1465"/>
                <a:ext cx="833" cy="834"/>
              </a:xfrm>
              <a:custGeom>
                <a:avLst/>
                <a:gdLst>
                  <a:gd name="T0" fmla="*/ 290 w 310"/>
                  <a:gd name="T1" fmla="*/ 119 h 310"/>
                  <a:gd name="T2" fmla="*/ 191 w 310"/>
                  <a:gd name="T3" fmla="*/ 290 h 310"/>
                  <a:gd name="T4" fmla="*/ 20 w 310"/>
                  <a:gd name="T5" fmla="*/ 191 h 310"/>
                  <a:gd name="T6" fmla="*/ 119 w 310"/>
                  <a:gd name="T7" fmla="*/ 20 h 310"/>
                  <a:gd name="T8" fmla="*/ 290 w 310"/>
                  <a:gd name="T9" fmla="*/ 119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310">
                    <a:moveTo>
                      <a:pt x="290" y="119"/>
                    </a:moveTo>
                    <a:cubicBezTo>
                      <a:pt x="310" y="193"/>
                      <a:pt x="266" y="270"/>
                      <a:pt x="191" y="290"/>
                    </a:cubicBezTo>
                    <a:cubicBezTo>
                      <a:pt x="117" y="310"/>
                      <a:pt x="40" y="266"/>
                      <a:pt x="20" y="191"/>
                    </a:cubicBezTo>
                    <a:cubicBezTo>
                      <a:pt x="0" y="117"/>
                      <a:pt x="44" y="40"/>
                      <a:pt x="119" y="20"/>
                    </a:cubicBezTo>
                    <a:cubicBezTo>
                      <a:pt x="193" y="0"/>
                      <a:pt x="270" y="44"/>
                      <a:pt x="290" y="119"/>
                    </a:cubicBezTo>
                    <a:close/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3" name="Freeform 168"/>
              <p:cNvSpPr/>
              <p:nvPr/>
            </p:nvSpPr>
            <p:spPr bwMode="auto">
              <a:xfrm>
                <a:off x="675" y="1702"/>
                <a:ext cx="983" cy="427"/>
              </a:xfrm>
              <a:custGeom>
                <a:avLst/>
                <a:gdLst>
                  <a:gd name="T0" fmla="*/ 301 w 366"/>
                  <a:gd name="T1" fmla="*/ 0 h 159"/>
                  <a:gd name="T2" fmla="*/ 331 w 366"/>
                  <a:gd name="T3" fmla="*/ 6 h 159"/>
                  <a:gd name="T4" fmla="*/ 358 w 366"/>
                  <a:gd name="T5" fmla="*/ 27 h 159"/>
                  <a:gd name="T6" fmla="*/ 196 w 366"/>
                  <a:gd name="T7" fmla="*/ 133 h 159"/>
                  <a:gd name="T8" fmla="*/ 2 w 366"/>
                  <a:gd name="T9" fmla="*/ 123 h 159"/>
                  <a:gd name="T10" fmla="*/ 13 w 366"/>
                  <a:gd name="T11" fmla="*/ 9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6" h="159">
                    <a:moveTo>
                      <a:pt x="301" y="0"/>
                    </a:moveTo>
                    <a:cubicBezTo>
                      <a:pt x="313" y="1"/>
                      <a:pt x="323" y="3"/>
                      <a:pt x="331" y="6"/>
                    </a:cubicBezTo>
                    <a:cubicBezTo>
                      <a:pt x="346" y="10"/>
                      <a:pt x="355" y="17"/>
                      <a:pt x="358" y="27"/>
                    </a:cubicBezTo>
                    <a:cubicBezTo>
                      <a:pt x="366" y="59"/>
                      <a:pt x="294" y="106"/>
                      <a:pt x="196" y="133"/>
                    </a:cubicBezTo>
                    <a:cubicBezTo>
                      <a:pt x="98" y="159"/>
                      <a:pt x="11" y="155"/>
                      <a:pt x="2" y="123"/>
                    </a:cubicBezTo>
                    <a:cubicBezTo>
                      <a:pt x="0" y="114"/>
                      <a:pt x="4" y="104"/>
                      <a:pt x="13" y="93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4" name="Oval 169"/>
              <p:cNvSpPr>
                <a:spLocks noChangeArrowheads="1"/>
              </p:cNvSpPr>
              <p:nvPr/>
            </p:nvSpPr>
            <p:spPr bwMode="auto">
              <a:xfrm>
                <a:off x="1476" y="1387"/>
                <a:ext cx="172" cy="172"/>
              </a:xfrm>
              <a:prstGeom prst="ellipse">
                <a:avLst/>
              </a:pr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5" name="Oval 170"/>
              <p:cNvSpPr>
                <a:spLocks noChangeArrowheads="1"/>
              </p:cNvSpPr>
              <p:nvPr/>
            </p:nvSpPr>
            <p:spPr bwMode="auto">
              <a:xfrm>
                <a:off x="1336" y="1387"/>
                <a:ext cx="64" cy="64"/>
              </a:xfrm>
              <a:prstGeom prst="ellipse">
                <a:avLst/>
              </a:pr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6" name="Freeform 171"/>
              <p:cNvSpPr/>
              <p:nvPr/>
            </p:nvSpPr>
            <p:spPr bwMode="auto">
              <a:xfrm>
                <a:off x="863" y="1815"/>
                <a:ext cx="8" cy="45"/>
              </a:xfrm>
              <a:custGeom>
                <a:avLst/>
                <a:gdLst>
                  <a:gd name="T0" fmla="*/ 0 w 3"/>
                  <a:gd name="T1" fmla="*/ 17 h 17"/>
                  <a:gd name="T2" fmla="*/ 3 w 3"/>
                  <a:gd name="T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17">
                    <a:moveTo>
                      <a:pt x="0" y="17"/>
                    </a:moveTo>
                    <a:cubicBezTo>
                      <a:pt x="1" y="12"/>
                      <a:pt x="2" y="6"/>
                      <a:pt x="3" y="0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7" name="Freeform 172"/>
              <p:cNvSpPr/>
              <p:nvPr/>
            </p:nvSpPr>
            <p:spPr bwMode="auto">
              <a:xfrm>
                <a:off x="901" y="1602"/>
                <a:ext cx="177" cy="137"/>
              </a:xfrm>
              <a:custGeom>
                <a:avLst/>
                <a:gdLst>
                  <a:gd name="T0" fmla="*/ 0 w 66"/>
                  <a:gd name="T1" fmla="*/ 51 h 51"/>
                  <a:gd name="T2" fmla="*/ 66 w 66"/>
                  <a:gd name="T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" h="51">
                    <a:moveTo>
                      <a:pt x="0" y="51"/>
                    </a:moveTo>
                    <a:cubicBezTo>
                      <a:pt x="13" y="27"/>
                      <a:pt x="37" y="8"/>
                      <a:pt x="66" y="0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10046851" y="889208"/>
              <a:ext cx="1092007" cy="653530"/>
              <a:chOff x="5420039" y="3700061"/>
              <a:chExt cx="1092007" cy="653530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5782265" y="3700061"/>
                <a:ext cx="246308" cy="61555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algn="ctr" defTabSz="685800" latinLnBrk="0">
                  <a:defRPr/>
                </a:pPr>
                <a:endParaRPr lang="en-US" altLang="zh-CN" sz="2400" kern="0" dirty="0">
                  <a:solidFill>
                    <a:schemeClr val="bg1"/>
                  </a:solidFill>
                  <a:latin typeface="Raavi" panose="020B0502040204020203" pitchFamily="34" charset="0"/>
                  <a:ea typeface="微软雅黑 Light" panose="020B0502040204020203" pitchFamily="34" charset="-122"/>
                  <a:cs typeface="Raavi" panose="020B0502040204020203" pitchFamily="34" charset="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420039" y="3902544"/>
                <a:ext cx="1092007" cy="4510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 defTabSz="685800" latinLnBrk="0">
                  <a:defRPr/>
                </a:pPr>
                <a:r>
                  <a:rPr lang="ko-KR" altLang="en-US" sz="3200" kern="0" dirty="0" smtClean="0">
                    <a:solidFill>
                      <a:prstClr val="white"/>
                    </a:solidFill>
                    <a:latin typeface="+mj-lt"/>
                    <a:ea typeface="微软雅黑 Light" panose="020B0502040204020203" pitchFamily="34" charset="-122"/>
                    <a:cs typeface="Raavi" panose="020B0502040204020203" pitchFamily="34" charset="0"/>
                  </a:rPr>
                  <a:t>필요성</a:t>
                </a:r>
                <a:endParaRPr lang="zh-CN" altLang="en-US" sz="3200" kern="0" dirty="0">
                  <a:solidFill>
                    <a:prstClr val="white"/>
                  </a:solidFill>
                  <a:latin typeface="+mj-lt"/>
                  <a:ea typeface="微软雅黑 Light" panose="020B0502040204020203" pitchFamily="34" charset="-122"/>
                  <a:cs typeface="Raavi" panose="020B0502040204020203" pitchFamily="34" charset="0"/>
                </a:endParaRPr>
              </a:p>
            </p:txBody>
          </p:sp>
        </p:grpSp>
      </p:grpSp>
      <p:sp>
        <p:nvSpPr>
          <p:cNvPr id="38" name="任意多边形 37"/>
          <p:cNvSpPr/>
          <p:nvPr/>
        </p:nvSpPr>
        <p:spPr bwMode="auto">
          <a:xfrm flipV="1">
            <a:off x="3095437" y="-652331"/>
            <a:ext cx="4544062" cy="191368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grpSp>
        <p:nvGrpSpPr>
          <p:cNvPr id="52" name="组合 52"/>
          <p:cNvGrpSpPr/>
          <p:nvPr/>
        </p:nvGrpSpPr>
        <p:grpSpPr>
          <a:xfrm>
            <a:off x="6287384" y="1322694"/>
            <a:ext cx="1470803" cy="1462703"/>
            <a:chOff x="7474068" y="1115246"/>
            <a:chExt cx="3268333" cy="3250330"/>
          </a:xfrm>
        </p:grpSpPr>
        <p:sp>
          <p:nvSpPr>
            <p:cNvPr id="53" name="椭圆 37"/>
            <p:cNvSpPr/>
            <p:nvPr/>
          </p:nvSpPr>
          <p:spPr>
            <a:xfrm>
              <a:off x="7474068" y="1115246"/>
              <a:ext cx="3268333" cy="3250330"/>
            </a:xfrm>
            <a:prstGeom prst="ellipse">
              <a:avLst/>
            </a:prstGeom>
            <a:solidFill>
              <a:srgbClr val="0D0D0D"/>
            </a:solidFill>
            <a:ln>
              <a:gradFill>
                <a:gsLst>
                  <a:gs pos="0">
                    <a:srgbClr val="0BD6FD"/>
                  </a:gs>
                  <a:gs pos="46768">
                    <a:srgbClr val="0BD6FD">
                      <a:alpha val="80000"/>
                    </a:srgbClr>
                  </a:gs>
                  <a:gs pos="74000">
                    <a:srgbClr val="0BD6FD">
                      <a:alpha val="70000"/>
                    </a:srgbClr>
                  </a:gs>
                  <a:gs pos="100000">
                    <a:srgbClr val="0BD6FD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微软雅黑 Light" panose="020B0502040204020203" pitchFamily="34" charset="-122"/>
              </a:endParaRPr>
            </a:p>
          </p:txBody>
        </p:sp>
        <p:sp>
          <p:nvSpPr>
            <p:cNvPr id="54" name="文本框 51"/>
            <p:cNvSpPr txBox="1"/>
            <p:nvPr/>
          </p:nvSpPr>
          <p:spPr>
            <a:xfrm>
              <a:off x="8185842" y="2101791"/>
              <a:ext cx="1844780" cy="1275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ko-KR" altLang="en-US" sz="3600" dirty="0">
                  <a:solidFill>
                    <a:schemeClr val="bg1"/>
                  </a:solidFill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맥락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组合 52"/>
          <p:cNvGrpSpPr/>
          <p:nvPr/>
        </p:nvGrpSpPr>
        <p:grpSpPr>
          <a:xfrm>
            <a:off x="4643721" y="1544516"/>
            <a:ext cx="1470803" cy="1462703"/>
            <a:chOff x="3062703" y="1483699"/>
            <a:chExt cx="3268333" cy="3250330"/>
          </a:xfrm>
        </p:grpSpPr>
        <p:sp>
          <p:nvSpPr>
            <p:cNvPr id="56" name="椭圆 37"/>
            <p:cNvSpPr/>
            <p:nvPr/>
          </p:nvSpPr>
          <p:spPr>
            <a:xfrm>
              <a:off x="3062703" y="1483699"/>
              <a:ext cx="3268333" cy="3250330"/>
            </a:xfrm>
            <a:prstGeom prst="ellipse">
              <a:avLst/>
            </a:prstGeom>
            <a:solidFill>
              <a:srgbClr val="0D0D0D"/>
            </a:solidFill>
            <a:ln>
              <a:gradFill>
                <a:gsLst>
                  <a:gs pos="0">
                    <a:srgbClr val="0BD6FD"/>
                  </a:gs>
                  <a:gs pos="46768">
                    <a:srgbClr val="0BD6FD">
                      <a:alpha val="80000"/>
                    </a:srgbClr>
                  </a:gs>
                  <a:gs pos="74000">
                    <a:srgbClr val="0BD6FD">
                      <a:alpha val="70000"/>
                    </a:srgbClr>
                  </a:gs>
                  <a:gs pos="100000">
                    <a:srgbClr val="0BD6FD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微软雅黑 Light" panose="020B0502040204020203" pitchFamily="34" charset="-122"/>
              </a:endParaRPr>
            </a:p>
          </p:txBody>
        </p:sp>
        <p:sp>
          <p:nvSpPr>
            <p:cNvPr id="57" name="文本框 51"/>
            <p:cNvSpPr txBox="1"/>
            <p:nvPr/>
          </p:nvSpPr>
          <p:spPr>
            <a:xfrm>
              <a:off x="3426281" y="2453921"/>
              <a:ext cx="2622419" cy="1299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ko-KR" altLang="en-US" sz="3200" b="1" dirty="0" smtClean="0">
                  <a:solidFill>
                    <a:schemeClr val="bg1"/>
                  </a:solidFill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중요도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组合 52"/>
          <p:cNvGrpSpPr/>
          <p:nvPr/>
        </p:nvGrpSpPr>
        <p:grpSpPr>
          <a:xfrm>
            <a:off x="5599081" y="2853253"/>
            <a:ext cx="1470803" cy="1462703"/>
            <a:chOff x="3062703" y="1483699"/>
            <a:chExt cx="3268333" cy="3250330"/>
          </a:xfrm>
        </p:grpSpPr>
        <p:sp>
          <p:nvSpPr>
            <p:cNvPr id="59" name="椭圆 37"/>
            <p:cNvSpPr/>
            <p:nvPr/>
          </p:nvSpPr>
          <p:spPr>
            <a:xfrm>
              <a:off x="3062703" y="1483699"/>
              <a:ext cx="3268333" cy="3250330"/>
            </a:xfrm>
            <a:prstGeom prst="ellipse">
              <a:avLst/>
            </a:prstGeom>
            <a:solidFill>
              <a:srgbClr val="0D0D0D"/>
            </a:solidFill>
            <a:ln>
              <a:gradFill>
                <a:gsLst>
                  <a:gs pos="0">
                    <a:srgbClr val="0BD6FD"/>
                  </a:gs>
                  <a:gs pos="46768">
                    <a:srgbClr val="0BD6FD">
                      <a:alpha val="80000"/>
                    </a:srgbClr>
                  </a:gs>
                  <a:gs pos="74000">
                    <a:srgbClr val="0BD6FD">
                      <a:alpha val="70000"/>
                    </a:srgbClr>
                  </a:gs>
                  <a:gs pos="100000">
                    <a:srgbClr val="0BD6FD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微软雅黑 Light" panose="020B0502040204020203" pitchFamily="34" charset="-122"/>
              </a:endParaRPr>
            </a:p>
          </p:txBody>
        </p:sp>
        <p:sp>
          <p:nvSpPr>
            <p:cNvPr id="60" name="文本框 51"/>
            <p:cNvSpPr txBox="1"/>
            <p:nvPr/>
          </p:nvSpPr>
          <p:spPr>
            <a:xfrm>
              <a:off x="3426281" y="2453921"/>
              <a:ext cx="2636667" cy="1299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ko-KR" altLang="en-US" sz="3200" b="1" dirty="0" smtClean="0">
                  <a:solidFill>
                    <a:schemeClr val="bg1"/>
                  </a:solidFill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연관성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961729" y="1128285"/>
            <a:ext cx="9888818" cy="5729715"/>
            <a:chOff x="-360216" y="782740"/>
            <a:chExt cx="9888818" cy="5729715"/>
          </a:xfrm>
        </p:grpSpPr>
        <p:sp>
          <p:nvSpPr>
            <p:cNvPr id="11" name="직사각형 10"/>
            <p:cNvSpPr/>
            <p:nvPr/>
          </p:nvSpPr>
          <p:spPr>
            <a:xfrm>
              <a:off x="2903866" y="782740"/>
              <a:ext cx="6624736" cy="5729715"/>
            </a:xfrm>
            <a:prstGeom prst="rect">
              <a:avLst/>
            </a:prstGeom>
            <a:ln>
              <a:noFill/>
            </a:ln>
          </p:spPr>
        </p:sp>
        <p:sp>
          <p:nvSpPr>
            <p:cNvPr id="18" name="자유형 17"/>
            <p:cNvSpPr/>
            <p:nvPr/>
          </p:nvSpPr>
          <p:spPr>
            <a:xfrm>
              <a:off x="-103239" y="5165513"/>
              <a:ext cx="3974841" cy="993710"/>
            </a:xfrm>
            <a:custGeom>
              <a:avLst/>
              <a:gdLst>
                <a:gd name="connsiteX0" fmla="*/ 0 w 3974841"/>
                <a:gd name="connsiteY0" fmla="*/ 0 h 993710"/>
                <a:gd name="connsiteX1" fmla="*/ 3974841 w 3974841"/>
                <a:gd name="connsiteY1" fmla="*/ 0 h 993710"/>
                <a:gd name="connsiteX2" fmla="*/ 3974841 w 3974841"/>
                <a:gd name="connsiteY2" fmla="*/ 993710 h 993710"/>
                <a:gd name="connsiteX3" fmla="*/ 0 w 3974841"/>
                <a:gd name="connsiteY3" fmla="*/ 993710 h 993710"/>
                <a:gd name="connsiteX4" fmla="*/ 0 w 3974841"/>
                <a:gd name="connsiteY4" fmla="*/ 0 h 993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4841" h="993710">
                  <a:moveTo>
                    <a:pt x="0" y="0"/>
                  </a:moveTo>
                  <a:lnTo>
                    <a:pt x="3974841" y="0"/>
                  </a:lnTo>
                  <a:lnTo>
                    <a:pt x="3974841" y="993710"/>
                  </a:lnTo>
                  <a:lnTo>
                    <a:pt x="0" y="9937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2928" tIns="312928" rIns="312928" bIns="312928" numCol="1" spcCol="1270" anchor="ctr" anchorCtr="0">
              <a:noAutofit/>
            </a:bodyPr>
            <a:lstStyle/>
            <a:p>
              <a:pPr lvl="0" algn="ctr" defTabSz="1955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4400" b="1" kern="1200" spc="600" dirty="0" err="1" smtClean="0">
                  <a:solidFill>
                    <a:schemeClr val="bg1"/>
                  </a:solidFill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이슈왓슈</a:t>
              </a:r>
              <a:endParaRPr lang="ko-KR" altLang="en-US" sz="4400" b="1" kern="1200" spc="6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endParaRPr>
            </a:p>
          </p:txBody>
        </p:sp>
        <p:sp>
          <p:nvSpPr>
            <p:cNvPr id="21" name="도형 20"/>
            <p:cNvSpPr/>
            <p:nvPr/>
          </p:nvSpPr>
          <p:spPr>
            <a:xfrm>
              <a:off x="-360216" y="796304"/>
              <a:ext cx="4637315" cy="3709852"/>
            </a:xfrm>
            <a:prstGeom prst="funnel">
              <a:avLst/>
            </a:prstGeom>
            <a:solidFill>
              <a:schemeClr val="bg1">
                <a:lumMod val="95000"/>
                <a:alpha val="20000"/>
              </a:schemeClr>
            </a:solidFill>
            <a:ln>
              <a:solidFill>
                <a:srgbClr val="0BC7EC"/>
              </a:solidFill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dk2">
                <a:alpha val="4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42" name="AutoShape 4" descr="트위터ㅏ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" name="AutoShape 6" descr="트위터ㅏ에 대한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646620" y="3598969"/>
            <a:ext cx="3198339" cy="1939063"/>
            <a:chOff x="1070444" y="1229844"/>
            <a:chExt cx="2213015" cy="1163885"/>
          </a:xfrm>
        </p:grpSpPr>
        <p:pic>
          <p:nvPicPr>
            <p:cNvPr id="45" name="Picture 10" descr="트위터ㅏ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167975">
              <a:off x="1070444" y="1472308"/>
              <a:ext cx="814454" cy="814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3"/>
            <a:srcRect t="31878"/>
            <a:stretch/>
          </p:blipFill>
          <p:spPr>
            <a:xfrm rot="21377830">
              <a:off x="1460678" y="1229844"/>
              <a:ext cx="1130778" cy="345503"/>
            </a:xfrm>
            <a:prstGeom prst="rect">
              <a:avLst/>
            </a:prstGeom>
          </p:spPr>
        </p:pic>
        <p:pic>
          <p:nvPicPr>
            <p:cNvPr id="47" name="Picture 20" descr="구글에 대한 이미지 검색결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58296">
              <a:off x="1723493" y="1847741"/>
              <a:ext cx="1559966" cy="545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" name="오른쪽 화살표 50"/>
          <p:cNvSpPr/>
          <p:nvPr/>
        </p:nvSpPr>
        <p:spPr>
          <a:xfrm rot="19950765">
            <a:off x="3441498" y="3293648"/>
            <a:ext cx="739437" cy="442581"/>
          </a:xfrm>
          <a:prstGeom prst="rightArrow">
            <a:avLst/>
          </a:prstGeom>
          <a:solidFill>
            <a:srgbClr val="0BC7E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네이버 이미지.png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1639">
            <a:off x="2056724" y="4063813"/>
            <a:ext cx="1574488" cy="43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다음 이미지.png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790" y="4251885"/>
            <a:ext cx="1565428" cy="63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오른쪽 화살표 61"/>
          <p:cNvSpPr/>
          <p:nvPr/>
        </p:nvSpPr>
        <p:spPr>
          <a:xfrm rot="5400000">
            <a:off x="5973778" y="4802095"/>
            <a:ext cx="564034" cy="986196"/>
          </a:xfrm>
          <a:prstGeom prst="rightArrow">
            <a:avLst/>
          </a:prstGeom>
          <a:solidFill>
            <a:srgbClr val="0BC7E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53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3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-36512" y="5764"/>
            <a:ext cx="9180512" cy="6858000"/>
          </a:xfrm>
          <a:prstGeom prst="rect">
            <a:avLst/>
          </a:prstGeom>
          <a:solidFill>
            <a:srgbClr val="10101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任意多边形 25"/>
          <p:cNvSpPr/>
          <p:nvPr/>
        </p:nvSpPr>
        <p:spPr bwMode="auto">
          <a:xfrm flipV="1">
            <a:off x="415914" y="4335121"/>
            <a:ext cx="4544062" cy="191368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grpSp>
        <p:nvGrpSpPr>
          <p:cNvPr id="17" name="组合 26"/>
          <p:cNvGrpSpPr/>
          <p:nvPr/>
        </p:nvGrpSpPr>
        <p:grpSpPr>
          <a:xfrm>
            <a:off x="341292" y="271933"/>
            <a:ext cx="1553434" cy="966464"/>
            <a:chOff x="9319936" y="452420"/>
            <a:chExt cx="1818922" cy="1285259"/>
          </a:xfrm>
        </p:grpSpPr>
        <p:grpSp>
          <p:nvGrpSpPr>
            <p:cNvPr id="18" name="Group 166"/>
            <p:cNvGrpSpPr>
              <a:grpSpLocks noChangeAspect="1"/>
            </p:cNvGrpSpPr>
            <p:nvPr/>
          </p:nvGrpSpPr>
          <p:grpSpPr bwMode="auto">
            <a:xfrm>
              <a:off x="9319936" y="452420"/>
              <a:ext cx="1385318" cy="1285259"/>
              <a:chOff x="675" y="1387"/>
              <a:chExt cx="983" cy="912"/>
            </a:xfrm>
            <a:noFill/>
          </p:grpSpPr>
          <p:sp>
            <p:nvSpPr>
              <p:cNvPr id="33" name="Freeform 167"/>
              <p:cNvSpPr/>
              <p:nvPr/>
            </p:nvSpPr>
            <p:spPr bwMode="auto">
              <a:xfrm>
                <a:off x="737" y="1465"/>
                <a:ext cx="833" cy="834"/>
              </a:xfrm>
              <a:custGeom>
                <a:avLst/>
                <a:gdLst>
                  <a:gd name="T0" fmla="*/ 290 w 310"/>
                  <a:gd name="T1" fmla="*/ 119 h 310"/>
                  <a:gd name="T2" fmla="*/ 191 w 310"/>
                  <a:gd name="T3" fmla="*/ 290 h 310"/>
                  <a:gd name="T4" fmla="*/ 20 w 310"/>
                  <a:gd name="T5" fmla="*/ 191 h 310"/>
                  <a:gd name="T6" fmla="*/ 119 w 310"/>
                  <a:gd name="T7" fmla="*/ 20 h 310"/>
                  <a:gd name="T8" fmla="*/ 290 w 310"/>
                  <a:gd name="T9" fmla="*/ 119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310">
                    <a:moveTo>
                      <a:pt x="290" y="119"/>
                    </a:moveTo>
                    <a:cubicBezTo>
                      <a:pt x="310" y="193"/>
                      <a:pt x="266" y="270"/>
                      <a:pt x="191" y="290"/>
                    </a:cubicBezTo>
                    <a:cubicBezTo>
                      <a:pt x="117" y="310"/>
                      <a:pt x="40" y="266"/>
                      <a:pt x="20" y="191"/>
                    </a:cubicBezTo>
                    <a:cubicBezTo>
                      <a:pt x="0" y="117"/>
                      <a:pt x="44" y="40"/>
                      <a:pt x="119" y="20"/>
                    </a:cubicBezTo>
                    <a:cubicBezTo>
                      <a:pt x="193" y="0"/>
                      <a:pt x="270" y="44"/>
                      <a:pt x="290" y="119"/>
                    </a:cubicBezTo>
                    <a:close/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4" name="Freeform 168"/>
              <p:cNvSpPr/>
              <p:nvPr/>
            </p:nvSpPr>
            <p:spPr bwMode="auto">
              <a:xfrm>
                <a:off x="675" y="1702"/>
                <a:ext cx="983" cy="427"/>
              </a:xfrm>
              <a:custGeom>
                <a:avLst/>
                <a:gdLst>
                  <a:gd name="T0" fmla="*/ 301 w 366"/>
                  <a:gd name="T1" fmla="*/ 0 h 159"/>
                  <a:gd name="T2" fmla="*/ 331 w 366"/>
                  <a:gd name="T3" fmla="*/ 6 h 159"/>
                  <a:gd name="T4" fmla="*/ 358 w 366"/>
                  <a:gd name="T5" fmla="*/ 27 h 159"/>
                  <a:gd name="T6" fmla="*/ 196 w 366"/>
                  <a:gd name="T7" fmla="*/ 133 h 159"/>
                  <a:gd name="T8" fmla="*/ 2 w 366"/>
                  <a:gd name="T9" fmla="*/ 123 h 159"/>
                  <a:gd name="T10" fmla="*/ 13 w 366"/>
                  <a:gd name="T11" fmla="*/ 9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6" h="159">
                    <a:moveTo>
                      <a:pt x="301" y="0"/>
                    </a:moveTo>
                    <a:cubicBezTo>
                      <a:pt x="313" y="1"/>
                      <a:pt x="323" y="3"/>
                      <a:pt x="331" y="6"/>
                    </a:cubicBezTo>
                    <a:cubicBezTo>
                      <a:pt x="346" y="10"/>
                      <a:pt x="355" y="17"/>
                      <a:pt x="358" y="27"/>
                    </a:cubicBezTo>
                    <a:cubicBezTo>
                      <a:pt x="366" y="59"/>
                      <a:pt x="294" y="106"/>
                      <a:pt x="196" y="133"/>
                    </a:cubicBezTo>
                    <a:cubicBezTo>
                      <a:pt x="98" y="159"/>
                      <a:pt x="11" y="155"/>
                      <a:pt x="2" y="123"/>
                    </a:cubicBezTo>
                    <a:cubicBezTo>
                      <a:pt x="0" y="114"/>
                      <a:pt x="4" y="104"/>
                      <a:pt x="13" y="93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5" name="Oval 169"/>
              <p:cNvSpPr>
                <a:spLocks noChangeArrowheads="1"/>
              </p:cNvSpPr>
              <p:nvPr/>
            </p:nvSpPr>
            <p:spPr bwMode="auto">
              <a:xfrm>
                <a:off x="1476" y="1387"/>
                <a:ext cx="172" cy="172"/>
              </a:xfrm>
              <a:prstGeom prst="ellipse">
                <a:avLst/>
              </a:pr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6" name="Oval 170"/>
              <p:cNvSpPr>
                <a:spLocks noChangeArrowheads="1"/>
              </p:cNvSpPr>
              <p:nvPr/>
            </p:nvSpPr>
            <p:spPr bwMode="auto">
              <a:xfrm>
                <a:off x="1336" y="1387"/>
                <a:ext cx="64" cy="64"/>
              </a:xfrm>
              <a:prstGeom prst="ellipse">
                <a:avLst/>
              </a:pr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7" name="Freeform 171"/>
              <p:cNvSpPr/>
              <p:nvPr/>
            </p:nvSpPr>
            <p:spPr bwMode="auto">
              <a:xfrm>
                <a:off x="863" y="1815"/>
                <a:ext cx="8" cy="45"/>
              </a:xfrm>
              <a:custGeom>
                <a:avLst/>
                <a:gdLst>
                  <a:gd name="T0" fmla="*/ 0 w 3"/>
                  <a:gd name="T1" fmla="*/ 17 h 17"/>
                  <a:gd name="T2" fmla="*/ 3 w 3"/>
                  <a:gd name="T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17">
                    <a:moveTo>
                      <a:pt x="0" y="17"/>
                    </a:moveTo>
                    <a:cubicBezTo>
                      <a:pt x="1" y="12"/>
                      <a:pt x="2" y="6"/>
                      <a:pt x="3" y="0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8" name="Freeform 172"/>
              <p:cNvSpPr/>
              <p:nvPr/>
            </p:nvSpPr>
            <p:spPr bwMode="auto">
              <a:xfrm>
                <a:off x="901" y="1602"/>
                <a:ext cx="177" cy="137"/>
              </a:xfrm>
              <a:custGeom>
                <a:avLst/>
                <a:gdLst>
                  <a:gd name="T0" fmla="*/ 0 w 66"/>
                  <a:gd name="T1" fmla="*/ 51 h 51"/>
                  <a:gd name="T2" fmla="*/ 66 w 66"/>
                  <a:gd name="T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" h="51">
                    <a:moveTo>
                      <a:pt x="0" y="51"/>
                    </a:moveTo>
                    <a:cubicBezTo>
                      <a:pt x="13" y="27"/>
                      <a:pt x="37" y="8"/>
                      <a:pt x="66" y="0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9" name="组合 28"/>
            <p:cNvGrpSpPr/>
            <p:nvPr/>
          </p:nvGrpSpPr>
          <p:grpSpPr>
            <a:xfrm>
              <a:off x="10046851" y="889208"/>
              <a:ext cx="1092007" cy="653530"/>
              <a:chOff x="5420039" y="3700061"/>
              <a:chExt cx="1092007" cy="653530"/>
            </a:xfrm>
          </p:grpSpPr>
          <p:sp>
            <p:nvSpPr>
              <p:cNvPr id="31" name="文本框 29"/>
              <p:cNvSpPr txBox="1"/>
              <p:nvPr/>
            </p:nvSpPr>
            <p:spPr>
              <a:xfrm>
                <a:off x="5782265" y="3700061"/>
                <a:ext cx="246308" cy="61555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algn="ctr" defTabSz="685800" latinLnBrk="0">
                  <a:defRPr/>
                </a:pPr>
                <a:endParaRPr lang="en-US" altLang="zh-CN" sz="2400" kern="0" dirty="0">
                  <a:solidFill>
                    <a:schemeClr val="bg1"/>
                  </a:solidFill>
                  <a:latin typeface="Raavi" panose="020B0502040204020203" pitchFamily="34" charset="0"/>
                  <a:ea typeface="微软雅黑 Light" panose="020B0502040204020203" pitchFamily="34" charset="-122"/>
                  <a:cs typeface="Raavi" panose="020B0502040204020203" pitchFamily="34" charset="0"/>
                </a:endParaRPr>
              </a:p>
            </p:txBody>
          </p:sp>
          <p:sp>
            <p:nvSpPr>
              <p:cNvPr id="32" name="矩形 30"/>
              <p:cNvSpPr/>
              <p:nvPr/>
            </p:nvSpPr>
            <p:spPr>
              <a:xfrm>
                <a:off x="5420039" y="3902544"/>
                <a:ext cx="1092007" cy="4510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 defTabSz="685800" latinLnBrk="0">
                  <a:defRPr/>
                </a:pPr>
                <a:r>
                  <a:rPr lang="ko-KR" altLang="en-US" sz="3200" kern="0" dirty="0" smtClean="0">
                    <a:solidFill>
                      <a:prstClr val="white"/>
                    </a:solidFill>
                    <a:latin typeface="+mj-lt"/>
                    <a:ea typeface="微软雅黑 Light" panose="020B0502040204020203" pitchFamily="34" charset="-122"/>
                    <a:cs typeface="Raavi" panose="020B0502040204020203" pitchFamily="34" charset="0"/>
                  </a:rPr>
                  <a:t>필요성</a:t>
                </a:r>
                <a:endParaRPr lang="zh-CN" altLang="en-US" sz="3200" kern="0" dirty="0">
                  <a:solidFill>
                    <a:prstClr val="white"/>
                  </a:solidFill>
                  <a:latin typeface="+mj-lt"/>
                  <a:ea typeface="微软雅黑 Light" panose="020B0502040204020203" pitchFamily="34" charset="-122"/>
                  <a:cs typeface="Raavi" panose="020B0502040204020203" pitchFamily="34" charset="0"/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5105724" y="1795200"/>
            <a:ext cx="47239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급상승 검색어의 아쉬운 점</a:t>
            </a:r>
            <a:endParaRPr lang="en-US" altLang="ko-KR" sz="2400" dirty="0" smtClean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검색어</a:t>
            </a:r>
            <a:r>
              <a:rPr lang="ko-KR" altLang="en-US" sz="28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간의 </a:t>
            </a:r>
            <a:endParaRPr lang="en-US" altLang="ko-KR" sz="2800" dirty="0" smtClean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연관성</a:t>
            </a:r>
            <a:r>
              <a:rPr lang="ko-KR" altLang="en-US" sz="28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을 알 수 없다</a:t>
            </a:r>
            <a:r>
              <a:rPr lang="en-US" altLang="ko-KR" sz="28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01842" y="1634389"/>
            <a:ext cx="1985768" cy="4263472"/>
            <a:chOff x="641055" y="1947318"/>
            <a:chExt cx="1985768" cy="4263472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3"/>
            <a:srcRect t="12991" r="43269" b="10137"/>
            <a:stretch/>
          </p:blipFill>
          <p:spPr>
            <a:xfrm>
              <a:off x="641055" y="1947318"/>
              <a:ext cx="1985768" cy="4263472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853445" y="2504531"/>
              <a:ext cx="893538" cy="3129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09591" y="4334394"/>
              <a:ext cx="769647" cy="30677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24758" y="5422319"/>
              <a:ext cx="654754" cy="319145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44211" y="3246936"/>
              <a:ext cx="608257" cy="295473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任意多边形 25"/>
          <p:cNvSpPr/>
          <p:nvPr/>
        </p:nvSpPr>
        <p:spPr bwMode="auto">
          <a:xfrm flipV="1">
            <a:off x="3213877" y="-883816"/>
            <a:ext cx="4544062" cy="191368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1" name="任意多边形 25"/>
          <p:cNvSpPr/>
          <p:nvPr/>
        </p:nvSpPr>
        <p:spPr bwMode="auto">
          <a:xfrm flipV="1">
            <a:off x="5221646" y="499773"/>
            <a:ext cx="3958865" cy="191368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2" name="任意多边形 25"/>
          <p:cNvSpPr/>
          <p:nvPr/>
        </p:nvSpPr>
        <p:spPr bwMode="auto">
          <a:xfrm flipV="1">
            <a:off x="4655372" y="1547704"/>
            <a:ext cx="2730635" cy="191368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3" name="任意多边形 25"/>
          <p:cNvSpPr/>
          <p:nvPr/>
        </p:nvSpPr>
        <p:spPr bwMode="auto">
          <a:xfrm flipV="1">
            <a:off x="5200092" y="2423965"/>
            <a:ext cx="6198533" cy="191368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5" name="任意多边形 25"/>
          <p:cNvSpPr/>
          <p:nvPr/>
        </p:nvSpPr>
        <p:spPr bwMode="auto">
          <a:xfrm flipV="1">
            <a:off x="3461266" y="3519069"/>
            <a:ext cx="4544062" cy="191368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pic>
        <p:nvPicPr>
          <p:cNvPr id="2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13018" r="40160" b="11709"/>
          <a:stretch/>
        </p:blipFill>
        <p:spPr>
          <a:xfrm>
            <a:off x="2512152" y="2504546"/>
            <a:ext cx="1987840" cy="4176462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617034" y="3061508"/>
            <a:ext cx="1043660" cy="3555062"/>
            <a:chOff x="4586513" y="2820536"/>
            <a:chExt cx="1002529" cy="2098908"/>
          </a:xfrm>
        </p:grpSpPr>
        <p:sp>
          <p:nvSpPr>
            <p:cNvPr id="27" name="직사각형 26"/>
            <p:cNvSpPr/>
            <p:nvPr/>
          </p:nvSpPr>
          <p:spPr>
            <a:xfrm>
              <a:off x="4601004" y="4513312"/>
              <a:ext cx="938752" cy="1823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586513" y="3455268"/>
              <a:ext cx="732412" cy="190500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596795" y="2820536"/>
              <a:ext cx="992247" cy="182880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613714" y="4713139"/>
              <a:ext cx="692350" cy="206305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6070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0" grpId="0" animBg="1"/>
      <p:bldP spid="41" grpId="0" animBg="1"/>
      <p:bldP spid="42" grpId="0" animBg="1"/>
      <p:bldP spid="43" grpId="0" animBg="1"/>
      <p:bldP spid="4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-36512" y="5764"/>
            <a:ext cx="9180512" cy="6858000"/>
          </a:xfrm>
          <a:prstGeom prst="rect">
            <a:avLst/>
          </a:prstGeom>
          <a:solidFill>
            <a:srgbClr val="10101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任意多边形 9"/>
          <p:cNvSpPr/>
          <p:nvPr/>
        </p:nvSpPr>
        <p:spPr bwMode="auto">
          <a:xfrm>
            <a:off x="3095437" y="3691020"/>
            <a:ext cx="4727711" cy="34034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3" name="任意多边形 22"/>
          <p:cNvSpPr/>
          <p:nvPr/>
        </p:nvSpPr>
        <p:spPr bwMode="auto">
          <a:xfrm>
            <a:off x="5459293" y="2499144"/>
            <a:ext cx="1971671" cy="29893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4" name="任意多边形 13"/>
          <p:cNvSpPr/>
          <p:nvPr/>
        </p:nvSpPr>
        <p:spPr bwMode="auto">
          <a:xfrm flipV="1">
            <a:off x="3187261" y="292494"/>
            <a:ext cx="4544062" cy="191368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4" name="任意多边形 23"/>
          <p:cNvSpPr/>
          <p:nvPr/>
        </p:nvSpPr>
        <p:spPr bwMode="auto">
          <a:xfrm flipV="1">
            <a:off x="1958442" y="910810"/>
            <a:ext cx="3536084" cy="1957755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5" name="任意多边形 24"/>
          <p:cNvSpPr/>
          <p:nvPr/>
        </p:nvSpPr>
        <p:spPr bwMode="auto">
          <a:xfrm flipV="1">
            <a:off x="587550" y="3410428"/>
            <a:ext cx="4544062" cy="191368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6" name="任意多边形 25"/>
          <p:cNvSpPr/>
          <p:nvPr/>
        </p:nvSpPr>
        <p:spPr bwMode="auto">
          <a:xfrm flipV="1">
            <a:off x="-2981323" y="2592472"/>
            <a:ext cx="4544062" cy="191368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8" name="任意多边形 37"/>
          <p:cNvSpPr/>
          <p:nvPr/>
        </p:nvSpPr>
        <p:spPr bwMode="auto">
          <a:xfrm flipV="1">
            <a:off x="3095437" y="-652331"/>
            <a:ext cx="4544062" cy="191368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651583" y="1569844"/>
            <a:ext cx="4055886" cy="4751576"/>
            <a:chOff x="527371" y="1290206"/>
            <a:chExt cx="3881651" cy="5163126"/>
          </a:xfrm>
        </p:grpSpPr>
        <p:grpSp>
          <p:nvGrpSpPr>
            <p:cNvPr id="41" name="그룹 40"/>
            <p:cNvGrpSpPr/>
            <p:nvPr/>
          </p:nvGrpSpPr>
          <p:grpSpPr>
            <a:xfrm>
              <a:off x="527371" y="1690971"/>
              <a:ext cx="3881651" cy="4762361"/>
              <a:chOff x="467666" y="1076472"/>
              <a:chExt cx="4169720" cy="5376860"/>
            </a:xfrm>
          </p:grpSpPr>
          <p:pic>
            <p:nvPicPr>
              <p:cNvPr id="43" name="그림 4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7666" y="1076472"/>
                <a:ext cx="4125580" cy="2784573"/>
              </a:xfrm>
              <a:prstGeom prst="rect">
                <a:avLst/>
              </a:prstGeom>
            </p:spPr>
          </p:pic>
          <p:pic>
            <p:nvPicPr>
              <p:cNvPr id="44" name="그림 4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8196" y="3861045"/>
                <a:ext cx="4169190" cy="2592287"/>
              </a:xfrm>
              <a:prstGeom prst="rect">
                <a:avLst/>
              </a:prstGeom>
            </p:spPr>
          </p:pic>
        </p:grp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371" y="1290206"/>
              <a:ext cx="1952625" cy="619125"/>
            </a:xfrm>
            <a:prstGeom prst="rect">
              <a:avLst/>
            </a:prstGeom>
          </p:spPr>
        </p:pic>
      </p:grpSp>
      <p:grpSp>
        <p:nvGrpSpPr>
          <p:cNvPr id="45" name="组合 26"/>
          <p:cNvGrpSpPr/>
          <p:nvPr/>
        </p:nvGrpSpPr>
        <p:grpSpPr>
          <a:xfrm>
            <a:off x="267428" y="182842"/>
            <a:ext cx="1553434" cy="966464"/>
            <a:chOff x="9319936" y="452420"/>
            <a:chExt cx="1818922" cy="1285259"/>
          </a:xfrm>
        </p:grpSpPr>
        <p:grpSp>
          <p:nvGrpSpPr>
            <p:cNvPr id="46" name="Group 166"/>
            <p:cNvGrpSpPr>
              <a:grpSpLocks noChangeAspect="1"/>
            </p:cNvGrpSpPr>
            <p:nvPr/>
          </p:nvGrpSpPr>
          <p:grpSpPr bwMode="auto">
            <a:xfrm>
              <a:off x="9319936" y="452420"/>
              <a:ext cx="1385318" cy="1285259"/>
              <a:chOff x="675" y="1387"/>
              <a:chExt cx="983" cy="912"/>
            </a:xfrm>
            <a:noFill/>
          </p:grpSpPr>
          <p:sp>
            <p:nvSpPr>
              <p:cNvPr id="50" name="Freeform 167"/>
              <p:cNvSpPr/>
              <p:nvPr/>
            </p:nvSpPr>
            <p:spPr bwMode="auto">
              <a:xfrm>
                <a:off x="737" y="1465"/>
                <a:ext cx="833" cy="834"/>
              </a:xfrm>
              <a:custGeom>
                <a:avLst/>
                <a:gdLst>
                  <a:gd name="T0" fmla="*/ 290 w 310"/>
                  <a:gd name="T1" fmla="*/ 119 h 310"/>
                  <a:gd name="T2" fmla="*/ 191 w 310"/>
                  <a:gd name="T3" fmla="*/ 290 h 310"/>
                  <a:gd name="T4" fmla="*/ 20 w 310"/>
                  <a:gd name="T5" fmla="*/ 191 h 310"/>
                  <a:gd name="T6" fmla="*/ 119 w 310"/>
                  <a:gd name="T7" fmla="*/ 20 h 310"/>
                  <a:gd name="T8" fmla="*/ 290 w 310"/>
                  <a:gd name="T9" fmla="*/ 119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310">
                    <a:moveTo>
                      <a:pt x="290" y="119"/>
                    </a:moveTo>
                    <a:cubicBezTo>
                      <a:pt x="310" y="193"/>
                      <a:pt x="266" y="270"/>
                      <a:pt x="191" y="290"/>
                    </a:cubicBezTo>
                    <a:cubicBezTo>
                      <a:pt x="117" y="310"/>
                      <a:pt x="40" y="266"/>
                      <a:pt x="20" y="191"/>
                    </a:cubicBezTo>
                    <a:cubicBezTo>
                      <a:pt x="0" y="117"/>
                      <a:pt x="44" y="40"/>
                      <a:pt x="119" y="20"/>
                    </a:cubicBezTo>
                    <a:cubicBezTo>
                      <a:pt x="193" y="0"/>
                      <a:pt x="270" y="44"/>
                      <a:pt x="290" y="119"/>
                    </a:cubicBezTo>
                    <a:close/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1" name="Freeform 168"/>
              <p:cNvSpPr/>
              <p:nvPr/>
            </p:nvSpPr>
            <p:spPr bwMode="auto">
              <a:xfrm>
                <a:off x="675" y="1702"/>
                <a:ext cx="983" cy="427"/>
              </a:xfrm>
              <a:custGeom>
                <a:avLst/>
                <a:gdLst>
                  <a:gd name="T0" fmla="*/ 301 w 366"/>
                  <a:gd name="T1" fmla="*/ 0 h 159"/>
                  <a:gd name="T2" fmla="*/ 331 w 366"/>
                  <a:gd name="T3" fmla="*/ 6 h 159"/>
                  <a:gd name="T4" fmla="*/ 358 w 366"/>
                  <a:gd name="T5" fmla="*/ 27 h 159"/>
                  <a:gd name="T6" fmla="*/ 196 w 366"/>
                  <a:gd name="T7" fmla="*/ 133 h 159"/>
                  <a:gd name="T8" fmla="*/ 2 w 366"/>
                  <a:gd name="T9" fmla="*/ 123 h 159"/>
                  <a:gd name="T10" fmla="*/ 13 w 366"/>
                  <a:gd name="T11" fmla="*/ 9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6" h="159">
                    <a:moveTo>
                      <a:pt x="301" y="0"/>
                    </a:moveTo>
                    <a:cubicBezTo>
                      <a:pt x="313" y="1"/>
                      <a:pt x="323" y="3"/>
                      <a:pt x="331" y="6"/>
                    </a:cubicBezTo>
                    <a:cubicBezTo>
                      <a:pt x="346" y="10"/>
                      <a:pt x="355" y="17"/>
                      <a:pt x="358" y="27"/>
                    </a:cubicBezTo>
                    <a:cubicBezTo>
                      <a:pt x="366" y="59"/>
                      <a:pt x="294" y="106"/>
                      <a:pt x="196" y="133"/>
                    </a:cubicBezTo>
                    <a:cubicBezTo>
                      <a:pt x="98" y="159"/>
                      <a:pt x="11" y="155"/>
                      <a:pt x="2" y="123"/>
                    </a:cubicBezTo>
                    <a:cubicBezTo>
                      <a:pt x="0" y="114"/>
                      <a:pt x="4" y="104"/>
                      <a:pt x="13" y="93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2" name="Oval 169"/>
              <p:cNvSpPr>
                <a:spLocks noChangeArrowheads="1"/>
              </p:cNvSpPr>
              <p:nvPr/>
            </p:nvSpPr>
            <p:spPr bwMode="auto">
              <a:xfrm>
                <a:off x="1476" y="1387"/>
                <a:ext cx="172" cy="172"/>
              </a:xfrm>
              <a:prstGeom prst="ellipse">
                <a:avLst/>
              </a:pr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3" name="Oval 170"/>
              <p:cNvSpPr>
                <a:spLocks noChangeArrowheads="1"/>
              </p:cNvSpPr>
              <p:nvPr/>
            </p:nvSpPr>
            <p:spPr bwMode="auto">
              <a:xfrm>
                <a:off x="1336" y="1387"/>
                <a:ext cx="64" cy="64"/>
              </a:xfrm>
              <a:prstGeom prst="ellipse">
                <a:avLst/>
              </a:pr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4" name="Freeform 171"/>
              <p:cNvSpPr/>
              <p:nvPr/>
            </p:nvSpPr>
            <p:spPr bwMode="auto">
              <a:xfrm>
                <a:off x="863" y="1815"/>
                <a:ext cx="8" cy="45"/>
              </a:xfrm>
              <a:custGeom>
                <a:avLst/>
                <a:gdLst>
                  <a:gd name="T0" fmla="*/ 0 w 3"/>
                  <a:gd name="T1" fmla="*/ 17 h 17"/>
                  <a:gd name="T2" fmla="*/ 3 w 3"/>
                  <a:gd name="T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17">
                    <a:moveTo>
                      <a:pt x="0" y="17"/>
                    </a:moveTo>
                    <a:cubicBezTo>
                      <a:pt x="1" y="12"/>
                      <a:pt x="2" y="6"/>
                      <a:pt x="3" y="0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5" name="Freeform 172"/>
              <p:cNvSpPr/>
              <p:nvPr/>
            </p:nvSpPr>
            <p:spPr bwMode="auto">
              <a:xfrm>
                <a:off x="901" y="1602"/>
                <a:ext cx="177" cy="137"/>
              </a:xfrm>
              <a:custGeom>
                <a:avLst/>
                <a:gdLst>
                  <a:gd name="T0" fmla="*/ 0 w 66"/>
                  <a:gd name="T1" fmla="*/ 51 h 51"/>
                  <a:gd name="T2" fmla="*/ 66 w 66"/>
                  <a:gd name="T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" h="51">
                    <a:moveTo>
                      <a:pt x="0" y="51"/>
                    </a:moveTo>
                    <a:cubicBezTo>
                      <a:pt x="13" y="27"/>
                      <a:pt x="37" y="8"/>
                      <a:pt x="66" y="0"/>
                    </a:cubicBezTo>
                  </a:path>
                </a:pathLst>
              </a:custGeom>
              <a:grpFill/>
              <a:ln w="25400" cap="rnd" cmpd="sng">
                <a:gradFill>
                  <a:gsLst>
                    <a:gs pos="0">
                      <a:srgbClr val="155377"/>
                    </a:gs>
                    <a:gs pos="56000">
                      <a:srgbClr val="155377">
                        <a:alpha val="34000"/>
                      </a:srgbClr>
                    </a:gs>
                    <a:gs pos="100000">
                      <a:srgbClr val="0BD6FD">
                        <a:alpha val="73000"/>
                      </a:srgbClr>
                    </a:gs>
                  </a:gsLst>
                  <a:lin ang="5400000" scaled="1"/>
                </a:gradFill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47" name="组合 28"/>
            <p:cNvGrpSpPr/>
            <p:nvPr/>
          </p:nvGrpSpPr>
          <p:grpSpPr>
            <a:xfrm>
              <a:off x="10046851" y="889208"/>
              <a:ext cx="1092007" cy="653530"/>
              <a:chOff x="5420039" y="3700061"/>
              <a:chExt cx="1092007" cy="653530"/>
            </a:xfrm>
          </p:grpSpPr>
          <p:sp>
            <p:nvSpPr>
              <p:cNvPr id="48" name="文本框 29"/>
              <p:cNvSpPr txBox="1"/>
              <p:nvPr/>
            </p:nvSpPr>
            <p:spPr>
              <a:xfrm>
                <a:off x="5782265" y="3700061"/>
                <a:ext cx="246308" cy="61555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algn="ctr" defTabSz="685800" latinLnBrk="0">
                  <a:defRPr/>
                </a:pPr>
                <a:endParaRPr lang="en-US" altLang="zh-CN" sz="2400" kern="0" dirty="0">
                  <a:solidFill>
                    <a:schemeClr val="bg1"/>
                  </a:solidFill>
                  <a:latin typeface="Raavi" panose="020B0502040204020203" pitchFamily="34" charset="0"/>
                  <a:ea typeface="微软雅黑 Light" panose="020B0502040204020203" pitchFamily="34" charset="-122"/>
                  <a:cs typeface="Raavi" panose="020B0502040204020203" pitchFamily="34" charset="0"/>
                </a:endParaRPr>
              </a:p>
            </p:txBody>
          </p:sp>
          <p:sp>
            <p:nvSpPr>
              <p:cNvPr id="49" name="矩形 30"/>
              <p:cNvSpPr/>
              <p:nvPr/>
            </p:nvSpPr>
            <p:spPr>
              <a:xfrm>
                <a:off x="5420039" y="3902544"/>
                <a:ext cx="1092007" cy="4510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 defTabSz="685800" latinLnBrk="0">
                  <a:defRPr/>
                </a:pPr>
                <a:r>
                  <a:rPr lang="ko-KR" altLang="en-US" sz="3200" kern="0" dirty="0" smtClean="0">
                    <a:solidFill>
                      <a:prstClr val="white"/>
                    </a:solidFill>
                    <a:latin typeface="+mj-lt"/>
                    <a:ea typeface="微软雅黑 Light" panose="020B0502040204020203" pitchFamily="34" charset="-122"/>
                    <a:cs typeface="Raavi" panose="020B0502040204020203" pitchFamily="34" charset="0"/>
                  </a:rPr>
                  <a:t>필요성</a:t>
                </a:r>
                <a:endParaRPr lang="zh-CN" altLang="en-US" sz="3200" kern="0" dirty="0">
                  <a:solidFill>
                    <a:prstClr val="white"/>
                  </a:solidFill>
                  <a:latin typeface="+mj-lt"/>
                  <a:ea typeface="微软雅黑 Light" panose="020B0502040204020203" pitchFamily="34" charset="-122"/>
                  <a:cs typeface="Raavi" panose="020B0502040204020203" pitchFamily="34" charset="0"/>
                </a:endParaRPr>
              </a:p>
            </p:txBody>
          </p:sp>
        </p:grpSp>
      </p:grpSp>
      <p:sp>
        <p:nvSpPr>
          <p:cNvPr id="67" name="TextBox 66"/>
          <p:cNvSpPr txBox="1"/>
          <p:nvPr/>
        </p:nvSpPr>
        <p:spPr>
          <a:xfrm>
            <a:off x="5119978" y="1784669"/>
            <a:ext cx="3525642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SomeTrend</a:t>
            </a:r>
            <a:endParaRPr lang="en-US" altLang="ko-KR" dirty="0" smtClean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 </a:t>
            </a:r>
            <a:r>
              <a:rPr lang="ko-KR" altLang="en-US" sz="14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중요한 검색 키워드에서 연관된 키워드를 보여주는 </a:t>
            </a:r>
            <a:r>
              <a:rPr lang="ko-KR" altLang="en-US" sz="1400" dirty="0" err="1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맵</a:t>
            </a:r>
            <a:endParaRPr lang="en-US" altLang="ko-KR" sz="1400" dirty="0" smtClean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키워드 간의 중요도와 연관성의 수치를 정량적으로 </a:t>
            </a:r>
            <a:r>
              <a:rPr lang="ko-KR" altLang="en-US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알 수 없다</a:t>
            </a:r>
            <a:r>
              <a:rPr lang="en-US" altLang="ko-KR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뉴스 기사들은 클릭 수를 토대로 보여주는 기사이기 때문에</a:t>
            </a:r>
            <a:r>
              <a:rPr lang="en-US" altLang="ko-KR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키워드와는 관련성이</a:t>
            </a:r>
            <a:r>
              <a:rPr lang="en-US" altLang="ko-KR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떨어진다</a:t>
            </a:r>
            <a:r>
              <a:rPr lang="en-US" altLang="ko-KR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68" name="任意多边形 25"/>
          <p:cNvSpPr/>
          <p:nvPr/>
        </p:nvSpPr>
        <p:spPr bwMode="auto">
          <a:xfrm flipV="1">
            <a:off x="3483643" y="4636514"/>
            <a:ext cx="4544062" cy="191368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9" name="任意多边形 25"/>
          <p:cNvSpPr/>
          <p:nvPr/>
        </p:nvSpPr>
        <p:spPr bwMode="auto">
          <a:xfrm flipV="1">
            <a:off x="5376602" y="-1331921"/>
            <a:ext cx="4544062" cy="191368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124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38" grpId="0" animBg="1"/>
      <p:bldP spid="68" grpId="0" animBg="1"/>
      <p:bldP spid="6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36512" y="5764"/>
            <a:ext cx="9180512" cy="6858000"/>
          </a:xfrm>
          <a:prstGeom prst="rect">
            <a:avLst/>
          </a:prstGeom>
          <a:solidFill>
            <a:srgbClr val="10101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40668" y="404664"/>
            <a:ext cx="8229600" cy="780213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전체 과정</a:t>
            </a:r>
            <a:endParaRPr lang="ko-KR" altLang="en-US" sz="28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683568" y="1340768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0448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-36512" y="5764"/>
            <a:ext cx="9180512" cy="6858000"/>
          </a:xfrm>
          <a:prstGeom prst="rect">
            <a:avLst/>
          </a:prstGeom>
          <a:solidFill>
            <a:srgbClr val="10101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任意多边形 13"/>
          <p:cNvSpPr/>
          <p:nvPr/>
        </p:nvSpPr>
        <p:spPr bwMode="auto">
          <a:xfrm rot="19732764">
            <a:off x="1859889" y="2349932"/>
            <a:ext cx="784466" cy="272582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 bwMode="auto">
          <a:xfrm rot="19732764">
            <a:off x="7254077" y="4178846"/>
            <a:ext cx="1590317" cy="576417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6" name="任意多边形 15"/>
          <p:cNvSpPr/>
          <p:nvPr/>
        </p:nvSpPr>
        <p:spPr bwMode="auto">
          <a:xfrm rot="19732764">
            <a:off x="2355313" y="4581687"/>
            <a:ext cx="2134432" cy="340344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155377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8" name="任意多边形 17"/>
          <p:cNvSpPr/>
          <p:nvPr/>
        </p:nvSpPr>
        <p:spPr bwMode="auto">
          <a:xfrm rot="19732764" flipV="1">
            <a:off x="6896590" y="1685070"/>
            <a:ext cx="1667146" cy="176203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9" name="任意多边形 18"/>
          <p:cNvSpPr/>
          <p:nvPr/>
        </p:nvSpPr>
        <p:spPr bwMode="auto">
          <a:xfrm rot="19732764" flipV="1">
            <a:off x="-1783251" y="4673991"/>
            <a:ext cx="3681107" cy="367323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gradFill flip="none" rotWithShape="1">
              <a:gsLst>
                <a:gs pos="0">
                  <a:srgbClr val="0BD6FD"/>
                </a:gs>
                <a:gs pos="60000">
                  <a:srgbClr val="0D242F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latinLnBrk="0">
              <a:defRPr/>
            </a:pPr>
            <a:endParaRPr lang="zh-CN" altLang="en-US" sz="1350" kern="0" dirty="0">
              <a:solidFill>
                <a:sysClr val="windowText" lastClr="000000"/>
              </a:solidFill>
              <a:ea typeface="微软雅黑 Light" panose="020B0502040204020203" pitchFamily="34" charset="-122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533401" y="1371456"/>
          <a:ext cx="3595228" cy="43204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3100">
                  <a:extLst>
                    <a:ext uri="{9D8B030D-6E8A-4147-A177-3AD203B41FA5}">
                      <a16:colId xmlns="" xmlns:a16="http://schemas.microsoft.com/office/drawing/2014/main" val="1597866777"/>
                    </a:ext>
                  </a:extLst>
                </a:gridCol>
                <a:gridCol w="2392128">
                  <a:extLst>
                    <a:ext uri="{9D8B030D-6E8A-4147-A177-3AD203B41FA5}">
                      <a16:colId xmlns="" xmlns:a16="http://schemas.microsoft.com/office/drawing/2014/main" val="2023088016"/>
                    </a:ext>
                  </a:extLst>
                </a:gridCol>
              </a:tblGrid>
              <a:tr h="812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3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팀원</a:t>
                      </a:r>
                      <a:endParaRPr lang="ko-KR" altLang="en-US" sz="2400" spc="300" dirty="0">
                        <a:solidFill>
                          <a:schemeClr val="bg1">
                            <a:lumMod val="95000"/>
                          </a:schemeClr>
                        </a:solidFill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spc="3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사이트</a:t>
                      </a:r>
                      <a:endParaRPr lang="ko-KR" altLang="en-US" sz="2400" spc="300" dirty="0">
                        <a:solidFill>
                          <a:schemeClr val="bg1">
                            <a:lumMod val="95000"/>
                          </a:schemeClr>
                        </a:solidFill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92758018"/>
                  </a:ext>
                </a:extLst>
              </a:tr>
              <a:tr h="812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3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김재현</a:t>
                      </a:r>
                      <a:endParaRPr lang="ko-KR" altLang="en-US" sz="2000" spc="300" dirty="0">
                        <a:solidFill>
                          <a:schemeClr val="bg1">
                            <a:lumMod val="95000"/>
                          </a:schemeClr>
                        </a:solidFill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spc="0" dirty="0">
                        <a:solidFill>
                          <a:schemeClr val="bg1">
                            <a:lumMod val="95000"/>
                          </a:schemeClr>
                        </a:solidFill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28269275"/>
                  </a:ext>
                </a:extLst>
              </a:tr>
              <a:tr h="898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3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박종선</a:t>
                      </a:r>
                      <a:endParaRPr lang="ko-KR" altLang="en-US" sz="2000" spc="300" dirty="0">
                        <a:solidFill>
                          <a:schemeClr val="bg1">
                            <a:lumMod val="95000"/>
                          </a:schemeClr>
                        </a:solidFill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spc="0" dirty="0">
                        <a:solidFill>
                          <a:schemeClr val="bg1">
                            <a:lumMod val="95000"/>
                          </a:schemeClr>
                        </a:solidFill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46298426"/>
                  </a:ext>
                </a:extLst>
              </a:tr>
              <a:tr h="898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3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이희수</a:t>
                      </a:r>
                      <a:endParaRPr lang="ko-KR" altLang="en-US" sz="2000" spc="300" dirty="0">
                        <a:solidFill>
                          <a:schemeClr val="bg1">
                            <a:lumMod val="95000"/>
                          </a:schemeClr>
                        </a:solidFill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spc="0" dirty="0">
                        <a:solidFill>
                          <a:schemeClr val="bg1">
                            <a:lumMod val="95000"/>
                          </a:schemeClr>
                        </a:solidFill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17200070"/>
                  </a:ext>
                </a:extLst>
              </a:tr>
              <a:tr h="898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3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문진한</a:t>
                      </a:r>
                      <a:endParaRPr lang="ko-KR" altLang="en-US" sz="2000" spc="300" dirty="0">
                        <a:solidFill>
                          <a:schemeClr val="bg1">
                            <a:lumMod val="95000"/>
                          </a:schemeClr>
                        </a:solidFill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spc="0" dirty="0">
                        <a:solidFill>
                          <a:schemeClr val="bg1">
                            <a:lumMod val="95000"/>
                          </a:schemeClr>
                        </a:solidFill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6264250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68756" y="5907871"/>
            <a:ext cx="4105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비고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ko-KR" altLang="en-US" sz="1400" dirty="0" err="1" smtClean="0">
                <a:solidFill>
                  <a:schemeClr val="bg1">
                    <a:lumMod val="65000"/>
                  </a:schemeClr>
                </a:solidFill>
              </a:rPr>
              <a:t>검색어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>
                    <a:lumMod val="65000"/>
                  </a:schemeClr>
                </a:solidFill>
              </a:rPr>
              <a:t>크롤링은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 err="1" smtClean="0">
                <a:solidFill>
                  <a:schemeClr val="bg1">
                    <a:lumMod val="65000"/>
                  </a:schemeClr>
                </a:solidFill>
              </a:rPr>
              <a:t>Naver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와 </a:t>
            </a:r>
            <a:r>
              <a:rPr lang="en-US" altLang="ko-KR" sz="1600" dirty="0" err="1" smtClean="0">
                <a:solidFill>
                  <a:schemeClr val="bg1">
                    <a:lumMod val="65000"/>
                  </a:schemeClr>
                </a:solidFill>
              </a:rPr>
              <a:t>Daum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만 이용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3670235" y="1101442"/>
            <a:ext cx="5145301" cy="4472989"/>
            <a:chOff x="3670235" y="1101442"/>
            <a:chExt cx="5145301" cy="4472989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3662" y="1101442"/>
              <a:ext cx="2232248" cy="3515620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3"/>
            <a:srcRect r="38146"/>
            <a:stretch/>
          </p:blipFill>
          <p:spPr>
            <a:xfrm>
              <a:off x="6208113" y="1465957"/>
              <a:ext cx="1944216" cy="2962275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96336" y="2974106"/>
              <a:ext cx="1219200" cy="2600325"/>
            </a:xfrm>
            <a:prstGeom prst="rect">
              <a:avLst/>
            </a:prstGeom>
          </p:spPr>
        </p:pic>
        <p:cxnSp>
          <p:nvCxnSpPr>
            <p:cNvPr id="28" name="직선 화살표 연결선 27"/>
            <p:cNvCxnSpPr>
              <a:endCxn id="25" idx="1"/>
            </p:cNvCxnSpPr>
            <p:nvPr/>
          </p:nvCxnSpPr>
          <p:spPr>
            <a:xfrm>
              <a:off x="3670235" y="2646164"/>
              <a:ext cx="1003427" cy="2130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6" descr="Daum communication logo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506" y="4080299"/>
            <a:ext cx="1219970" cy="49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Googl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975991"/>
            <a:ext cx="1662330" cy="56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7"/>
          <a:srcRect l="14719" t="14947" b="15034"/>
          <a:stretch/>
        </p:blipFill>
        <p:spPr>
          <a:xfrm>
            <a:off x="4571999" y="4797152"/>
            <a:ext cx="2730159" cy="1728192"/>
          </a:xfrm>
          <a:prstGeom prst="rect">
            <a:avLst/>
          </a:prstGeom>
        </p:spPr>
      </p:pic>
      <p:cxnSp>
        <p:nvCxnSpPr>
          <p:cNvPr id="34" name="직선 화살표 연결선 33"/>
          <p:cNvCxnSpPr/>
          <p:nvPr/>
        </p:nvCxnSpPr>
        <p:spPr>
          <a:xfrm>
            <a:off x="3891183" y="5382142"/>
            <a:ext cx="782479" cy="117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43242" y="130837"/>
            <a:ext cx="7986110" cy="1065481"/>
            <a:chOff x="267431" y="182842"/>
            <a:chExt cx="7986110" cy="1065481"/>
          </a:xfrm>
        </p:grpSpPr>
        <p:grpSp>
          <p:nvGrpSpPr>
            <p:cNvPr id="35" name="组合 26"/>
            <p:cNvGrpSpPr/>
            <p:nvPr/>
          </p:nvGrpSpPr>
          <p:grpSpPr>
            <a:xfrm>
              <a:off x="267431" y="182842"/>
              <a:ext cx="1183119" cy="1065481"/>
              <a:chOff x="9319936" y="452420"/>
              <a:chExt cx="1385318" cy="1416938"/>
            </a:xfrm>
          </p:grpSpPr>
          <p:grpSp>
            <p:nvGrpSpPr>
              <p:cNvPr id="36" name="Group 166"/>
              <p:cNvGrpSpPr>
                <a:grpSpLocks noChangeAspect="1"/>
              </p:cNvGrpSpPr>
              <p:nvPr/>
            </p:nvGrpSpPr>
            <p:grpSpPr bwMode="auto">
              <a:xfrm>
                <a:off x="9319936" y="452420"/>
                <a:ext cx="1385318" cy="1285259"/>
                <a:chOff x="675" y="1387"/>
                <a:chExt cx="983" cy="912"/>
              </a:xfrm>
              <a:noFill/>
            </p:grpSpPr>
            <p:sp>
              <p:nvSpPr>
                <p:cNvPr id="40" name="Freeform 167"/>
                <p:cNvSpPr/>
                <p:nvPr/>
              </p:nvSpPr>
              <p:spPr bwMode="auto">
                <a:xfrm>
                  <a:off x="737" y="1465"/>
                  <a:ext cx="833" cy="834"/>
                </a:xfrm>
                <a:custGeom>
                  <a:avLst/>
                  <a:gdLst>
                    <a:gd name="T0" fmla="*/ 290 w 310"/>
                    <a:gd name="T1" fmla="*/ 119 h 310"/>
                    <a:gd name="T2" fmla="*/ 191 w 310"/>
                    <a:gd name="T3" fmla="*/ 290 h 310"/>
                    <a:gd name="T4" fmla="*/ 20 w 310"/>
                    <a:gd name="T5" fmla="*/ 191 h 310"/>
                    <a:gd name="T6" fmla="*/ 119 w 310"/>
                    <a:gd name="T7" fmla="*/ 20 h 310"/>
                    <a:gd name="T8" fmla="*/ 290 w 310"/>
                    <a:gd name="T9" fmla="*/ 119 h 3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0" h="310">
                      <a:moveTo>
                        <a:pt x="290" y="119"/>
                      </a:moveTo>
                      <a:cubicBezTo>
                        <a:pt x="310" y="193"/>
                        <a:pt x="266" y="270"/>
                        <a:pt x="191" y="290"/>
                      </a:cubicBezTo>
                      <a:cubicBezTo>
                        <a:pt x="117" y="310"/>
                        <a:pt x="40" y="266"/>
                        <a:pt x="20" y="191"/>
                      </a:cubicBezTo>
                      <a:cubicBezTo>
                        <a:pt x="0" y="117"/>
                        <a:pt x="44" y="40"/>
                        <a:pt x="119" y="20"/>
                      </a:cubicBezTo>
                      <a:cubicBezTo>
                        <a:pt x="193" y="0"/>
                        <a:pt x="270" y="44"/>
                        <a:pt x="290" y="119"/>
                      </a:cubicBezTo>
                      <a:close/>
                    </a:path>
                  </a:pathLst>
                </a:custGeom>
                <a:grpFill/>
                <a:ln w="25400" cap="rnd" cmpd="sng">
                  <a:gradFill>
                    <a:gsLst>
                      <a:gs pos="0">
                        <a:srgbClr val="155377"/>
                      </a:gs>
                      <a:gs pos="56000">
                        <a:srgbClr val="155377">
                          <a:alpha val="34000"/>
                        </a:srgbClr>
                      </a:gs>
                      <a:gs pos="100000">
                        <a:srgbClr val="0BD6FD">
                          <a:alpha val="73000"/>
                        </a:srgbClr>
                      </a:gs>
                    </a:gsLst>
                    <a:lin ang="5400000" scaled="1"/>
                  </a:gradFill>
                  <a:prstDash val="solid"/>
                  <a:round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 dirty="0">
                    <a:ea typeface="微软雅黑 Light" panose="020B0502040204020203" pitchFamily="34" charset="-122"/>
                  </a:endParaRPr>
                </a:p>
              </p:txBody>
            </p:sp>
            <p:sp>
              <p:nvSpPr>
                <p:cNvPr id="41" name="Freeform 168"/>
                <p:cNvSpPr/>
                <p:nvPr/>
              </p:nvSpPr>
              <p:spPr bwMode="auto">
                <a:xfrm>
                  <a:off x="675" y="1702"/>
                  <a:ext cx="983" cy="427"/>
                </a:xfrm>
                <a:custGeom>
                  <a:avLst/>
                  <a:gdLst>
                    <a:gd name="T0" fmla="*/ 301 w 366"/>
                    <a:gd name="T1" fmla="*/ 0 h 159"/>
                    <a:gd name="T2" fmla="*/ 331 w 366"/>
                    <a:gd name="T3" fmla="*/ 6 h 159"/>
                    <a:gd name="T4" fmla="*/ 358 w 366"/>
                    <a:gd name="T5" fmla="*/ 27 h 159"/>
                    <a:gd name="T6" fmla="*/ 196 w 366"/>
                    <a:gd name="T7" fmla="*/ 133 h 159"/>
                    <a:gd name="T8" fmla="*/ 2 w 366"/>
                    <a:gd name="T9" fmla="*/ 123 h 159"/>
                    <a:gd name="T10" fmla="*/ 13 w 366"/>
                    <a:gd name="T11" fmla="*/ 93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66" h="159">
                      <a:moveTo>
                        <a:pt x="301" y="0"/>
                      </a:moveTo>
                      <a:cubicBezTo>
                        <a:pt x="313" y="1"/>
                        <a:pt x="323" y="3"/>
                        <a:pt x="331" y="6"/>
                      </a:cubicBezTo>
                      <a:cubicBezTo>
                        <a:pt x="346" y="10"/>
                        <a:pt x="355" y="17"/>
                        <a:pt x="358" y="27"/>
                      </a:cubicBezTo>
                      <a:cubicBezTo>
                        <a:pt x="366" y="59"/>
                        <a:pt x="294" y="106"/>
                        <a:pt x="196" y="133"/>
                      </a:cubicBezTo>
                      <a:cubicBezTo>
                        <a:pt x="98" y="159"/>
                        <a:pt x="11" y="155"/>
                        <a:pt x="2" y="123"/>
                      </a:cubicBezTo>
                      <a:cubicBezTo>
                        <a:pt x="0" y="114"/>
                        <a:pt x="4" y="104"/>
                        <a:pt x="13" y="93"/>
                      </a:cubicBezTo>
                    </a:path>
                  </a:pathLst>
                </a:custGeom>
                <a:grpFill/>
                <a:ln w="25400" cap="rnd" cmpd="sng">
                  <a:gradFill>
                    <a:gsLst>
                      <a:gs pos="0">
                        <a:srgbClr val="155377"/>
                      </a:gs>
                      <a:gs pos="56000">
                        <a:srgbClr val="155377">
                          <a:alpha val="34000"/>
                        </a:srgbClr>
                      </a:gs>
                      <a:gs pos="100000">
                        <a:srgbClr val="0BD6FD">
                          <a:alpha val="73000"/>
                        </a:srgbClr>
                      </a:gs>
                    </a:gsLst>
                    <a:lin ang="5400000" scaled="1"/>
                  </a:gradFill>
                  <a:prstDash val="solid"/>
                  <a:round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 dirty="0">
                    <a:ea typeface="微软雅黑 Light" panose="020B0502040204020203" pitchFamily="34" charset="-122"/>
                  </a:endParaRPr>
                </a:p>
              </p:txBody>
            </p:sp>
            <p:sp>
              <p:nvSpPr>
                <p:cNvPr id="42" name="Oval 169"/>
                <p:cNvSpPr>
                  <a:spLocks noChangeArrowheads="1"/>
                </p:cNvSpPr>
                <p:nvPr/>
              </p:nvSpPr>
              <p:spPr bwMode="auto">
                <a:xfrm>
                  <a:off x="1476" y="1387"/>
                  <a:ext cx="172" cy="172"/>
                </a:xfrm>
                <a:prstGeom prst="ellipse">
                  <a:avLst/>
                </a:prstGeom>
                <a:grpFill/>
                <a:ln w="25400" cap="rnd" cmpd="sng">
                  <a:gradFill>
                    <a:gsLst>
                      <a:gs pos="0">
                        <a:srgbClr val="155377"/>
                      </a:gs>
                      <a:gs pos="56000">
                        <a:srgbClr val="155377">
                          <a:alpha val="34000"/>
                        </a:srgbClr>
                      </a:gs>
                      <a:gs pos="100000">
                        <a:srgbClr val="0BD6FD">
                          <a:alpha val="73000"/>
                        </a:srgbClr>
                      </a:gs>
                    </a:gsLst>
                    <a:lin ang="5400000" scaled="1"/>
                  </a:gradFill>
                  <a:prstDash val="solid"/>
                  <a:round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 dirty="0">
                    <a:ea typeface="微软雅黑 Light" panose="020B0502040204020203" pitchFamily="34" charset="-122"/>
                  </a:endParaRPr>
                </a:p>
              </p:txBody>
            </p:sp>
            <p:sp>
              <p:nvSpPr>
                <p:cNvPr id="43" name="Oval 170"/>
                <p:cNvSpPr>
                  <a:spLocks noChangeArrowheads="1"/>
                </p:cNvSpPr>
                <p:nvPr/>
              </p:nvSpPr>
              <p:spPr bwMode="auto">
                <a:xfrm>
                  <a:off x="1336" y="1387"/>
                  <a:ext cx="64" cy="64"/>
                </a:xfrm>
                <a:prstGeom prst="ellipse">
                  <a:avLst/>
                </a:prstGeom>
                <a:grpFill/>
                <a:ln w="25400" cap="rnd" cmpd="sng">
                  <a:gradFill>
                    <a:gsLst>
                      <a:gs pos="0">
                        <a:srgbClr val="155377"/>
                      </a:gs>
                      <a:gs pos="56000">
                        <a:srgbClr val="155377">
                          <a:alpha val="34000"/>
                        </a:srgbClr>
                      </a:gs>
                      <a:gs pos="100000">
                        <a:srgbClr val="0BD6FD">
                          <a:alpha val="73000"/>
                        </a:srgbClr>
                      </a:gs>
                    </a:gsLst>
                    <a:lin ang="5400000" scaled="1"/>
                  </a:gradFill>
                  <a:prstDash val="solid"/>
                  <a:round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 dirty="0">
                    <a:ea typeface="微软雅黑 Light" panose="020B0502040204020203" pitchFamily="34" charset="-122"/>
                  </a:endParaRPr>
                </a:p>
              </p:txBody>
            </p:sp>
            <p:sp>
              <p:nvSpPr>
                <p:cNvPr id="44" name="Freeform 171"/>
                <p:cNvSpPr/>
                <p:nvPr/>
              </p:nvSpPr>
              <p:spPr bwMode="auto">
                <a:xfrm>
                  <a:off x="863" y="1815"/>
                  <a:ext cx="8" cy="45"/>
                </a:xfrm>
                <a:custGeom>
                  <a:avLst/>
                  <a:gdLst>
                    <a:gd name="T0" fmla="*/ 0 w 3"/>
                    <a:gd name="T1" fmla="*/ 17 h 17"/>
                    <a:gd name="T2" fmla="*/ 3 w 3"/>
                    <a:gd name="T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" h="17">
                      <a:moveTo>
                        <a:pt x="0" y="17"/>
                      </a:moveTo>
                      <a:cubicBezTo>
                        <a:pt x="1" y="12"/>
                        <a:pt x="2" y="6"/>
                        <a:pt x="3" y="0"/>
                      </a:cubicBezTo>
                    </a:path>
                  </a:pathLst>
                </a:custGeom>
                <a:grpFill/>
                <a:ln w="25400" cap="rnd" cmpd="sng">
                  <a:gradFill>
                    <a:gsLst>
                      <a:gs pos="0">
                        <a:srgbClr val="155377"/>
                      </a:gs>
                      <a:gs pos="56000">
                        <a:srgbClr val="155377">
                          <a:alpha val="34000"/>
                        </a:srgbClr>
                      </a:gs>
                      <a:gs pos="100000">
                        <a:srgbClr val="0BD6FD">
                          <a:alpha val="73000"/>
                        </a:srgbClr>
                      </a:gs>
                    </a:gsLst>
                    <a:lin ang="5400000" scaled="1"/>
                  </a:gradFill>
                  <a:prstDash val="solid"/>
                  <a:round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 dirty="0">
                    <a:ea typeface="微软雅黑 Light" panose="020B0502040204020203" pitchFamily="34" charset="-122"/>
                  </a:endParaRPr>
                </a:p>
              </p:txBody>
            </p:sp>
            <p:sp>
              <p:nvSpPr>
                <p:cNvPr id="45" name="Freeform 172"/>
                <p:cNvSpPr/>
                <p:nvPr/>
              </p:nvSpPr>
              <p:spPr bwMode="auto">
                <a:xfrm>
                  <a:off x="901" y="1602"/>
                  <a:ext cx="177" cy="137"/>
                </a:xfrm>
                <a:custGeom>
                  <a:avLst/>
                  <a:gdLst>
                    <a:gd name="T0" fmla="*/ 0 w 66"/>
                    <a:gd name="T1" fmla="*/ 51 h 51"/>
                    <a:gd name="T2" fmla="*/ 66 w 66"/>
                    <a:gd name="T3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6" h="51">
                      <a:moveTo>
                        <a:pt x="0" y="51"/>
                      </a:moveTo>
                      <a:cubicBezTo>
                        <a:pt x="13" y="27"/>
                        <a:pt x="37" y="8"/>
                        <a:pt x="66" y="0"/>
                      </a:cubicBezTo>
                    </a:path>
                  </a:pathLst>
                </a:custGeom>
                <a:grpFill/>
                <a:ln w="25400" cap="rnd" cmpd="sng">
                  <a:gradFill>
                    <a:gsLst>
                      <a:gs pos="0">
                        <a:srgbClr val="155377"/>
                      </a:gs>
                      <a:gs pos="56000">
                        <a:srgbClr val="155377">
                          <a:alpha val="34000"/>
                        </a:srgbClr>
                      </a:gs>
                      <a:gs pos="100000">
                        <a:srgbClr val="0BD6FD">
                          <a:alpha val="73000"/>
                        </a:srgbClr>
                      </a:gs>
                    </a:gsLst>
                    <a:lin ang="5400000" scaled="1"/>
                  </a:gradFill>
                  <a:prstDash val="solid"/>
                  <a:round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 dirty="0">
                    <a:ea typeface="微软雅黑 Light" panose="020B0502040204020203" pitchFamily="34" charset="-122"/>
                  </a:endParaRPr>
                </a:p>
              </p:txBody>
            </p:sp>
          </p:grpSp>
          <p:grpSp>
            <p:nvGrpSpPr>
              <p:cNvPr id="37" name="组合 28"/>
              <p:cNvGrpSpPr/>
              <p:nvPr/>
            </p:nvGrpSpPr>
            <p:grpSpPr>
              <a:xfrm>
                <a:off x="10409077" y="889208"/>
                <a:ext cx="291927" cy="980150"/>
                <a:chOff x="5782265" y="3700061"/>
                <a:chExt cx="291927" cy="980150"/>
              </a:xfrm>
            </p:grpSpPr>
            <p:sp>
              <p:nvSpPr>
                <p:cNvPr id="38" name="文本框 29"/>
                <p:cNvSpPr txBox="1"/>
                <p:nvPr/>
              </p:nvSpPr>
              <p:spPr>
                <a:xfrm>
                  <a:off x="5782265" y="3700061"/>
                  <a:ext cx="246308" cy="615553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rtlCol="0">
                  <a:spAutoFit/>
                </a:bodyPr>
                <a:lstStyle/>
                <a:p>
                  <a:pPr algn="ctr" defTabSz="685800" latinLnBrk="0">
                    <a:defRPr/>
                  </a:pPr>
                  <a:endParaRPr lang="en-US" altLang="zh-CN" sz="2400" kern="0" dirty="0">
                    <a:solidFill>
                      <a:schemeClr val="bg1"/>
                    </a:solidFill>
                    <a:latin typeface="Raavi" panose="020B0502040204020203" pitchFamily="34" charset="0"/>
                    <a:ea typeface="微软雅黑 Light" panose="020B0502040204020203" pitchFamily="34" charset="-122"/>
                    <a:cs typeface="Raavi" panose="020B0502040204020203" pitchFamily="34" charset="0"/>
                  </a:endParaRPr>
                </a:p>
              </p:txBody>
            </p:sp>
            <p:sp>
              <p:nvSpPr>
                <p:cNvPr id="39" name="矩形 30"/>
                <p:cNvSpPr/>
                <p:nvPr/>
              </p:nvSpPr>
              <p:spPr>
                <a:xfrm>
                  <a:off x="5857891" y="3902544"/>
                  <a:ext cx="216301" cy="77766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algn="ctr" defTabSz="685800" latinLnBrk="0">
                    <a:defRPr/>
                  </a:pPr>
                  <a:endParaRPr lang="zh-CN" altLang="en-US" sz="3200" kern="0" dirty="0">
                    <a:solidFill>
                      <a:prstClr val="white"/>
                    </a:solidFill>
                    <a:latin typeface="+mj-lt"/>
                    <a:ea typeface="微软雅黑 Light" panose="020B0502040204020203" pitchFamily="34" charset="-122"/>
                    <a:cs typeface="Raavi" panose="020B0502040204020203" pitchFamily="34" charset="0"/>
                  </a:endParaRPr>
                </a:p>
              </p:txBody>
            </p:sp>
          </p:grpSp>
        </p:grpSp>
        <p:sp>
          <p:nvSpPr>
            <p:cNvPr id="21" name="제목 1"/>
            <p:cNvSpPr txBox="1">
              <a:spLocks/>
            </p:cNvSpPr>
            <p:nvPr/>
          </p:nvSpPr>
          <p:spPr>
            <a:xfrm>
              <a:off x="568756" y="515639"/>
              <a:ext cx="7684785" cy="57590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5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800" dirty="0" smtClean="0">
                  <a:solidFill>
                    <a:schemeClr val="bg1"/>
                  </a:solidFill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2. </a:t>
              </a:r>
              <a:r>
                <a:rPr lang="en-US" altLang="ko-KR" sz="2800" spc="300" dirty="0" smtClean="0">
                  <a:solidFill>
                    <a:schemeClr val="bg1"/>
                  </a:solidFill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Web Scraping &amp; Crawling </a:t>
              </a:r>
              <a:endParaRPr lang="ko-KR" altLang="en-US" sz="28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endParaRPr>
            </a:p>
          </p:txBody>
        </p:sp>
      </p:grpSp>
      <p:pic>
        <p:nvPicPr>
          <p:cNvPr id="46" name="Picture 2" descr="네이버 이미지.png에 대한 이미지 검색결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747" y="3264031"/>
            <a:ext cx="1574488" cy="43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witter 이미지.png에 대한 이미지 검색결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392" y="2388235"/>
            <a:ext cx="1977118" cy="39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614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75906" y="938312"/>
            <a:ext cx="8229600" cy="78021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필요성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16016" y="1944115"/>
            <a:ext cx="3816424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SomeTrend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중요한 검색 키워드에서 연관된 키워드를 보여주는 </a:t>
            </a:r>
            <a:r>
              <a:rPr lang="ko-KR" altLang="en-US" sz="14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맵</a:t>
            </a:r>
            <a:endParaRPr lang="en-US" altLang="ko-KR" sz="1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키워드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간의 중요도와 연관성의 수치를 정량적으로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알 수 없다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뉴스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기사들은 클릭 수를 토대로 보여주는 기사이기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때문에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키워드와는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관련성이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떨어진다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40739" y="1844823"/>
            <a:ext cx="4059252" cy="4122008"/>
            <a:chOff x="524149" y="1162766"/>
            <a:chExt cx="3884873" cy="5290566"/>
          </a:xfrm>
        </p:grpSpPr>
        <p:grpSp>
          <p:nvGrpSpPr>
            <p:cNvPr id="18" name="그룹 17"/>
            <p:cNvGrpSpPr/>
            <p:nvPr/>
          </p:nvGrpSpPr>
          <p:grpSpPr>
            <a:xfrm>
              <a:off x="527371" y="1690971"/>
              <a:ext cx="3881651" cy="4762361"/>
              <a:chOff x="467666" y="1076472"/>
              <a:chExt cx="4169720" cy="5376860"/>
            </a:xfrm>
          </p:grpSpPr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7666" y="1076472"/>
                <a:ext cx="4125580" cy="2784573"/>
              </a:xfrm>
              <a:prstGeom prst="rect">
                <a:avLst/>
              </a:prstGeom>
            </p:spPr>
          </p:pic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8196" y="3861045"/>
                <a:ext cx="4169190" cy="2592287"/>
              </a:xfrm>
              <a:prstGeom prst="rect">
                <a:avLst/>
              </a:prstGeom>
            </p:spPr>
          </p:pic>
        </p:grpSp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4"/>
            <a:srcRect t="32237"/>
            <a:stretch/>
          </p:blipFill>
          <p:spPr>
            <a:xfrm>
              <a:off x="524149" y="1162766"/>
              <a:ext cx="1952625" cy="528205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44106" y="6052177"/>
            <a:ext cx="1842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i="1" dirty="0" smtClean="0">
                <a:solidFill>
                  <a:schemeClr val="bg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다음의 </a:t>
            </a:r>
            <a:r>
              <a:rPr lang="en-US" altLang="ko-KR" sz="1400" i="1" dirty="0" err="1" smtClean="0">
                <a:solidFill>
                  <a:schemeClr val="bg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SomeTrend</a:t>
            </a:r>
            <a:endParaRPr lang="ko-KR" altLang="en-US" sz="1400" i="1" dirty="0">
              <a:solidFill>
                <a:schemeClr val="bg1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107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457965"/>
              </p:ext>
            </p:extLst>
          </p:nvPr>
        </p:nvGraphicFramePr>
        <p:xfrm>
          <a:off x="683568" y="1916832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전체 과정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737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6256" y="1123300"/>
            <a:ext cx="7684785" cy="575908"/>
          </a:xfrm>
        </p:spPr>
        <p:txBody>
          <a:bodyPr>
            <a:noAutofit/>
          </a:bodyPr>
          <a:lstStyle/>
          <a:p>
            <a:pPr lvl="0"/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en-US" altLang="ko-KR" sz="2800" spc="3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Web Scraping &amp; </a:t>
            </a:r>
            <a:r>
              <a:rPr lang="en-US" altLang="ko-KR" sz="2800" spc="3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Crawling 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284004"/>
              </p:ext>
            </p:extLst>
          </p:nvPr>
        </p:nvGraphicFramePr>
        <p:xfrm>
          <a:off x="664657" y="1916832"/>
          <a:ext cx="3595228" cy="37751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3100">
                  <a:extLst>
                    <a:ext uri="{9D8B030D-6E8A-4147-A177-3AD203B41FA5}">
                      <a16:colId xmlns="" xmlns:a16="http://schemas.microsoft.com/office/drawing/2014/main" val="1597866777"/>
                    </a:ext>
                  </a:extLst>
                </a:gridCol>
                <a:gridCol w="2392128">
                  <a:extLst>
                    <a:ext uri="{9D8B030D-6E8A-4147-A177-3AD203B41FA5}">
                      <a16:colId xmlns="" xmlns:a16="http://schemas.microsoft.com/office/drawing/2014/main" val="2023088016"/>
                    </a:ext>
                  </a:extLst>
                </a:gridCol>
              </a:tblGrid>
              <a:tr h="7098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3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팀원</a:t>
                      </a:r>
                      <a:endParaRPr lang="ko-KR" altLang="en-US" sz="2400" spc="3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spc="3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사이트</a:t>
                      </a:r>
                      <a:endParaRPr lang="ko-KR" altLang="en-US" sz="2400" spc="3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92758018"/>
                  </a:ext>
                </a:extLst>
              </a:tr>
              <a:tr h="7098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3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김재현</a:t>
                      </a:r>
                      <a:endParaRPr lang="ko-KR" altLang="en-US" sz="2000" spc="3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400" b="1" spc="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28269275"/>
                  </a:ext>
                </a:extLst>
              </a:tr>
              <a:tr h="7851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3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박종선</a:t>
                      </a:r>
                      <a:endParaRPr lang="ko-KR" altLang="en-US" sz="2000" spc="3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spc="0" dirty="0" err="1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Naver</a:t>
                      </a:r>
                      <a:endParaRPr lang="ko-KR" altLang="en-US" sz="2400" spc="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46298426"/>
                  </a:ext>
                </a:extLst>
              </a:tr>
              <a:tr h="7851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3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이희수</a:t>
                      </a:r>
                      <a:endParaRPr lang="ko-KR" altLang="en-US" sz="2000" spc="3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spc="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17200070"/>
                  </a:ext>
                </a:extLst>
              </a:tr>
              <a:tr h="7851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300" dirty="0" err="1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문진한</a:t>
                      </a:r>
                      <a:endParaRPr lang="ko-KR" altLang="en-US" sz="2000" spc="3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spc="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626425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0012" y="5907871"/>
            <a:ext cx="4105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비고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ko-KR" altLang="en-US" sz="1400" dirty="0" err="1" smtClean="0">
                <a:solidFill>
                  <a:schemeClr val="bg1">
                    <a:lumMod val="65000"/>
                  </a:schemeClr>
                </a:solidFill>
              </a:rPr>
              <a:t>검색어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>
                    <a:lumMod val="65000"/>
                  </a:schemeClr>
                </a:solidFill>
              </a:rPr>
              <a:t>크롤링은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 err="1" smtClean="0">
                <a:solidFill>
                  <a:schemeClr val="bg1">
                    <a:lumMod val="65000"/>
                  </a:schemeClr>
                </a:solidFill>
              </a:rPr>
              <a:t>Naver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와 </a:t>
            </a:r>
            <a:r>
              <a:rPr lang="en-US" altLang="ko-KR" sz="1600" dirty="0" err="1" smtClean="0">
                <a:solidFill>
                  <a:schemeClr val="bg1">
                    <a:lumMod val="65000"/>
                  </a:schemeClr>
                </a:solidFill>
              </a:rPr>
              <a:t>Daum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만 이용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171043" y="2040698"/>
            <a:ext cx="4289389" cy="3192712"/>
            <a:chOff x="3455070" y="1101442"/>
            <a:chExt cx="5360466" cy="447298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3662" y="1101442"/>
              <a:ext cx="2232248" cy="351562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4"/>
            <a:srcRect r="38146"/>
            <a:stretch/>
          </p:blipFill>
          <p:spPr>
            <a:xfrm>
              <a:off x="6208113" y="1465957"/>
              <a:ext cx="1944216" cy="296227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96336" y="2974106"/>
              <a:ext cx="1219200" cy="2600325"/>
            </a:xfrm>
            <a:prstGeom prst="rect">
              <a:avLst/>
            </a:prstGeom>
          </p:spPr>
        </p:pic>
        <p:cxnSp>
          <p:nvCxnSpPr>
            <p:cNvPr id="10" name="직선 화살표 연결선 9"/>
            <p:cNvCxnSpPr/>
            <p:nvPr/>
          </p:nvCxnSpPr>
          <p:spPr>
            <a:xfrm>
              <a:off x="3455070" y="2478101"/>
              <a:ext cx="1003427" cy="213088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5141375" y="10397155"/>
            <a:ext cx="1192800" cy="654450"/>
            <a:chOff x="3670235" y="4485375"/>
            <a:chExt cx="3718044" cy="203996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6"/>
            <a:srcRect b="10389"/>
            <a:stretch/>
          </p:blipFill>
          <p:spPr>
            <a:xfrm>
              <a:off x="4359329" y="4485375"/>
              <a:ext cx="3028950" cy="2039969"/>
            </a:xfrm>
            <a:prstGeom prst="rect">
              <a:avLst/>
            </a:prstGeom>
          </p:spPr>
        </p:pic>
        <p:cxnSp>
          <p:nvCxnSpPr>
            <p:cNvPr id="16" name="직선 화살표 연결선 15"/>
            <p:cNvCxnSpPr/>
            <p:nvPr/>
          </p:nvCxnSpPr>
          <p:spPr>
            <a:xfrm>
              <a:off x="3670235" y="5292115"/>
              <a:ext cx="1215766" cy="909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026" name="Picture 2" descr="http://www.safetimes.co.kr/news/photo/201807/67728_39320_4953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003" y="2774406"/>
            <a:ext cx="1493488" cy="49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네이버에 대한 이미지 검색결과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27" b="26178"/>
          <a:stretch/>
        </p:blipFill>
        <p:spPr bwMode="auto">
          <a:xfrm>
            <a:off x="2103162" y="3484166"/>
            <a:ext cx="1935384" cy="5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um communication logo.sv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01" y="4343219"/>
            <a:ext cx="1219970" cy="43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ogl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21" y="5091352"/>
            <a:ext cx="1662330" cy="49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11"/>
          <a:srcRect l="14719" t="14947" b="15034"/>
          <a:stretch/>
        </p:blipFill>
        <p:spPr>
          <a:xfrm>
            <a:off x="4973975" y="4889906"/>
            <a:ext cx="2188718" cy="1385460"/>
          </a:xfrm>
          <a:prstGeom prst="rect">
            <a:avLst/>
          </a:prstGeom>
        </p:spPr>
      </p:pic>
      <p:cxnSp>
        <p:nvCxnSpPr>
          <p:cNvPr id="26" name="직선 화살표 연결선 25"/>
          <p:cNvCxnSpPr/>
          <p:nvPr/>
        </p:nvCxnSpPr>
        <p:spPr>
          <a:xfrm>
            <a:off x="4022439" y="5382142"/>
            <a:ext cx="782479" cy="11778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106386" y="3933056"/>
            <a:ext cx="3888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약</a:t>
            </a:r>
            <a:r>
              <a:rPr lang="ko-KR" altLang="en-US" sz="36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36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1220</a:t>
            </a:r>
            <a:r>
              <a:rPr lang="ko-KR" altLang="en-US" sz="36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 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기사 </a:t>
            </a:r>
            <a:endParaRPr lang="en-US" altLang="ko-KR" sz="2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시간 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마다</a:t>
            </a:r>
            <a:r>
              <a:rPr lang="ko-KR" altLang="en-US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36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크롤링</a:t>
            </a:r>
            <a:endParaRPr lang="en-US" altLang="ko-KR" sz="3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909687" y="1128892"/>
            <a:ext cx="7684785" cy="575908"/>
          </a:xfrm>
        </p:spPr>
        <p:txBody>
          <a:bodyPr>
            <a:noAutofit/>
          </a:bodyPr>
          <a:lstStyle/>
          <a:p>
            <a:pPr lvl="0"/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en-US" altLang="ko-KR" sz="2800" spc="3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Web Scraping &amp; </a:t>
            </a:r>
            <a:r>
              <a:rPr lang="en-US" altLang="ko-KR" sz="2800" spc="3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Crawling 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74947" y="2578010"/>
            <a:ext cx="1038380" cy="797464"/>
            <a:chOff x="661502" y="1715279"/>
            <a:chExt cx="1584177" cy="1216629"/>
          </a:xfrm>
        </p:grpSpPr>
        <p:pic>
          <p:nvPicPr>
            <p:cNvPr id="21" name="Picture 4" descr="네이버에 대한 이미지 검색결과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5500" b="69500" l="10000" r="97500">
                          <a14:foregroundMark x1="27000" y1="52000" x2="91500" y2="52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646" b="39098"/>
            <a:stretch/>
          </p:blipFill>
          <p:spPr bwMode="auto">
            <a:xfrm>
              <a:off x="661502" y="1715279"/>
              <a:ext cx="1584177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 descr="Daum communication logo.sv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441" y="2435786"/>
              <a:ext cx="1219969" cy="496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" name="직선 화살표 연결선 3"/>
          <p:cNvCxnSpPr/>
          <p:nvPr/>
        </p:nvCxnSpPr>
        <p:spPr>
          <a:xfrm flipV="1">
            <a:off x="1713244" y="3049908"/>
            <a:ext cx="482492" cy="33985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75030" y="3479068"/>
            <a:ext cx="14382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상위 키워드 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 추출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57049" y="2049116"/>
            <a:ext cx="4403204" cy="1248567"/>
            <a:chOff x="2357049" y="2049116"/>
            <a:chExt cx="4403204" cy="1248567"/>
          </a:xfrm>
        </p:grpSpPr>
        <p:grpSp>
          <p:nvGrpSpPr>
            <p:cNvPr id="2" name="그룹 1"/>
            <p:cNvGrpSpPr/>
            <p:nvPr/>
          </p:nvGrpSpPr>
          <p:grpSpPr>
            <a:xfrm>
              <a:off x="2357049" y="2049116"/>
              <a:ext cx="1165700" cy="1163761"/>
              <a:chOff x="1672255" y="3000563"/>
              <a:chExt cx="1165700" cy="1163761"/>
            </a:xfrm>
          </p:grpSpPr>
          <p:pic>
            <p:nvPicPr>
              <p:cNvPr id="31" name="Picture 2" descr="http://www.safetimes.co.kr/news/photo/201807/67728_39320_4953.jp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2255" y="3700542"/>
                <a:ext cx="1038380" cy="4637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6" name="그룹 35"/>
              <p:cNvGrpSpPr/>
              <p:nvPr/>
            </p:nvGrpSpPr>
            <p:grpSpPr>
              <a:xfrm>
                <a:off x="1699613" y="3000563"/>
                <a:ext cx="1138342" cy="589500"/>
                <a:chOff x="6184048" y="4605487"/>
                <a:chExt cx="1819240" cy="1145643"/>
              </a:xfrm>
            </p:grpSpPr>
            <p:pic>
              <p:nvPicPr>
                <p:cNvPr id="32" name="Picture 4" descr="네이버에 대한 이미지 검색결과"/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001" t="31527" b="26178"/>
                <a:stretch/>
              </p:blipFill>
              <p:spPr bwMode="auto">
                <a:xfrm>
                  <a:off x="6184048" y="4605487"/>
                  <a:ext cx="1819240" cy="8399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" name="Picture 6" descr="Daum communication logo.sv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87524" y="5270854"/>
                  <a:ext cx="1412287" cy="48027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7" name="직사각형 6"/>
            <p:cNvSpPr/>
            <p:nvPr/>
          </p:nvSpPr>
          <p:spPr>
            <a:xfrm>
              <a:off x="3402178" y="2147360"/>
              <a:ext cx="24801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키워드당 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30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개의 기사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477284" y="2651352"/>
              <a:ext cx="328296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키워드 하나에 </a:t>
              </a:r>
              <a:r>
                <a:rPr lang="en-US" altLang="ko-KR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100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개의 </a:t>
              </a:r>
              <a:r>
                <a:rPr lang="ko-KR" altLang="en-US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트윗</a:t>
              </a:r>
              <a:endPara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(1</a:t>
              </a:r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개의 파일로 저장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)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cxnSp>
        <p:nvCxnSpPr>
          <p:cNvPr id="26" name="직선 화살표 연결선 25"/>
          <p:cNvCxnSpPr/>
          <p:nvPr/>
        </p:nvCxnSpPr>
        <p:spPr>
          <a:xfrm>
            <a:off x="5436096" y="3389765"/>
            <a:ext cx="346621" cy="485485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363972" y="4358535"/>
            <a:ext cx="4290718" cy="1740613"/>
            <a:chOff x="746818" y="4979453"/>
            <a:chExt cx="2774460" cy="1740613"/>
          </a:xfrm>
        </p:grpSpPr>
        <p:grpSp>
          <p:nvGrpSpPr>
            <p:cNvPr id="45" name="그룹 44"/>
            <p:cNvGrpSpPr/>
            <p:nvPr/>
          </p:nvGrpSpPr>
          <p:grpSpPr>
            <a:xfrm>
              <a:off x="746818" y="4979453"/>
              <a:ext cx="2774460" cy="1740613"/>
              <a:chOff x="371017" y="5012857"/>
              <a:chExt cx="4754770" cy="2982993"/>
            </a:xfrm>
          </p:grpSpPr>
          <p:pic>
            <p:nvPicPr>
              <p:cNvPr id="38" name="Picture 8" descr="Google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798" y="5012857"/>
                <a:ext cx="1662330" cy="5622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371017" y="5622301"/>
                <a:ext cx="4754770" cy="2373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1. </a:t>
                </a:r>
                <a:r>
                  <a:rPr lang="ko-KR" altLang="en-US" sz="1400" dirty="0" err="1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구글에서</a:t>
                </a:r>
                <a:r>
                  <a:rPr lang="ko-KR" altLang="en-US" sz="1400" dirty="0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</a:t>
                </a:r>
                <a:r>
                  <a:rPr lang="ko-KR" altLang="en-US" sz="1400" dirty="0" err="1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크롤링</a:t>
                </a:r>
                <a:r>
                  <a:rPr lang="ko-KR" altLang="en-US" sz="1400" dirty="0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해오는 기사는</a:t>
                </a:r>
                <a:endParaRPr lang="en-US" altLang="ko-KR" sz="14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err="1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구글</a:t>
                </a:r>
                <a:r>
                  <a:rPr lang="ko-KR" altLang="en-US" sz="1400" dirty="0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자체 알고리즘에 의해서 </a:t>
                </a:r>
                <a:r>
                  <a:rPr lang="ko-KR" altLang="en-US" sz="1400" dirty="0" err="1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최신순</a:t>
                </a:r>
                <a:r>
                  <a:rPr lang="ko-KR" altLang="en-US" sz="1400" dirty="0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보다는 정확도 순으로 </a:t>
                </a:r>
                <a:r>
                  <a:rPr lang="ko-KR" altLang="en-US" sz="1400" dirty="0" err="1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업로드되어져서</a:t>
                </a:r>
                <a:r>
                  <a:rPr lang="ko-KR" altLang="en-US" sz="1400" dirty="0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우리의 </a:t>
                </a:r>
                <a:r>
                  <a:rPr lang="ko-KR" altLang="en-US" sz="1400" dirty="0" err="1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컨섭과는</a:t>
                </a:r>
                <a:r>
                  <a:rPr lang="ko-KR" altLang="en-US" sz="1400" dirty="0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맞지 않는다</a:t>
                </a:r>
                <a:r>
                  <a:rPr lang="en-US" altLang="ko-KR" sz="1400" dirty="0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.</a:t>
                </a:r>
                <a:endParaRPr lang="en-US" altLang="ko-KR" sz="14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2. </a:t>
                </a:r>
                <a:r>
                  <a:rPr lang="ko-KR" altLang="en-US" sz="1400" dirty="0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블록을 당할 확률이 다른 사이트 보다 높다</a:t>
                </a:r>
                <a:r>
                  <a:rPr lang="en-US" altLang="ko-KR" sz="1400" dirty="0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.</a:t>
                </a:r>
                <a:endPara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738076" y="497945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C0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제외</a:t>
              </a:r>
              <a:endParaRPr lang="ko-KR" altLang="en-US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3134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전체 과정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7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6632787"/>
              </p:ext>
            </p:extLst>
          </p:nvPr>
        </p:nvGraphicFramePr>
        <p:xfrm>
          <a:off x="683568" y="1916832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5340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40466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전처리</a:t>
            </a:r>
            <a:endParaRPr lang="ko-KR" altLang="en-US" sz="3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826914874"/>
              </p:ext>
            </p:extLst>
          </p:nvPr>
        </p:nvGraphicFramePr>
        <p:xfrm>
          <a:off x="323528" y="1233266"/>
          <a:ext cx="8566616" cy="306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직사각형 2"/>
          <p:cNvSpPr/>
          <p:nvPr/>
        </p:nvSpPr>
        <p:spPr>
          <a:xfrm>
            <a:off x="558466" y="3356992"/>
            <a:ext cx="78488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White </a:t>
            </a:r>
            <a:r>
              <a:rPr lang="en-US" altLang="ko-KR" sz="2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list 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포털 사이트에서 이미 알려진 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JavaScript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형식에 따라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필요한 영역의 정보를 추출하는 것을 말합니다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Black </a:t>
            </a:r>
            <a:r>
              <a:rPr lang="en-US" altLang="ko-KR" sz="240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list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로그를 이용하여 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먼저 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분석을 합니다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그런 후에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에러가 발생하는 뉴스사이트를 사전에 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잘라주는 것을 말 합니다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4729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추억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2460</TotalTime>
  <Words>1645</Words>
  <Application>Microsoft Office PowerPoint</Application>
  <PresentationFormat>화면 슬라이드 쇼(4:3)</PresentationFormat>
  <Paragraphs>412</Paragraphs>
  <Slides>37</Slides>
  <Notes>19</Notes>
  <HiddenSlides>1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37</vt:i4>
      </vt:variant>
    </vt:vector>
  </HeadingPairs>
  <TitlesOfParts>
    <vt:vector size="51" baseType="lpstr">
      <vt:lpstr>Raavi</vt:lpstr>
      <vt:lpstr>맑은 고딕</vt:lpstr>
      <vt:lpstr>微软雅黑 Light</vt:lpstr>
      <vt:lpstr>배달의민족 도현</vt:lpstr>
      <vt:lpstr>배달의민족 한나체 Air</vt:lpstr>
      <vt:lpstr>배달의민족 한나체 Pro</vt:lpstr>
      <vt:lpstr>서울남산 장체B</vt:lpstr>
      <vt:lpstr>서울남산 장체EB</vt:lpstr>
      <vt:lpstr>Arial</vt:lpstr>
      <vt:lpstr>Calibri</vt:lpstr>
      <vt:lpstr>Calibri Light</vt:lpstr>
      <vt:lpstr>Wingdings 2</vt:lpstr>
      <vt:lpstr>HDOfficeLightV0</vt:lpstr>
      <vt:lpstr>추억</vt:lpstr>
      <vt:lpstr>Issue What Show (이슈왓슈)</vt:lpstr>
      <vt:lpstr>목차</vt:lpstr>
      <vt:lpstr>1. 필요성</vt:lpstr>
      <vt:lpstr>1. 필요성</vt:lpstr>
      <vt:lpstr>전체 과정</vt:lpstr>
      <vt:lpstr>2. Web Scraping &amp; Crawling </vt:lpstr>
      <vt:lpstr>2. Web Scraping &amp; Crawling </vt:lpstr>
      <vt:lpstr>전체 과정</vt:lpstr>
      <vt:lpstr>3. 전처리</vt:lpstr>
      <vt:lpstr>3. 전처리(White List-&gt; Black List-&gt; 특정 문장 삭제)</vt:lpstr>
      <vt:lpstr>PowerPoint 프레젠테이션</vt:lpstr>
      <vt:lpstr>전체 과정</vt:lpstr>
      <vt:lpstr>4. 형태소 분석</vt:lpstr>
      <vt:lpstr>4. 형태소 분석– Kahiii</vt:lpstr>
      <vt:lpstr>4. 형태소 분석</vt:lpstr>
      <vt:lpstr>4. 형태소 분석 – Kahiii</vt:lpstr>
      <vt:lpstr>전체 과정</vt:lpstr>
      <vt:lpstr>5. 통계 분석 – TF-IDF</vt:lpstr>
      <vt:lpstr>5. 통계 분석 – TF</vt:lpstr>
      <vt:lpstr>5. 통계 분석 – Word2Vec</vt:lpstr>
      <vt:lpstr>5. 통계 분석 – Word2Vec</vt:lpstr>
      <vt:lpstr>5. 통계 분석 -고도화</vt:lpstr>
      <vt:lpstr>5. 통계 분석 - RTF</vt:lpstr>
      <vt:lpstr>전체 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전체 과정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최종 PPT</dc:title>
  <dc:creator>student</dc:creator>
  <cp:lastModifiedBy>student</cp:lastModifiedBy>
  <cp:revision>168</cp:revision>
  <dcterms:created xsi:type="dcterms:W3CDTF">2019-10-24T05:06:09Z</dcterms:created>
  <dcterms:modified xsi:type="dcterms:W3CDTF">2019-10-31T08:51:36Z</dcterms:modified>
</cp:coreProperties>
</file>