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6" r:id="rId6"/>
    <p:sldId id="260" r:id="rId7"/>
    <p:sldId id="287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/>
      <dgm:t>
        <a:bodyPr/>
        <a:lstStyle/>
        <a:p>
          <a:pPr latinLnBrk="1"/>
          <a:r>
            <a:rPr lang="ko-KR" altLang="en-US" sz="3600" dirty="0" err="1" smtClean="0"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600" dirty="0" smtClean="0">
            <a:latin typeface="HY견명조" pitchFamily="18" charset="-127"/>
            <a:ea typeface="HY견명조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/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043F73B-BC1F-4701-BF4D-8FF237616A62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형태소분석</a:t>
          </a:r>
          <a:endParaRPr lang="ko-KR" altLang="en-US" dirty="0">
            <a:solidFill>
              <a:srgbClr val="C0C0C0"/>
            </a:solidFill>
          </a:endParaRPr>
        </a:p>
      </dgm:t>
    </dgm:pt>
    <dgm:pt modelId="{AF8DB399-96D7-4D2A-B5E3-0F204ECC0177}" type="parTrans" cxnId="{3F121385-A60A-4CFA-9A96-ECA81640B9E2}">
      <dgm:prSet/>
      <dgm:spPr/>
      <dgm:t>
        <a:bodyPr/>
        <a:lstStyle/>
        <a:p>
          <a:pPr latinLnBrk="1"/>
          <a:endParaRPr lang="ko-KR" altLang="en-US"/>
        </a:p>
      </dgm:t>
    </dgm:pt>
    <dgm:pt modelId="{00656191-271B-4388-84EB-B2A219699656}" type="sibTrans" cxnId="{3F121385-A60A-4CFA-9A96-ECA81640B9E2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통계적 접근</a:t>
          </a:r>
          <a:endParaRPr lang="ko-KR" altLang="en-US" dirty="0">
            <a:solidFill>
              <a:srgbClr val="C0C0C0"/>
            </a:solidFill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/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48E7ACD-695C-45BF-9D40-20BF355E6A05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DB</a:t>
          </a:r>
          <a:endParaRPr lang="ko-KR" altLang="en-US" dirty="0">
            <a:solidFill>
              <a:srgbClr val="C0C0C0"/>
            </a:solidFill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/>
        </a:p>
      </dgm:t>
    </dgm:pt>
    <dgm:pt modelId="{3A4E202C-9F9F-4547-9C4A-9E8CCA383AE2}" type="sibTrans" cxnId="{A7D32570-0B64-44FD-9AB3-E7F53152DF6B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Visual</a:t>
          </a:r>
          <a:endParaRPr lang="ko-KR" altLang="en-US" dirty="0">
            <a:solidFill>
              <a:srgbClr val="C0C0C0"/>
            </a:solidFill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0266826-1CD1-4217-AC06-A98B2414AD39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15FCC5DD-4179-4D15-98D1-A830460DAF16}" type="pres">
      <dgm:prSet presAssocID="{7EA388BB-C55B-4705-B1A8-C726CA93CDD6}" presName="node" presStyleLbl="node1" presStyleIdx="0" presStyleCnt="5" custScaleX="197679" custScaleY="18735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9BFB8-0A44-4388-A179-E8CA579E3B01}" type="pres">
      <dgm:prSet presAssocID="{DBD899D0-3323-4E0E-ADAA-6C4D9DA1CC07}" presName="sibTrans" presStyleLbl="sibTrans2D1" presStyleIdx="0" presStyleCnt="4"/>
      <dgm:spPr/>
    </dgm:pt>
    <dgm:pt modelId="{2C79172E-0546-4C98-9EA4-046A64E4BE69}" type="pres">
      <dgm:prSet presAssocID="{DBD899D0-3323-4E0E-ADAA-6C4D9DA1CC07}" presName="connectorText" presStyleLbl="sibTrans2D1" presStyleIdx="0" presStyleCnt="4"/>
      <dgm:spPr/>
    </dgm:pt>
    <dgm:pt modelId="{A125AC72-4617-43FD-8AE6-928C43F7A5F2}" type="pres">
      <dgm:prSet presAssocID="{0043F73B-BC1F-4701-BF4D-8FF237616A62}" presName="node" presStyleLbl="node1" presStyleIdx="1" presStyleCnt="5">
        <dgm:presLayoutVars>
          <dgm:bulletEnabled val="1"/>
        </dgm:presLayoutVars>
      </dgm:prSet>
      <dgm:spPr/>
    </dgm:pt>
    <dgm:pt modelId="{53322630-7AE2-4BA7-91EA-5B27225DFDD0}" type="pres">
      <dgm:prSet presAssocID="{00656191-271B-4388-84EB-B2A219699656}" presName="sibTrans" presStyleLbl="sibTrans2D1" presStyleIdx="1" presStyleCnt="4"/>
      <dgm:spPr/>
    </dgm:pt>
    <dgm:pt modelId="{130349F1-3A79-4119-A4AB-C7D78E584BA9}" type="pres">
      <dgm:prSet presAssocID="{00656191-271B-4388-84EB-B2A219699656}" presName="connectorText" presStyleLbl="sibTrans2D1" presStyleIdx="1" presStyleCnt="4"/>
      <dgm:spPr/>
    </dgm:pt>
    <dgm:pt modelId="{4D89949C-41CF-4400-9038-BEE5DE2E4A2C}" type="pres">
      <dgm:prSet presAssocID="{23995C39-C9D1-46BA-98DC-6A4E232480BC}" presName="node" presStyleLbl="node1" presStyleIdx="2" presStyleCnt="5">
        <dgm:presLayoutVars>
          <dgm:bulletEnabled val="1"/>
        </dgm:presLayoutVars>
      </dgm:prSet>
      <dgm:spPr/>
    </dgm:pt>
    <dgm:pt modelId="{5EABE632-7638-4B85-B53D-DCBA10F8B1D7}" type="pres">
      <dgm:prSet presAssocID="{A8CC029D-8F96-48E8-B614-6A72A2753BF2}" presName="sibTrans" presStyleLbl="sibTrans2D1" presStyleIdx="2" presStyleCnt="4"/>
      <dgm:spPr/>
    </dgm:pt>
    <dgm:pt modelId="{69BA2A6B-EDF4-4790-A2C5-BD9EF4F3EBB1}" type="pres">
      <dgm:prSet presAssocID="{A8CC029D-8F96-48E8-B614-6A72A2753BF2}" presName="connectorText" presStyleLbl="sibTrans2D1" presStyleIdx="2" presStyleCnt="4"/>
      <dgm:spPr/>
    </dgm:pt>
    <dgm:pt modelId="{B2C2E384-B2D8-4E84-980B-480E0DB7A6F3}" type="pres">
      <dgm:prSet presAssocID="{A48E7ACD-695C-45BF-9D40-20BF355E6A05}" presName="node" presStyleLbl="node1" presStyleIdx="3" presStyleCnt="5">
        <dgm:presLayoutVars>
          <dgm:bulletEnabled val="1"/>
        </dgm:presLayoutVars>
      </dgm:prSet>
      <dgm:spPr/>
    </dgm:pt>
    <dgm:pt modelId="{E6DD7AEF-FD24-42E8-BB04-BE1013A73531}" type="pres">
      <dgm:prSet presAssocID="{3A4E202C-9F9F-4547-9C4A-9E8CCA383AE2}" presName="sibTrans" presStyleLbl="sibTrans2D1" presStyleIdx="3" presStyleCnt="4"/>
      <dgm:spPr/>
    </dgm:pt>
    <dgm:pt modelId="{E76F04A7-2379-4304-BC3A-7CC571A33A60}" type="pres">
      <dgm:prSet presAssocID="{3A4E202C-9F9F-4547-9C4A-9E8CCA383AE2}" presName="connectorText" presStyleLbl="sibTrans2D1" presStyleIdx="3" presStyleCnt="4"/>
      <dgm:spPr/>
    </dgm:pt>
    <dgm:pt modelId="{5A1D6D7C-7F60-4761-BD9C-DFC0B094C3B1}" type="pres">
      <dgm:prSet presAssocID="{BE259B64-F260-4AD1-9F16-FED6F3B5B9E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0FA3AE9-6DF1-4185-9491-3CF2DDE09978}" type="presOf" srcId="{DBD899D0-3323-4E0E-ADAA-6C4D9DA1CC07}" destId="{2C79172E-0546-4C98-9EA4-046A64E4BE69}" srcOrd="1" destOrd="0" presId="urn:microsoft.com/office/officeart/2005/8/layout/process1"/>
    <dgm:cxn modelId="{3F121385-A60A-4CFA-9A96-ECA81640B9E2}" srcId="{002D058C-0E6C-4248-B324-B4771D015659}" destId="{0043F73B-BC1F-4701-BF4D-8FF237616A62}" srcOrd="1" destOrd="0" parTransId="{AF8DB399-96D7-4D2A-B5E3-0F204ECC0177}" sibTransId="{00656191-271B-4388-84EB-B2A219699656}"/>
    <dgm:cxn modelId="{35AB4106-16AF-4CCE-B118-8540595C7627}" type="presOf" srcId="{3A4E202C-9F9F-4547-9C4A-9E8CCA383AE2}" destId="{E76F04A7-2379-4304-BC3A-7CC571A33A60}" srcOrd="1" destOrd="0" presId="urn:microsoft.com/office/officeart/2005/8/layout/process1"/>
    <dgm:cxn modelId="{CFBCB59B-B748-4E07-80C3-27C950476D48}" type="presOf" srcId="{DBD899D0-3323-4E0E-ADAA-6C4D9DA1CC07}" destId="{A8D9BFB8-0A44-4388-A179-E8CA579E3B01}" srcOrd="0" destOrd="0" presId="urn:microsoft.com/office/officeart/2005/8/layout/process1"/>
    <dgm:cxn modelId="{B8CD4570-B9AF-4F88-B85A-04EE6A1ED248}" type="presOf" srcId="{0043F73B-BC1F-4701-BF4D-8FF237616A62}" destId="{A125AC72-4617-43FD-8AE6-928C43F7A5F2}" srcOrd="0" destOrd="0" presId="urn:microsoft.com/office/officeart/2005/8/layout/process1"/>
    <dgm:cxn modelId="{A8882BD0-E9FF-4137-80E9-3584F437A12D}" type="presOf" srcId="{A8CC029D-8F96-48E8-B614-6A72A2753BF2}" destId="{5EABE632-7638-4B85-B53D-DCBA10F8B1D7}" srcOrd="0" destOrd="0" presId="urn:microsoft.com/office/officeart/2005/8/layout/process1"/>
    <dgm:cxn modelId="{4E665DF7-8DA3-452D-8EF2-FEED57F2F80C}" type="presOf" srcId="{A8CC029D-8F96-48E8-B614-6A72A2753BF2}" destId="{69BA2A6B-EDF4-4790-A2C5-BD9EF4F3EBB1}" srcOrd="1" destOrd="0" presId="urn:microsoft.com/office/officeart/2005/8/layout/process1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B694CAB1-9687-490C-A59C-CAC8DCF3663F}" type="presOf" srcId="{00656191-271B-4388-84EB-B2A219699656}" destId="{53322630-7AE2-4BA7-91EA-5B27225DFDD0}" srcOrd="0" destOrd="0" presId="urn:microsoft.com/office/officeart/2005/8/layout/process1"/>
    <dgm:cxn modelId="{5782C048-DD95-4E65-B8A4-67B55517A243}" type="presOf" srcId="{A48E7ACD-695C-45BF-9D40-20BF355E6A05}" destId="{B2C2E384-B2D8-4E84-980B-480E0DB7A6F3}" srcOrd="0" destOrd="0" presId="urn:microsoft.com/office/officeart/2005/8/layout/process1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25570DE0-21B5-4559-BBD2-5609AA108F71}" type="presOf" srcId="{23995C39-C9D1-46BA-98DC-6A4E232480BC}" destId="{4D89949C-41CF-4400-9038-BEE5DE2E4A2C}" srcOrd="0" destOrd="0" presId="urn:microsoft.com/office/officeart/2005/8/layout/process1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63032E5C-CF89-4A1E-89C0-5EFDE9980874}" type="presOf" srcId="{7EA388BB-C55B-4705-B1A8-C726CA93CDD6}" destId="{15FCC5DD-4179-4D15-98D1-A830460DAF16}" srcOrd="0" destOrd="0" presId="urn:microsoft.com/office/officeart/2005/8/layout/process1"/>
    <dgm:cxn modelId="{AF00207E-A412-4EB6-B3D2-C69A877F0F9F}" type="presOf" srcId="{00656191-271B-4388-84EB-B2A219699656}" destId="{130349F1-3A79-4119-A4AB-C7D78E584BA9}" srcOrd="1" destOrd="0" presId="urn:microsoft.com/office/officeart/2005/8/layout/process1"/>
    <dgm:cxn modelId="{06D53FB1-87FD-479A-875E-0EE8D1A7FB27}" type="presOf" srcId="{BE259B64-F260-4AD1-9F16-FED6F3B5B9EC}" destId="{5A1D6D7C-7F60-4761-BD9C-DFC0B094C3B1}" srcOrd="0" destOrd="0" presId="urn:microsoft.com/office/officeart/2005/8/layout/process1"/>
    <dgm:cxn modelId="{CDE9E17A-4508-45F6-B471-46B7646C5934}" type="presOf" srcId="{002D058C-0E6C-4248-B324-B4771D015659}" destId="{70266826-1CD1-4217-AC06-A98B2414AD39}" srcOrd="0" destOrd="0" presId="urn:microsoft.com/office/officeart/2005/8/layout/process1"/>
    <dgm:cxn modelId="{734CBE86-B472-4C5F-B8CF-E196A1C8A875}" type="presOf" srcId="{3A4E202C-9F9F-4547-9C4A-9E8CCA383AE2}" destId="{E6DD7AEF-FD24-42E8-BB04-BE1013A73531}" srcOrd="0" destOrd="0" presId="urn:microsoft.com/office/officeart/2005/8/layout/process1"/>
    <dgm:cxn modelId="{3BE95124-F89B-43B5-8A0D-6BCE4BF5AD24}" type="presParOf" srcId="{70266826-1CD1-4217-AC06-A98B2414AD39}" destId="{15FCC5DD-4179-4D15-98D1-A830460DAF16}" srcOrd="0" destOrd="0" presId="urn:microsoft.com/office/officeart/2005/8/layout/process1"/>
    <dgm:cxn modelId="{D1524D69-84E5-4857-AEEC-ED864322A746}" type="presParOf" srcId="{70266826-1CD1-4217-AC06-A98B2414AD39}" destId="{A8D9BFB8-0A44-4388-A179-E8CA579E3B01}" srcOrd="1" destOrd="0" presId="urn:microsoft.com/office/officeart/2005/8/layout/process1"/>
    <dgm:cxn modelId="{301BD730-A4EE-497E-81AD-1B644EDE38DA}" type="presParOf" srcId="{A8D9BFB8-0A44-4388-A179-E8CA579E3B01}" destId="{2C79172E-0546-4C98-9EA4-046A64E4BE69}" srcOrd="0" destOrd="0" presId="urn:microsoft.com/office/officeart/2005/8/layout/process1"/>
    <dgm:cxn modelId="{726C393D-32C3-4C62-A4E2-FEB5EB958167}" type="presParOf" srcId="{70266826-1CD1-4217-AC06-A98B2414AD39}" destId="{A125AC72-4617-43FD-8AE6-928C43F7A5F2}" srcOrd="2" destOrd="0" presId="urn:microsoft.com/office/officeart/2005/8/layout/process1"/>
    <dgm:cxn modelId="{BE37F1ED-A954-40CE-8914-43172F871B97}" type="presParOf" srcId="{70266826-1CD1-4217-AC06-A98B2414AD39}" destId="{53322630-7AE2-4BA7-91EA-5B27225DFDD0}" srcOrd="3" destOrd="0" presId="urn:microsoft.com/office/officeart/2005/8/layout/process1"/>
    <dgm:cxn modelId="{07F31735-9C2E-49DD-9556-4A33FF348EE4}" type="presParOf" srcId="{53322630-7AE2-4BA7-91EA-5B27225DFDD0}" destId="{130349F1-3A79-4119-A4AB-C7D78E584BA9}" srcOrd="0" destOrd="0" presId="urn:microsoft.com/office/officeart/2005/8/layout/process1"/>
    <dgm:cxn modelId="{768B4E7D-1E22-4876-BEAB-030CA797C248}" type="presParOf" srcId="{70266826-1CD1-4217-AC06-A98B2414AD39}" destId="{4D89949C-41CF-4400-9038-BEE5DE2E4A2C}" srcOrd="4" destOrd="0" presId="urn:microsoft.com/office/officeart/2005/8/layout/process1"/>
    <dgm:cxn modelId="{7E5ED3DB-B6F9-4CD0-873E-B2010D05A5D8}" type="presParOf" srcId="{70266826-1CD1-4217-AC06-A98B2414AD39}" destId="{5EABE632-7638-4B85-B53D-DCBA10F8B1D7}" srcOrd="5" destOrd="0" presId="urn:microsoft.com/office/officeart/2005/8/layout/process1"/>
    <dgm:cxn modelId="{CB4F9461-D51D-4E30-A459-1CDECD619880}" type="presParOf" srcId="{5EABE632-7638-4B85-B53D-DCBA10F8B1D7}" destId="{69BA2A6B-EDF4-4790-A2C5-BD9EF4F3EBB1}" srcOrd="0" destOrd="0" presId="urn:microsoft.com/office/officeart/2005/8/layout/process1"/>
    <dgm:cxn modelId="{1836D3E4-4140-4B0C-919F-F966A9A76D26}" type="presParOf" srcId="{70266826-1CD1-4217-AC06-A98B2414AD39}" destId="{B2C2E384-B2D8-4E84-980B-480E0DB7A6F3}" srcOrd="6" destOrd="0" presId="urn:microsoft.com/office/officeart/2005/8/layout/process1"/>
    <dgm:cxn modelId="{EBFAB6AD-13F0-4EBB-8CF8-F17AA2ECE2E6}" type="presParOf" srcId="{70266826-1CD1-4217-AC06-A98B2414AD39}" destId="{E6DD7AEF-FD24-42E8-BB04-BE1013A73531}" srcOrd="7" destOrd="0" presId="urn:microsoft.com/office/officeart/2005/8/layout/process1"/>
    <dgm:cxn modelId="{A2A9A58B-BC67-4DE2-BF63-E30950FBADAD}" type="presParOf" srcId="{E6DD7AEF-FD24-42E8-BB04-BE1013A73531}" destId="{E76F04A7-2379-4304-BC3A-7CC571A33A60}" srcOrd="0" destOrd="0" presId="urn:microsoft.com/office/officeart/2005/8/layout/process1"/>
    <dgm:cxn modelId="{0686AAAC-E05D-41E6-B295-EDE5C861BA3D}" type="presParOf" srcId="{70266826-1CD1-4217-AC06-A98B2414AD39}" destId="{5A1D6D7C-7F60-4761-BD9C-DFC0B094C3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D058C-0E6C-4248-B324-B4771D015659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7EA388BB-C55B-4705-B1A8-C726CA93CDD6}">
      <dgm:prSet phldrT="[텍스트]" custT="1"/>
      <dgm:spPr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pPr latinLnBrk="1"/>
          <a:r>
            <a:rPr lang="ko-KR" altLang="en-US" sz="24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gm:t>
    </dgm:pt>
    <dgm:pt modelId="{C15E12E0-BF34-4505-B863-23AD6CB399CC}" type="parTrans" cxnId="{137CBF47-1968-4644-AC14-CD7E7EB69318}">
      <dgm:prSet/>
      <dgm:spPr/>
      <dgm:t>
        <a:bodyPr/>
        <a:lstStyle/>
        <a:p>
          <a:pPr latinLnBrk="1"/>
          <a:endParaRPr lang="ko-KR" altLang="en-US"/>
        </a:p>
      </dgm:t>
    </dgm:pt>
    <dgm:pt modelId="{DBD899D0-3323-4E0E-ADAA-6C4D9DA1CC07}" type="sibTrans" cxnId="{137CBF47-1968-4644-AC14-CD7E7EB69318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043F73B-BC1F-4701-BF4D-8FF237616A62}">
      <dgm:prSet phldrT="[텍스트]" custT="1"/>
      <dgm:spPr>
        <a:noFill/>
        <a:ln>
          <a:solidFill>
            <a:schemeClr val="accent1"/>
          </a:solidFill>
        </a:ln>
      </dgm:spPr>
      <dgm:t>
        <a:bodyPr/>
        <a:lstStyle/>
        <a:p>
          <a:pPr latinLnBrk="1"/>
          <a:r>
            <a:rPr lang="ko-KR" altLang="en-US" sz="3600" dirty="0" smtClean="0">
              <a:solidFill>
                <a:schemeClr val="tx1"/>
              </a:solidFill>
            </a:rPr>
            <a:t>형태소분석</a:t>
          </a:r>
          <a:endParaRPr lang="ko-KR" altLang="en-US" sz="3600" dirty="0">
            <a:solidFill>
              <a:schemeClr val="tx1"/>
            </a:solidFill>
          </a:endParaRPr>
        </a:p>
      </dgm:t>
    </dgm:pt>
    <dgm:pt modelId="{AF8DB399-96D7-4D2A-B5E3-0F204ECC0177}" type="parTrans" cxnId="{3F121385-A60A-4CFA-9A96-ECA81640B9E2}">
      <dgm:prSet/>
      <dgm:spPr/>
      <dgm:t>
        <a:bodyPr/>
        <a:lstStyle/>
        <a:p>
          <a:pPr latinLnBrk="1"/>
          <a:endParaRPr lang="ko-KR" altLang="en-US"/>
        </a:p>
      </dgm:t>
    </dgm:pt>
    <dgm:pt modelId="{00656191-271B-4388-84EB-B2A219699656}" type="sibTrans" cxnId="{3F121385-A60A-4CFA-9A96-ECA81640B9E2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3995C39-C9D1-46BA-98DC-6A4E232480B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rgbClr val="C0C0C0"/>
              </a:solidFill>
            </a:rPr>
            <a:t>통계적 접근</a:t>
          </a:r>
          <a:endParaRPr lang="ko-KR" altLang="en-US" dirty="0">
            <a:solidFill>
              <a:srgbClr val="C0C0C0"/>
            </a:solidFill>
          </a:endParaRPr>
        </a:p>
      </dgm:t>
    </dgm:pt>
    <dgm:pt modelId="{68C7B4BE-C6C5-4C37-8BD4-A9EE44A70E8F}" type="parTrans" cxnId="{491E9036-49B4-46C2-BAC9-385F3363C586}">
      <dgm:prSet/>
      <dgm:spPr/>
      <dgm:t>
        <a:bodyPr/>
        <a:lstStyle/>
        <a:p>
          <a:pPr latinLnBrk="1"/>
          <a:endParaRPr lang="ko-KR" altLang="en-US"/>
        </a:p>
      </dgm:t>
    </dgm:pt>
    <dgm:pt modelId="{A8CC029D-8F96-48E8-B614-6A72A2753BF2}" type="sibTrans" cxnId="{491E9036-49B4-46C2-BAC9-385F3363C586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48E7ACD-695C-45BF-9D40-20BF355E6A05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DB</a:t>
          </a:r>
          <a:endParaRPr lang="ko-KR" altLang="en-US" dirty="0">
            <a:solidFill>
              <a:srgbClr val="C0C0C0"/>
            </a:solidFill>
          </a:endParaRPr>
        </a:p>
      </dgm:t>
    </dgm:pt>
    <dgm:pt modelId="{40A39129-7B2B-46DF-AF6E-476143608060}" type="parTrans" cxnId="{A7D32570-0B64-44FD-9AB3-E7F53152DF6B}">
      <dgm:prSet/>
      <dgm:spPr/>
      <dgm:t>
        <a:bodyPr/>
        <a:lstStyle/>
        <a:p>
          <a:pPr latinLnBrk="1"/>
          <a:endParaRPr lang="ko-KR" altLang="en-US"/>
        </a:p>
      </dgm:t>
    </dgm:pt>
    <dgm:pt modelId="{3A4E202C-9F9F-4547-9C4A-9E8CCA383AE2}" type="sibTrans" cxnId="{A7D32570-0B64-44FD-9AB3-E7F53152DF6B}">
      <dgm:prSet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E259B64-F260-4AD1-9F16-FED6F3B5B9EC}">
      <dgm:prSet phldrT="[텍스트]"/>
      <dgm:spPr>
        <a:noFill/>
        <a:ln>
          <a:solidFill>
            <a:schemeClr val="accent1">
              <a:alpha val="29000"/>
            </a:schemeClr>
          </a:solidFill>
        </a:ln>
      </dgm:spPr>
      <dgm:t>
        <a:bodyPr/>
        <a:lstStyle/>
        <a:p>
          <a:pPr latinLnBrk="1"/>
          <a:r>
            <a:rPr lang="en-US" altLang="ko-KR" dirty="0" smtClean="0">
              <a:solidFill>
                <a:srgbClr val="C0C0C0"/>
              </a:solidFill>
            </a:rPr>
            <a:t>Visual</a:t>
          </a:r>
          <a:endParaRPr lang="ko-KR" altLang="en-US" dirty="0">
            <a:solidFill>
              <a:srgbClr val="C0C0C0"/>
            </a:solidFill>
          </a:endParaRPr>
        </a:p>
      </dgm:t>
    </dgm:pt>
    <dgm:pt modelId="{EDCABCCD-6EDF-4699-BC76-A93AE595E8D9}" type="par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97214D6-5D35-42A2-8D66-A8928A66EE5A}" type="sibTrans" cxnId="{27527C60-F467-4807-8A71-A91CF8EBC7CC}">
      <dgm:prSet/>
      <dgm:spPr/>
      <dgm:t>
        <a:bodyPr/>
        <a:lstStyle/>
        <a:p>
          <a:pPr latinLnBrk="1"/>
          <a:endParaRPr lang="ko-KR" altLang="en-US"/>
        </a:p>
      </dgm:t>
    </dgm:pt>
    <dgm:pt modelId="{70266826-1CD1-4217-AC06-A98B2414AD39}" type="pres">
      <dgm:prSet presAssocID="{002D058C-0E6C-4248-B324-B4771D015659}" presName="Name0" presStyleCnt="0">
        <dgm:presLayoutVars>
          <dgm:dir/>
          <dgm:resizeHandles val="exact"/>
        </dgm:presLayoutVars>
      </dgm:prSet>
      <dgm:spPr/>
    </dgm:pt>
    <dgm:pt modelId="{15FCC5DD-4179-4D15-98D1-A830460DAF16}" type="pres">
      <dgm:prSet presAssocID="{7EA388BB-C55B-4705-B1A8-C726CA93CDD6}" presName="node" presStyleLbl="node1" presStyleIdx="0" presStyleCnt="5" custScaleX="116851" custScaleY="6768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9BFB8-0A44-4388-A179-E8CA579E3B01}" type="pres">
      <dgm:prSet presAssocID="{DBD899D0-3323-4E0E-ADAA-6C4D9DA1CC07}" presName="sibTrans" presStyleLbl="sibTrans2D1" presStyleIdx="0" presStyleCnt="4"/>
      <dgm:spPr/>
    </dgm:pt>
    <dgm:pt modelId="{2C79172E-0546-4C98-9EA4-046A64E4BE69}" type="pres">
      <dgm:prSet presAssocID="{DBD899D0-3323-4E0E-ADAA-6C4D9DA1CC07}" presName="connectorText" presStyleLbl="sibTrans2D1" presStyleIdx="0" presStyleCnt="4"/>
      <dgm:spPr/>
    </dgm:pt>
    <dgm:pt modelId="{A125AC72-4617-43FD-8AE6-928C43F7A5F2}" type="pres">
      <dgm:prSet presAssocID="{0043F73B-BC1F-4701-BF4D-8FF237616A62}" presName="node" presStyleLbl="node1" presStyleIdx="1" presStyleCnt="5" custScaleX="164263" custScaleY="115025">
        <dgm:presLayoutVars>
          <dgm:bulletEnabled val="1"/>
        </dgm:presLayoutVars>
      </dgm:prSet>
      <dgm:spPr/>
    </dgm:pt>
    <dgm:pt modelId="{53322630-7AE2-4BA7-91EA-5B27225DFDD0}" type="pres">
      <dgm:prSet presAssocID="{00656191-271B-4388-84EB-B2A219699656}" presName="sibTrans" presStyleLbl="sibTrans2D1" presStyleIdx="1" presStyleCnt="4"/>
      <dgm:spPr/>
    </dgm:pt>
    <dgm:pt modelId="{130349F1-3A79-4119-A4AB-C7D78E584BA9}" type="pres">
      <dgm:prSet presAssocID="{00656191-271B-4388-84EB-B2A219699656}" presName="connectorText" presStyleLbl="sibTrans2D1" presStyleIdx="1" presStyleCnt="4"/>
      <dgm:spPr/>
    </dgm:pt>
    <dgm:pt modelId="{4D89949C-41CF-4400-9038-BEE5DE2E4A2C}" type="pres">
      <dgm:prSet presAssocID="{23995C39-C9D1-46BA-98DC-6A4E232480BC}" presName="node" presStyleLbl="node1" presStyleIdx="2" presStyleCnt="5" custScaleY="62471">
        <dgm:presLayoutVars>
          <dgm:bulletEnabled val="1"/>
        </dgm:presLayoutVars>
      </dgm:prSet>
      <dgm:spPr/>
    </dgm:pt>
    <dgm:pt modelId="{5EABE632-7638-4B85-B53D-DCBA10F8B1D7}" type="pres">
      <dgm:prSet presAssocID="{A8CC029D-8F96-48E8-B614-6A72A2753BF2}" presName="sibTrans" presStyleLbl="sibTrans2D1" presStyleIdx="2" presStyleCnt="4"/>
      <dgm:spPr/>
    </dgm:pt>
    <dgm:pt modelId="{69BA2A6B-EDF4-4790-A2C5-BD9EF4F3EBB1}" type="pres">
      <dgm:prSet presAssocID="{A8CC029D-8F96-48E8-B614-6A72A2753BF2}" presName="connectorText" presStyleLbl="sibTrans2D1" presStyleIdx="2" presStyleCnt="4"/>
      <dgm:spPr/>
    </dgm:pt>
    <dgm:pt modelId="{B2C2E384-B2D8-4E84-980B-480E0DB7A6F3}" type="pres">
      <dgm:prSet presAssocID="{A48E7ACD-695C-45BF-9D40-20BF355E6A05}" presName="node" presStyleLbl="node1" presStyleIdx="3" presStyleCnt="5" custScaleY="62471">
        <dgm:presLayoutVars>
          <dgm:bulletEnabled val="1"/>
        </dgm:presLayoutVars>
      </dgm:prSet>
      <dgm:spPr/>
    </dgm:pt>
    <dgm:pt modelId="{E6DD7AEF-FD24-42E8-BB04-BE1013A73531}" type="pres">
      <dgm:prSet presAssocID="{3A4E202C-9F9F-4547-9C4A-9E8CCA383AE2}" presName="sibTrans" presStyleLbl="sibTrans2D1" presStyleIdx="3" presStyleCnt="4"/>
      <dgm:spPr/>
    </dgm:pt>
    <dgm:pt modelId="{E76F04A7-2379-4304-BC3A-7CC571A33A60}" type="pres">
      <dgm:prSet presAssocID="{3A4E202C-9F9F-4547-9C4A-9E8CCA383AE2}" presName="connectorText" presStyleLbl="sibTrans2D1" presStyleIdx="3" presStyleCnt="4"/>
      <dgm:spPr/>
    </dgm:pt>
    <dgm:pt modelId="{5A1D6D7C-7F60-4761-BD9C-DFC0B094C3B1}" type="pres">
      <dgm:prSet presAssocID="{BE259B64-F260-4AD1-9F16-FED6F3B5B9EC}" presName="node" presStyleLbl="node1" presStyleIdx="4" presStyleCnt="5" custScaleY="6247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2D62B30-D5D5-4FBC-9EFF-B62AB1CE9E4B}" type="presOf" srcId="{002D058C-0E6C-4248-B324-B4771D015659}" destId="{70266826-1CD1-4217-AC06-A98B2414AD39}" srcOrd="0" destOrd="0" presId="urn:microsoft.com/office/officeart/2005/8/layout/process1"/>
    <dgm:cxn modelId="{65E22416-8F4F-464A-8865-6547CA76617E}" type="presOf" srcId="{A8CC029D-8F96-48E8-B614-6A72A2753BF2}" destId="{69BA2A6B-EDF4-4790-A2C5-BD9EF4F3EBB1}" srcOrd="1" destOrd="0" presId="urn:microsoft.com/office/officeart/2005/8/layout/process1"/>
    <dgm:cxn modelId="{89C6D3D6-8611-4EC9-8194-945C9C46B795}" type="presOf" srcId="{DBD899D0-3323-4E0E-ADAA-6C4D9DA1CC07}" destId="{2C79172E-0546-4C98-9EA4-046A64E4BE69}" srcOrd="1" destOrd="0" presId="urn:microsoft.com/office/officeart/2005/8/layout/process1"/>
    <dgm:cxn modelId="{3F121385-A60A-4CFA-9A96-ECA81640B9E2}" srcId="{002D058C-0E6C-4248-B324-B4771D015659}" destId="{0043F73B-BC1F-4701-BF4D-8FF237616A62}" srcOrd="1" destOrd="0" parTransId="{AF8DB399-96D7-4D2A-B5E3-0F204ECC0177}" sibTransId="{00656191-271B-4388-84EB-B2A219699656}"/>
    <dgm:cxn modelId="{5B25A699-EB86-4501-B40C-64BECB38038C}" type="presOf" srcId="{00656191-271B-4388-84EB-B2A219699656}" destId="{130349F1-3A79-4119-A4AB-C7D78E584BA9}" srcOrd="1" destOrd="0" presId="urn:microsoft.com/office/officeart/2005/8/layout/process1"/>
    <dgm:cxn modelId="{3854B05D-349A-48F9-86F5-59EC7FA299B8}" type="presOf" srcId="{0043F73B-BC1F-4701-BF4D-8FF237616A62}" destId="{A125AC72-4617-43FD-8AE6-928C43F7A5F2}" srcOrd="0" destOrd="0" presId="urn:microsoft.com/office/officeart/2005/8/layout/process1"/>
    <dgm:cxn modelId="{BB594A66-4537-4DD2-A8F4-FF56914E9BC3}" type="presOf" srcId="{A48E7ACD-695C-45BF-9D40-20BF355E6A05}" destId="{B2C2E384-B2D8-4E84-980B-480E0DB7A6F3}" srcOrd="0" destOrd="0" presId="urn:microsoft.com/office/officeart/2005/8/layout/process1"/>
    <dgm:cxn modelId="{A7D32570-0B64-44FD-9AB3-E7F53152DF6B}" srcId="{002D058C-0E6C-4248-B324-B4771D015659}" destId="{A48E7ACD-695C-45BF-9D40-20BF355E6A05}" srcOrd="3" destOrd="0" parTransId="{40A39129-7B2B-46DF-AF6E-476143608060}" sibTransId="{3A4E202C-9F9F-4547-9C4A-9E8CCA383AE2}"/>
    <dgm:cxn modelId="{0CDCFAFC-1D0F-44F6-BCCF-C9264AD1E2DF}" type="presOf" srcId="{23995C39-C9D1-46BA-98DC-6A4E232480BC}" destId="{4D89949C-41CF-4400-9038-BEE5DE2E4A2C}" srcOrd="0" destOrd="0" presId="urn:microsoft.com/office/officeart/2005/8/layout/process1"/>
    <dgm:cxn modelId="{08479FCD-498D-47EE-8675-3B51688CD34E}" type="presOf" srcId="{7EA388BB-C55B-4705-B1A8-C726CA93CDD6}" destId="{15FCC5DD-4179-4D15-98D1-A830460DAF16}" srcOrd="0" destOrd="0" presId="urn:microsoft.com/office/officeart/2005/8/layout/process1"/>
    <dgm:cxn modelId="{1A495AA0-8481-4D4B-9C58-1ED24FABB633}" type="presOf" srcId="{3A4E202C-9F9F-4547-9C4A-9E8CCA383AE2}" destId="{E6DD7AEF-FD24-42E8-BB04-BE1013A73531}" srcOrd="0" destOrd="0" presId="urn:microsoft.com/office/officeart/2005/8/layout/process1"/>
    <dgm:cxn modelId="{01223605-0823-4E5F-B965-ED48DAE4C903}" type="presOf" srcId="{BE259B64-F260-4AD1-9F16-FED6F3B5B9EC}" destId="{5A1D6D7C-7F60-4761-BD9C-DFC0B094C3B1}" srcOrd="0" destOrd="0" presId="urn:microsoft.com/office/officeart/2005/8/layout/process1"/>
    <dgm:cxn modelId="{491E9036-49B4-46C2-BAC9-385F3363C586}" srcId="{002D058C-0E6C-4248-B324-B4771D015659}" destId="{23995C39-C9D1-46BA-98DC-6A4E232480BC}" srcOrd="2" destOrd="0" parTransId="{68C7B4BE-C6C5-4C37-8BD4-A9EE44A70E8F}" sibTransId="{A8CC029D-8F96-48E8-B614-6A72A2753BF2}"/>
    <dgm:cxn modelId="{137CBF47-1968-4644-AC14-CD7E7EB69318}" srcId="{002D058C-0E6C-4248-B324-B4771D015659}" destId="{7EA388BB-C55B-4705-B1A8-C726CA93CDD6}" srcOrd="0" destOrd="0" parTransId="{C15E12E0-BF34-4505-B863-23AD6CB399CC}" sibTransId="{DBD899D0-3323-4E0E-ADAA-6C4D9DA1CC07}"/>
    <dgm:cxn modelId="{BF2DB441-C47E-4DF5-87E4-A0D842D4962E}" type="presOf" srcId="{00656191-271B-4388-84EB-B2A219699656}" destId="{53322630-7AE2-4BA7-91EA-5B27225DFDD0}" srcOrd="0" destOrd="0" presId="urn:microsoft.com/office/officeart/2005/8/layout/process1"/>
    <dgm:cxn modelId="{8BF73F45-DABB-4766-80A4-28C0BEDD2A1A}" type="presOf" srcId="{3A4E202C-9F9F-4547-9C4A-9E8CCA383AE2}" destId="{E76F04A7-2379-4304-BC3A-7CC571A33A60}" srcOrd="1" destOrd="0" presId="urn:microsoft.com/office/officeart/2005/8/layout/process1"/>
    <dgm:cxn modelId="{FE2E1827-BA39-4F02-B4EE-4137CEB11ED7}" type="presOf" srcId="{A8CC029D-8F96-48E8-B614-6A72A2753BF2}" destId="{5EABE632-7638-4B85-B53D-DCBA10F8B1D7}" srcOrd="0" destOrd="0" presId="urn:microsoft.com/office/officeart/2005/8/layout/process1"/>
    <dgm:cxn modelId="{27527C60-F467-4807-8A71-A91CF8EBC7CC}" srcId="{002D058C-0E6C-4248-B324-B4771D015659}" destId="{BE259B64-F260-4AD1-9F16-FED6F3B5B9EC}" srcOrd="4" destOrd="0" parTransId="{EDCABCCD-6EDF-4699-BC76-A93AE595E8D9}" sibTransId="{797214D6-5D35-42A2-8D66-A8928A66EE5A}"/>
    <dgm:cxn modelId="{4D377E28-7C42-4ACD-A15E-E0940BF4FC5C}" type="presOf" srcId="{DBD899D0-3323-4E0E-ADAA-6C4D9DA1CC07}" destId="{A8D9BFB8-0A44-4388-A179-E8CA579E3B01}" srcOrd="0" destOrd="0" presId="urn:microsoft.com/office/officeart/2005/8/layout/process1"/>
    <dgm:cxn modelId="{721434EC-8B2F-42C8-A5B6-F96F7DB8E57F}" type="presParOf" srcId="{70266826-1CD1-4217-AC06-A98B2414AD39}" destId="{15FCC5DD-4179-4D15-98D1-A830460DAF16}" srcOrd="0" destOrd="0" presId="urn:microsoft.com/office/officeart/2005/8/layout/process1"/>
    <dgm:cxn modelId="{292CEB6F-4499-4091-AC4E-2E4E320D1A14}" type="presParOf" srcId="{70266826-1CD1-4217-AC06-A98B2414AD39}" destId="{A8D9BFB8-0A44-4388-A179-E8CA579E3B01}" srcOrd="1" destOrd="0" presId="urn:microsoft.com/office/officeart/2005/8/layout/process1"/>
    <dgm:cxn modelId="{BFB91B19-13B5-4BA7-8C85-662F93BD68B6}" type="presParOf" srcId="{A8D9BFB8-0A44-4388-A179-E8CA579E3B01}" destId="{2C79172E-0546-4C98-9EA4-046A64E4BE69}" srcOrd="0" destOrd="0" presId="urn:microsoft.com/office/officeart/2005/8/layout/process1"/>
    <dgm:cxn modelId="{0AB69064-ECAE-418C-BCDA-1AB7B4EAE0D3}" type="presParOf" srcId="{70266826-1CD1-4217-AC06-A98B2414AD39}" destId="{A125AC72-4617-43FD-8AE6-928C43F7A5F2}" srcOrd="2" destOrd="0" presId="urn:microsoft.com/office/officeart/2005/8/layout/process1"/>
    <dgm:cxn modelId="{23BC6E4F-01FC-459C-BEA0-33D8126D9A8B}" type="presParOf" srcId="{70266826-1CD1-4217-AC06-A98B2414AD39}" destId="{53322630-7AE2-4BA7-91EA-5B27225DFDD0}" srcOrd="3" destOrd="0" presId="urn:microsoft.com/office/officeart/2005/8/layout/process1"/>
    <dgm:cxn modelId="{E96B19E3-6EA5-4B4B-8806-2CF279DF0603}" type="presParOf" srcId="{53322630-7AE2-4BA7-91EA-5B27225DFDD0}" destId="{130349F1-3A79-4119-A4AB-C7D78E584BA9}" srcOrd="0" destOrd="0" presId="urn:microsoft.com/office/officeart/2005/8/layout/process1"/>
    <dgm:cxn modelId="{D3EDADCB-B1C4-4996-A063-2B7B4F35801F}" type="presParOf" srcId="{70266826-1CD1-4217-AC06-A98B2414AD39}" destId="{4D89949C-41CF-4400-9038-BEE5DE2E4A2C}" srcOrd="4" destOrd="0" presId="urn:microsoft.com/office/officeart/2005/8/layout/process1"/>
    <dgm:cxn modelId="{A6D8E8BB-47AC-4D33-AF7C-6C8E61320488}" type="presParOf" srcId="{70266826-1CD1-4217-AC06-A98B2414AD39}" destId="{5EABE632-7638-4B85-B53D-DCBA10F8B1D7}" srcOrd="5" destOrd="0" presId="urn:microsoft.com/office/officeart/2005/8/layout/process1"/>
    <dgm:cxn modelId="{8E7DD2DE-1DB2-4037-A830-337EE77A620E}" type="presParOf" srcId="{5EABE632-7638-4B85-B53D-DCBA10F8B1D7}" destId="{69BA2A6B-EDF4-4790-A2C5-BD9EF4F3EBB1}" srcOrd="0" destOrd="0" presId="urn:microsoft.com/office/officeart/2005/8/layout/process1"/>
    <dgm:cxn modelId="{60B59527-F1BA-493A-B199-4F94D3F66F37}" type="presParOf" srcId="{70266826-1CD1-4217-AC06-A98B2414AD39}" destId="{B2C2E384-B2D8-4E84-980B-480E0DB7A6F3}" srcOrd="6" destOrd="0" presId="urn:microsoft.com/office/officeart/2005/8/layout/process1"/>
    <dgm:cxn modelId="{9F63BA8D-C37B-4ED4-9ABA-83A4F32B23A9}" type="presParOf" srcId="{70266826-1CD1-4217-AC06-A98B2414AD39}" destId="{E6DD7AEF-FD24-42E8-BB04-BE1013A73531}" srcOrd="7" destOrd="0" presId="urn:microsoft.com/office/officeart/2005/8/layout/process1"/>
    <dgm:cxn modelId="{1658407D-ABB1-431C-A62E-8AB2E29ACE10}" type="presParOf" srcId="{E6DD7AEF-FD24-42E8-BB04-BE1013A73531}" destId="{E76F04A7-2379-4304-BC3A-7CC571A33A60}" srcOrd="0" destOrd="0" presId="urn:microsoft.com/office/officeart/2005/8/layout/process1"/>
    <dgm:cxn modelId="{6A291B85-1CDD-471F-AA79-EC5ECD66AA7D}" type="presParOf" srcId="{70266826-1CD1-4217-AC06-A98B2414AD39}" destId="{5A1D6D7C-7F60-4761-BD9C-DFC0B094C3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CC5DD-4179-4D15-98D1-A830460DAF16}">
      <dsp:nvSpPr>
        <dsp:cNvPr id="0" name=""/>
        <dsp:cNvSpPr/>
      </dsp:nvSpPr>
      <dsp:spPr>
        <a:xfrm>
          <a:off x="8568" y="638476"/>
          <a:ext cx="2142637" cy="32490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err="1" smtClean="0"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600" kern="1200" dirty="0" smtClean="0">
            <a:latin typeface="HY견명조" pitchFamily="18" charset="-127"/>
            <a:ea typeface="HY견명조" pitchFamily="18" charset="-127"/>
          </a:endParaRPr>
        </a:p>
      </dsp:txBody>
      <dsp:txXfrm>
        <a:off x="71324" y="701232"/>
        <a:ext cx="2017125" cy="3123498"/>
      </dsp:txXfrm>
    </dsp:sp>
    <dsp:sp modelId="{A8D9BFB8-0A44-4388-A179-E8CA579E3B01}">
      <dsp:nvSpPr>
        <dsp:cNvPr id="0" name=""/>
        <dsp:cNvSpPr/>
      </dsp:nvSpPr>
      <dsp:spPr>
        <a:xfrm>
          <a:off x="2259595" y="2128578"/>
          <a:ext cx="229786" cy="26880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2259595" y="2182339"/>
        <a:ext cx="160850" cy="161284"/>
      </dsp:txXfrm>
    </dsp:sp>
    <dsp:sp modelId="{A125AC72-4617-43FD-8AE6-928C43F7A5F2}">
      <dsp:nvSpPr>
        <dsp:cNvPr id="0" name=""/>
        <dsp:cNvSpPr/>
      </dsp:nvSpPr>
      <dsp:spPr>
        <a:xfrm>
          <a:off x="2584764" y="1395903"/>
          <a:ext cx="1083897" cy="17341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rgbClr val="C0C0C0"/>
              </a:solidFill>
            </a:rPr>
            <a:t>형태소분석</a:t>
          </a:r>
          <a:endParaRPr lang="ko-KR" altLang="en-US" sz="1800" kern="1200" dirty="0">
            <a:solidFill>
              <a:srgbClr val="C0C0C0"/>
            </a:solidFill>
          </a:endParaRPr>
        </a:p>
      </dsp:txBody>
      <dsp:txXfrm>
        <a:off x="2616510" y="1427649"/>
        <a:ext cx="1020405" cy="1670664"/>
      </dsp:txXfrm>
    </dsp:sp>
    <dsp:sp modelId="{53322630-7AE2-4BA7-91EA-5B27225DFDD0}">
      <dsp:nvSpPr>
        <dsp:cNvPr id="0" name=""/>
        <dsp:cNvSpPr/>
      </dsp:nvSpPr>
      <dsp:spPr>
        <a:xfrm>
          <a:off x="3777052" y="2128578"/>
          <a:ext cx="229786" cy="26880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3777052" y="2182339"/>
        <a:ext cx="160850" cy="161284"/>
      </dsp:txXfrm>
    </dsp:sp>
    <dsp:sp modelId="{4D89949C-41CF-4400-9038-BEE5DE2E4A2C}">
      <dsp:nvSpPr>
        <dsp:cNvPr id="0" name=""/>
        <dsp:cNvSpPr/>
      </dsp:nvSpPr>
      <dsp:spPr>
        <a:xfrm>
          <a:off x="4102221" y="1395903"/>
          <a:ext cx="1083897" cy="17341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rgbClr val="C0C0C0"/>
              </a:solidFill>
            </a:rPr>
            <a:t>통계적 접근</a:t>
          </a:r>
          <a:endParaRPr lang="ko-KR" altLang="en-US" sz="1800" kern="1200" dirty="0">
            <a:solidFill>
              <a:srgbClr val="C0C0C0"/>
            </a:solidFill>
          </a:endParaRPr>
        </a:p>
      </dsp:txBody>
      <dsp:txXfrm>
        <a:off x="4133967" y="1427649"/>
        <a:ext cx="1020405" cy="1670664"/>
      </dsp:txXfrm>
    </dsp:sp>
    <dsp:sp modelId="{5EABE632-7638-4B85-B53D-DCBA10F8B1D7}">
      <dsp:nvSpPr>
        <dsp:cNvPr id="0" name=""/>
        <dsp:cNvSpPr/>
      </dsp:nvSpPr>
      <dsp:spPr>
        <a:xfrm>
          <a:off x="5294508" y="2128578"/>
          <a:ext cx="229786" cy="26880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5294508" y="2182339"/>
        <a:ext cx="160850" cy="161284"/>
      </dsp:txXfrm>
    </dsp:sp>
    <dsp:sp modelId="{B2C2E384-B2D8-4E84-980B-480E0DB7A6F3}">
      <dsp:nvSpPr>
        <dsp:cNvPr id="0" name=""/>
        <dsp:cNvSpPr/>
      </dsp:nvSpPr>
      <dsp:spPr>
        <a:xfrm>
          <a:off x="5619677" y="1395903"/>
          <a:ext cx="1083897" cy="17341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rgbClr val="C0C0C0"/>
              </a:solidFill>
            </a:rPr>
            <a:t>DB</a:t>
          </a:r>
          <a:endParaRPr lang="ko-KR" altLang="en-US" sz="1800" kern="1200" dirty="0">
            <a:solidFill>
              <a:srgbClr val="C0C0C0"/>
            </a:solidFill>
          </a:endParaRPr>
        </a:p>
      </dsp:txBody>
      <dsp:txXfrm>
        <a:off x="5651423" y="1427649"/>
        <a:ext cx="1020405" cy="1670664"/>
      </dsp:txXfrm>
    </dsp:sp>
    <dsp:sp modelId="{E6DD7AEF-FD24-42E8-BB04-BE1013A73531}">
      <dsp:nvSpPr>
        <dsp:cNvPr id="0" name=""/>
        <dsp:cNvSpPr/>
      </dsp:nvSpPr>
      <dsp:spPr>
        <a:xfrm>
          <a:off x="6811965" y="2128578"/>
          <a:ext cx="229786" cy="268806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700" kern="1200"/>
        </a:p>
      </dsp:txBody>
      <dsp:txXfrm>
        <a:off x="6811965" y="2182339"/>
        <a:ext cx="160850" cy="161284"/>
      </dsp:txXfrm>
    </dsp:sp>
    <dsp:sp modelId="{5A1D6D7C-7F60-4761-BD9C-DFC0B094C3B1}">
      <dsp:nvSpPr>
        <dsp:cNvPr id="0" name=""/>
        <dsp:cNvSpPr/>
      </dsp:nvSpPr>
      <dsp:spPr>
        <a:xfrm>
          <a:off x="7137134" y="1395903"/>
          <a:ext cx="1083897" cy="173415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solidFill>
                <a:srgbClr val="C0C0C0"/>
              </a:solidFill>
            </a:rPr>
            <a:t>Visual</a:t>
          </a:r>
          <a:endParaRPr lang="ko-KR" altLang="en-US" sz="1800" kern="1200" dirty="0">
            <a:solidFill>
              <a:srgbClr val="C0C0C0"/>
            </a:solidFill>
          </a:endParaRPr>
        </a:p>
      </dsp:txBody>
      <dsp:txXfrm>
        <a:off x="7168880" y="1427649"/>
        <a:ext cx="1020405" cy="1670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CC5DD-4179-4D15-98D1-A830460DAF16}">
      <dsp:nvSpPr>
        <dsp:cNvPr id="0" name=""/>
        <dsp:cNvSpPr/>
      </dsp:nvSpPr>
      <dsp:spPr>
        <a:xfrm>
          <a:off x="9087" y="1682112"/>
          <a:ext cx="1294690" cy="11617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err="1" smtClean="0">
              <a:solidFill>
                <a:srgbClr val="C0C0C0"/>
              </a:solidFill>
              <a:latin typeface="HY견명조" pitchFamily="18" charset="-127"/>
              <a:ea typeface="HY견명조" pitchFamily="18" charset="-127"/>
            </a:rPr>
            <a:t>크롤링</a:t>
          </a:r>
          <a:endParaRPr lang="en-US" altLang="ko-KR" sz="1100" kern="1200" dirty="0" smtClean="0">
            <a:solidFill>
              <a:srgbClr val="C0C0C0"/>
            </a:solidFill>
            <a:latin typeface="HY견명조" pitchFamily="18" charset="-127"/>
            <a:ea typeface="HY견명조" pitchFamily="18" charset="-127"/>
          </a:endParaRPr>
        </a:p>
      </dsp:txBody>
      <dsp:txXfrm>
        <a:off x="43113" y="1716138"/>
        <a:ext cx="1226638" cy="1093685"/>
      </dsp:txXfrm>
    </dsp:sp>
    <dsp:sp modelId="{A8D9BFB8-0A44-4388-A179-E8CA579E3B01}">
      <dsp:nvSpPr>
        <dsp:cNvPr id="0" name=""/>
        <dsp:cNvSpPr/>
      </dsp:nvSpPr>
      <dsp:spPr>
        <a:xfrm>
          <a:off x="1414576" y="2125591"/>
          <a:ext cx="234892" cy="27478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1414576" y="2180547"/>
        <a:ext cx="164424" cy="164868"/>
      </dsp:txXfrm>
    </dsp:sp>
    <dsp:sp modelId="{A125AC72-4617-43FD-8AE6-928C43F7A5F2}">
      <dsp:nvSpPr>
        <dsp:cNvPr id="0" name=""/>
        <dsp:cNvSpPr/>
      </dsp:nvSpPr>
      <dsp:spPr>
        <a:xfrm>
          <a:off x="1746971" y="1275770"/>
          <a:ext cx="1820007" cy="1974421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>
              <a:solidFill>
                <a:schemeClr val="tx1"/>
              </a:solidFill>
            </a:rPr>
            <a:t>형태소분석</a:t>
          </a:r>
          <a:endParaRPr lang="ko-KR" altLang="en-US" sz="3600" kern="1200" dirty="0">
            <a:solidFill>
              <a:schemeClr val="tx1"/>
            </a:solidFill>
          </a:endParaRPr>
        </a:p>
      </dsp:txBody>
      <dsp:txXfrm>
        <a:off x="1800277" y="1329076"/>
        <a:ext cx="1713395" cy="1867809"/>
      </dsp:txXfrm>
    </dsp:sp>
    <dsp:sp modelId="{53322630-7AE2-4BA7-91EA-5B27225DFDD0}">
      <dsp:nvSpPr>
        <dsp:cNvPr id="0" name=""/>
        <dsp:cNvSpPr/>
      </dsp:nvSpPr>
      <dsp:spPr>
        <a:xfrm>
          <a:off x="3677777" y="2125591"/>
          <a:ext cx="234892" cy="27478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3677777" y="2180547"/>
        <a:ext cx="164424" cy="164868"/>
      </dsp:txXfrm>
    </dsp:sp>
    <dsp:sp modelId="{4D89949C-41CF-4400-9038-BEE5DE2E4A2C}">
      <dsp:nvSpPr>
        <dsp:cNvPr id="0" name=""/>
        <dsp:cNvSpPr/>
      </dsp:nvSpPr>
      <dsp:spPr>
        <a:xfrm>
          <a:off x="4010173" y="1726819"/>
          <a:ext cx="1107984" cy="107232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rgbClr val="C0C0C0"/>
              </a:solidFill>
            </a:rPr>
            <a:t>통계적 접근</a:t>
          </a:r>
          <a:endParaRPr lang="ko-KR" altLang="en-US" sz="2100" kern="1200" dirty="0">
            <a:solidFill>
              <a:srgbClr val="C0C0C0"/>
            </a:solidFill>
          </a:endParaRPr>
        </a:p>
      </dsp:txBody>
      <dsp:txXfrm>
        <a:off x="4041580" y="1758226"/>
        <a:ext cx="1045170" cy="1009509"/>
      </dsp:txXfrm>
    </dsp:sp>
    <dsp:sp modelId="{5EABE632-7638-4B85-B53D-DCBA10F8B1D7}">
      <dsp:nvSpPr>
        <dsp:cNvPr id="0" name=""/>
        <dsp:cNvSpPr/>
      </dsp:nvSpPr>
      <dsp:spPr>
        <a:xfrm>
          <a:off x="5228955" y="2125591"/>
          <a:ext cx="234892" cy="27478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5228955" y="2180547"/>
        <a:ext cx="164424" cy="164868"/>
      </dsp:txXfrm>
    </dsp:sp>
    <dsp:sp modelId="{B2C2E384-B2D8-4E84-980B-480E0DB7A6F3}">
      <dsp:nvSpPr>
        <dsp:cNvPr id="0" name=""/>
        <dsp:cNvSpPr/>
      </dsp:nvSpPr>
      <dsp:spPr>
        <a:xfrm>
          <a:off x="5561350" y="1726819"/>
          <a:ext cx="1107984" cy="107232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solidFill>
                <a:srgbClr val="C0C0C0"/>
              </a:solidFill>
            </a:rPr>
            <a:t>DB</a:t>
          </a:r>
          <a:endParaRPr lang="ko-KR" altLang="en-US" sz="2100" kern="1200" dirty="0">
            <a:solidFill>
              <a:srgbClr val="C0C0C0"/>
            </a:solidFill>
          </a:endParaRPr>
        </a:p>
      </dsp:txBody>
      <dsp:txXfrm>
        <a:off x="5592757" y="1758226"/>
        <a:ext cx="1045170" cy="1009509"/>
      </dsp:txXfrm>
    </dsp:sp>
    <dsp:sp modelId="{E6DD7AEF-FD24-42E8-BB04-BE1013A73531}">
      <dsp:nvSpPr>
        <dsp:cNvPr id="0" name=""/>
        <dsp:cNvSpPr/>
      </dsp:nvSpPr>
      <dsp:spPr>
        <a:xfrm>
          <a:off x="6780133" y="2125591"/>
          <a:ext cx="234892" cy="27478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>
              <a:alpha val="29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/>
        </a:p>
      </dsp:txBody>
      <dsp:txXfrm>
        <a:off x="6780133" y="2180547"/>
        <a:ext cx="164424" cy="164868"/>
      </dsp:txXfrm>
    </dsp:sp>
    <dsp:sp modelId="{5A1D6D7C-7F60-4761-BD9C-DFC0B094C3B1}">
      <dsp:nvSpPr>
        <dsp:cNvPr id="0" name=""/>
        <dsp:cNvSpPr/>
      </dsp:nvSpPr>
      <dsp:spPr>
        <a:xfrm>
          <a:off x="7112528" y="1726819"/>
          <a:ext cx="1107984" cy="107232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alpha val="29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solidFill>
                <a:srgbClr val="C0C0C0"/>
              </a:solidFill>
            </a:rPr>
            <a:t>Visual</a:t>
          </a:r>
          <a:endParaRPr lang="ko-KR" altLang="en-US" sz="2100" kern="1200" dirty="0">
            <a:solidFill>
              <a:srgbClr val="C0C0C0"/>
            </a:solidFill>
          </a:endParaRPr>
        </a:p>
      </dsp:txBody>
      <dsp:txXfrm>
        <a:off x="7143935" y="1758226"/>
        <a:ext cx="1045170" cy="1009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1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6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6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8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2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6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5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6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2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AE71-6C5B-4539-9D2B-91709C5C3BB0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5CC3-5B2C-4B25-9080-33D6809B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6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skyopqw/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최종 </a:t>
            </a:r>
            <a:r>
              <a:rPr lang="en-US" altLang="ko-KR" dirty="0" smtClean="0"/>
              <a:t>PPT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It shows, What show</a:t>
            </a:r>
          </a:p>
          <a:p>
            <a:r>
              <a:rPr lang="en-US" altLang="ko-KR" dirty="0" smtClean="0"/>
              <a:t>Latte is Horse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33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-RTF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Analyzer </a:t>
            </a:r>
            <a:r>
              <a:rPr lang="ko-KR" altLang="en-US" dirty="0" smtClean="0"/>
              <a:t>안에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.</a:t>
            </a:r>
          </a:p>
          <a:p>
            <a:pPr marL="0" indent="0" algn="just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View </a:t>
            </a:r>
            <a:r>
              <a:rPr lang="ko-KR" altLang="en-US" dirty="0" smtClean="0"/>
              <a:t>딴 설명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/>
              <a:t>2D</a:t>
            </a:r>
            <a:r>
              <a:rPr lang="ko-KR" altLang="en-US" dirty="0" smtClean="0"/>
              <a:t>대신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쓴 이유</a:t>
            </a:r>
            <a:endParaRPr lang="en-US" altLang="ko-KR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실제 화면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5064224" cy="405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altLang="ko-KR" dirty="0" smtClean="0"/>
              <a:t>Needs</a:t>
            </a:r>
          </a:p>
          <a:p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ko-KR" altLang="en-US" dirty="0" smtClean="0"/>
              <a:t>형태소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분석기 모델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이유와 결과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r>
              <a:rPr lang="ko-KR" altLang="en-US" dirty="0" smtClean="0"/>
              <a:t>통계적 분석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TF-IDF</a:t>
            </a:r>
          </a:p>
          <a:p>
            <a:pPr lvl="1"/>
            <a:r>
              <a:rPr lang="en-US" altLang="ko-KR" dirty="0" smtClean="0"/>
              <a:t>Word2Vec</a:t>
            </a:r>
          </a:p>
          <a:p>
            <a:pPr lvl="1"/>
            <a:r>
              <a:rPr lang="en-US" altLang="ko-KR" dirty="0" smtClean="0"/>
              <a:t>What is RTF?</a:t>
            </a:r>
          </a:p>
          <a:p>
            <a:pPr lvl="1"/>
            <a:r>
              <a:rPr lang="en-US" altLang="ko-KR" dirty="0" smtClean="0"/>
              <a:t>RTF results</a:t>
            </a:r>
          </a:p>
          <a:p>
            <a:r>
              <a:rPr lang="en-US" altLang="ko-KR" dirty="0" smtClean="0"/>
              <a:t>DB</a:t>
            </a:r>
          </a:p>
          <a:p>
            <a:r>
              <a:rPr lang="en-US" altLang="ko-KR" dirty="0" smtClean="0"/>
              <a:t>View</a:t>
            </a:r>
          </a:p>
          <a:p>
            <a:pPr lvl="1"/>
            <a:r>
              <a:rPr lang="en-US" altLang="ko-KR" dirty="0" smtClean="0"/>
              <a:t>Reason(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구동 모델</a:t>
            </a:r>
            <a:endParaRPr lang="en-US" altLang="ko-KR" dirty="0" smtClean="0"/>
          </a:p>
          <a:p>
            <a:r>
              <a:rPr lang="ko-KR" altLang="en-US" dirty="0" smtClean="0"/>
              <a:t>실제 모델 구동</a:t>
            </a:r>
            <a:endParaRPr lang="en-US" altLang="ko-KR" dirty="0" smtClean="0"/>
          </a:p>
          <a:p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r>
              <a:rPr lang="ko-KR" altLang="en-US" dirty="0" smtClean="0"/>
              <a:t>참고문헌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775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Needs-</a:t>
            </a:r>
            <a:r>
              <a:rPr lang="ko-KR" altLang="en-US" dirty="0" smtClean="0"/>
              <a:t>현 주소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ko-KR" dirty="0" smtClean="0">
                <a:hlinkClick r:id="rId2"/>
              </a:rPr>
              <a:t>https://brunch.co.kr/@skyopqw/29</a:t>
            </a:r>
            <a:endParaRPr lang="en-US" altLang="ko-KR" dirty="0" smtClean="0"/>
          </a:p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77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Needs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맥락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한번에 볼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ko-KR" altLang="en-US" dirty="0" smtClean="0"/>
              <a:t>어떤 파생 키워드가 더 중요 한 지 알 수 있다</a:t>
            </a:r>
            <a:r>
              <a:rPr lang="en-US" altLang="ko-KR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키워드의 흐름을 알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8653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01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ko-KR" altLang="en-US" dirty="0" err="1" smtClean="0">
                <a:latin typeface="HY견명조" pitchFamily="18" charset="-127"/>
                <a:ea typeface="HY견명조" pitchFamily="18" charset="-127"/>
              </a:rPr>
              <a:t>크롤링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596788"/>
              </p:ext>
            </p:extLst>
          </p:nvPr>
        </p:nvGraphicFramePr>
        <p:xfrm>
          <a:off x="611560" y="2708920"/>
          <a:ext cx="32403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117"/>
                <a:gridCol w="21872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크롤링</a:t>
                      </a:r>
                      <a:r>
                        <a:rPr lang="ko-KR" altLang="en-US" dirty="0" smtClean="0"/>
                        <a:t> 할 사이트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트위터 </a:t>
                      </a:r>
                      <a:r>
                        <a:rPr lang="en-US" altLang="ko-KR" smtClean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박종선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Naver</a:t>
                      </a:r>
                      <a:r>
                        <a:rPr lang="en-US" altLang="ko-KR" dirty="0" smtClean="0"/>
                        <a:t> 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이희수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Daum 10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문진한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Google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4008" y="1731150"/>
            <a:ext cx="3096344" cy="300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몇 개 하고 왜 그만큼의 숫자를 하게 되었는가</a:t>
            </a:r>
            <a:r>
              <a:rPr lang="en-US" altLang="ko-KR" dirty="0" smtClean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각각의 사이트 별로 어떤 </a:t>
            </a:r>
            <a:r>
              <a:rPr lang="en-US" altLang="ko-KR" dirty="0" smtClean="0"/>
              <a:t>API </a:t>
            </a:r>
            <a:r>
              <a:rPr lang="ko-KR" altLang="en-US" dirty="0" err="1" smtClean="0"/>
              <a:t>썻는가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혹은 코드를 </a:t>
            </a:r>
            <a:r>
              <a:rPr lang="ko-KR" altLang="en-US" dirty="0" err="1" smtClean="0"/>
              <a:t>짯는가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키워드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뉴스기사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왜</a:t>
            </a:r>
            <a:r>
              <a:rPr lang="en-US" altLang="ko-KR" dirty="0" smtClean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/>
              <a:t>나온 결과물 첨부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7557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9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ko-KR" altLang="en-US" dirty="0" smtClean="0">
                <a:solidFill>
                  <a:schemeClr val="tx1"/>
                </a:solidFill>
              </a:rPr>
              <a:t>형태소분석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921666"/>
              </p:ext>
            </p:extLst>
          </p:nvPr>
        </p:nvGraphicFramePr>
        <p:xfrm>
          <a:off x="611560" y="2348880"/>
          <a:ext cx="28803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194421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형태소 분석기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카희</a:t>
                      </a:r>
                      <a:r>
                        <a:rPr lang="en-US" altLang="ko-KR" dirty="0" smtClean="0"/>
                        <a:t>, ?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박종선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이희수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다오느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코모란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문진한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아리랑 꼬마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4048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2348880"/>
            <a:ext cx="3363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처음에 왜 이렇게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왜 </a:t>
            </a:r>
            <a:r>
              <a:rPr lang="ko-KR" altLang="en-US" dirty="0" err="1" smtClean="0"/>
              <a:t>카이를</a:t>
            </a:r>
            <a:r>
              <a:rPr lang="ko-KR" altLang="en-US" dirty="0" smtClean="0"/>
              <a:t> 골랐는가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결과 이유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통계적 분석</a:t>
            </a:r>
            <a:r>
              <a:rPr lang="en-US" altLang="ko-KR" dirty="0" smtClean="0"/>
              <a:t>-TF-IDF , Word2Vec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2520280" cy="210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tf idf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tf idf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tf idf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tf idf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4" name="Picture 10" descr="td-idf-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700808"/>
            <a:ext cx="302433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3928" y="2132856"/>
            <a:ext cx="472276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 smtClean="0"/>
              <a:t>TF-IDF</a:t>
            </a:r>
            <a:r>
              <a:rPr lang="ko-KR" altLang="en-US" dirty="0" smtClean="0"/>
              <a:t>를 고른 이유 와 맞지 않았던  이유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 smtClean="0"/>
              <a:t>Word2Vec 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altLang="ko-KR" dirty="0" smtClean="0"/>
              <a:t>RTF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99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205</Words>
  <Application>Microsoft Office PowerPoint</Application>
  <PresentationFormat>화면 슬라이드 쇼(4:3)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최종 PPT</vt:lpstr>
      <vt:lpstr>목차</vt:lpstr>
      <vt:lpstr>Needs-현 주소</vt:lpstr>
      <vt:lpstr>Needs</vt:lpstr>
      <vt:lpstr>PowerPoint 프레젠테이션</vt:lpstr>
      <vt:lpstr>크롤링</vt:lpstr>
      <vt:lpstr>PowerPoint 프레젠테이션</vt:lpstr>
      <vt:lpstr>형태소분석</vt:lpstr>
      <vt:lpstr>통계적 분석-TF-IDF , Word2Vec</vt:lpstr>
      <vt:lpstr>통계적 분석-RTF</vt:lpstr>
      <vt:lpstr>View 딴 설명.</vt:lpstr>
      <vt:lpstr>실제 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PPT</dc:title>
  <dc:creator>student</dc:creator>
  <cp:lastModifiedBy>student</cp:lastModifiedBy>
  <cp:revision>11</cp:revision>
  <dcterms:created xsi:type="dcterms:W3CDTF">2019-10-24T05:06:09Z</dcterms:created>
  <dcterms:modified xsi:type="dcterms:W3CDTF">2019-10-24T07:08:24Z</dcterms:modified>
</cp:coreProperties>
</file>