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64" r:id="rId2"/>
  </p:sldMasterIdLst>
  <p:notesMasterIdLst>
    <p:notesMasterId r:id="rId28"/>
  </p:notesMasterIdLst>
  <p:sldIdLst>
    <p:sldId id="256" r:id="rId3"/>
    <p:sldId id="257" r:id="rId4"/>
    <p:sldId id="258" r:id="rId5"/>
    <p:sldId id="288" r:id="rId6"/>
    <p:sldId id="289" r:id="rId7"/>
    <p:sldId id="286" r:id="rId8"/>
    <p:sldId id="260" r:id="rId9"/>
    <p:sldId id="290" r:id="rId10"/>
    <p:sldId id="287" r:id="rId11"/>
    <p:sldId id="261" r:id="rId12"/>
    <p:sldId id="291" r:id="rId13"/>
    <p:sldId id="292" r:id="rId14"/>
    <p:sldId id="301" r:id="rId15"/>
    <p:sldId id="302" r:id="rId16"/>
    <p:sldId id="293" r:id="rId17"/>
    <p:sldId id="262" r:id="rId18"/>
    <p:sldId id="294" r:id="rId19"/>
    <p:sldId id="300" r:id="rId20"/>
    <p:sldId id="295" r:id="rId21"/>
    <p:sldId id="263" r:id="rId22"/>
    <p:sldId id="297" r:id="rId23"/>
    <p:sldId id="298" r:id="rId24"/>
    <p:sldId id="299" r:id="rId25"/>
    <p:sldId id="264" r:id="rId26"/>
    <p:sldId id="26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99" autoAdjust="0"/>
  </p:normalViewPr>
  <p:slideViewPr>
    <p:cSldViewPr>
      <p:cViewPr varScale="1">
        <p:scale>
          <a:sx n="89" d="100"/>
          <a:sy n="89" d="100"/>
        </p:scale>
        <p:origin x="22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240B0-37BE-4CCA-B55A-A424AD2B0B21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B0803F6-CF64-482B-B2A1-F120CA92327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184115-FBD8-4663-B2C5-1F8A491A510C}" type="par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949D609-89F5-4F43-9DF0-56CEE9FF4F08}" type="sib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05238A0-B2AF-49BA-B5C5-500621D0B616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B97939A-C2F0-456F-A5F8-1B6D0DBA6DAE}" type="par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366EEFB-335A-47B1-8CF2-25E049AFAA5E}" type="sib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9504558-3D46-4950-9465-477B19E6E78E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0429734-2277-406F-86D5-B32F5B6BEAFC}" type="par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3CF60BB-F80F-4922-A16C-5757BA010ECA}" type="sib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E9D5DD7-A284-485C-BAF2-811E0FE7B287}">
      <dgm:prSet phldrT="[텍스트]" custT="1"/>
      <dgm:spPr/>
      <dgm:t>
        <a:bodyPr/>
        <a:lstStyle/>
        <a:p>
          <a:pPr latinLnBrk="1"/>
          <a:r>
            <a:rPr lang="ko-KR" altLang="en-US" sz="4400" b="1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잇슈왓슈</a:t>
          </a:r>
          <a:endParaRPr lang="ko-KR" altLang="en-US" sz="4400" b="1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16BA51B-EB27-4E9E-B85E-61D3BAE15F8A}" type="par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9CFBE02-8BDC-40D2-81F8-441C9C38B752}" type="sib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1DC0D86-9778-4667-B291-02EBD61D8740}" type="pres">
      <dgm:prSet presAssocID="{120240B0-37BE-4CCA-B55A-A424AD2B0B21}" presName="Name0" presStyleCnt="0">
        <dgm:presLayoutVars>
          <dgm:chMax val="4"/>
          <dgm:resizeHandles val="exact"/>
        </dgm:presLayoutVars>
      </dgm:prSet>
      <dgm:spPr/>
    </dgm:pt>
    <dgm:pt modelId="{A75054C7-A39C-4F50-9910-C8DD9B24457B}" type="pres">
      <dgm:prSet presAssocID="{120240B0-37BE-4CCA-B55A-A424AD2B0B21}" presName="ellipse" presStyleLbl="trBgShp" presStyleIdx="0" presStyleCnt="1"/>
      <dgm:spPr/>
    </dgm:pt>
    <dgm:pt modelId="{7C47C1E0-5DEB-4359-93D3-8A627BE6B537}" type="pres">
      <dgm:prSet presAssocID="{120240B0-37BE-4CCA-B55A-A424AD2B0B21}" presName="arrow1" presStyleLbl="fgShp" presStyleIdx="0" presStyleCnt="1"/>
      <dgm:spPr/>
    </dgm:pt>
    <dgm:pt modelId="{96F02420-B4F0-4C5B-8041-8DAEFB9A608C}" type="pres">
      <dgm:prSet presAssocID="{120240B0-37BE-4CCA-B55A-A424AD2B0B21}" presName="rectangle" presStyleLbl="revTx" presStyleIdx="0" presStyleCnt="1">
        <dgm:presLayoutVars>
          <dgm:bulletEnabled val="1"/>
        </dgm:presLayoutVars>
      </dgm:prSet>
      <dgm:spPr/>
    </dgm:pt>
    <dgm:pt modelId="{07DB2C96-0F8E-43AA-B001-AAF622506325}" type="pres">
      <dgm:prSet presAssocID="{E05238A0-B2AF-49BA-B5C5-500621D0B616}" presName="item1" presStyleLbl="node1" presStyleIdx="0" presStyleCnt="3">
        <dgm:presLayoutVars>
          <dgm:bulletEnabled val="1"/>
        </dgm:presLayoutVars>
      </dgm:prSet>
      <dgm:spPr/>
    </dgm:pt>
    <dgm:pt modelId="{789C89A2-4CD2-41CD-9570-769BA6D430EF}" type="pres">
      <dgm:prSet presAssocID="{89504558-3D46-4950-9465-477B19E6E78E}" presName="item2" presStyleLbl="node1" presStyleIdx="1" presStyleCnt="3">
        <dgm:presLayoutVars>
          <dgm:bulletEnabled val="1"/>
        </dgm:presLayoutVars>
      </dgm:prSet>
      <dgm:spPr/>
    </dgm:pt>
    <dgm:pt modelId="{3B6E5240-F008-438B-AD58-1195A692FCD4}" type="pres">
      <dgm:prSet presAssocID="{6E9D5DD7-A284-485C-BAF2-811E0FE7B287}" presName="item3" presStyleLbl="node1" presStyleIdx="2" presStyleCnt="3">
        <dgm:presLayoutVars>
          <dgm:bulletEnabled val="1"/>
        </dgm:presLayoutVars>
      </dgm:prSet>
      <dgm:spPr/>
    </dgm:pt>
    <dgm:pt modelId="{6A21A7AA-4EFE-4957-8E93-8ACD5CA124DD}" type="pres">
      <dgm:prSet presAssocID="{120240B0-37BE-4CCA-B55A-A424AD2B0B21}" presName="funnel" presStyleLbl="trAlignAcc1" presStyleIdx="0" presStyleCnt="1"/>
      <dgm:spPr/>
    </dgm:pt>
  </dgm:ptLst>
  <dgm:cxnLst>
    <dgm:cxn modelId="{3D41710F-9AAC-4A3E-A0B9-CF6AC7A117F2}" type="presOf" srcId="{1B0803F6-CF64-482B-B2A1-F120CA923275}" destId="{3B6E5240-F008-438B-AD58-1195A692FCD4}" srcOrd="0" destOrd="0" presId="urn:microsoft.com/office/officeart/2005/8/layout/funnel1"/>
    <dgm:cxn modelId="{41BF976F-B16B-434C-B218-5422A8A6A3D6}" type="presOf" srcId="{120240B0-37BE-4CCA-B55A-A424AD2B0B21}" destId="{F1DC0D86-9778-4667-B291-02EBD61D8740}" srcOrd="0" destOrd="0" presId="urn:microsoft.com/office/officeart/2005/8/layout/funnel1"/>
    <dgm:cxn modelId="{A15B5BBF-44E0-4D10-A9B3-89E848DEDD44}" srcId="{120240B0-37BE-4CCA-B55A-A424AD2B0B21}" destId="{89504558-3D46-4950-9465-477B19E6E78E}" srcOrd="2" destOrd="0" parTransId="{00429734-2277-406F-86D5-B32F5B6BEAFC}" sibTransId="{A3CF60BB-F80F-4922-A16C-5757BA010ECA}"/>
    <dgm:cxn modelId="{EB4CA566-8ADC-4571-BEDF-D5973FF28119}" type="presOf" srcId="{89504558-3D46-4950-9465-477B19E6E78E}" destId="{07DB2C96-0F8E-43AA-B001-AAF622506325}" srcOrd="0" destOrd="0" presId="urn:microsoft.com/office/officeart/2005/8/layout/funnel1"/>
    <dgm:cxn modelId="{06B481DC-D9C4-4470-A12B-BDE544CDF5C5}" type="presOf" srcId="{6E9D5DD7-A284-485C-BAF2-811E0FE7B287}" destId="{96F02420-B4F0-4C5B-8041-8DAEFB9A608C}" srcOrd="0" destOrd="0" presId="urn:microsoft.com/office/officeart/2005/8/layout/funnel1"/>
    <dgm:cxn modelId="{BC0A76E2-1A4C-47FA-9F93-7FD50FC6762A}" srcId="{120240B0-37BE-4CCA-B55A-A424AD2B0B21}" destId="{6E9D5DD7-A284-485C-BAF2-811E0FE7B287}" srcOrd="3" destOrd="0" parTransId="{316BA51B-EB27-4E9E-B85E-61D3BAE15F8A}" sibTransId="{59CFBE02-8BDC-40D2-81F8-441C9C38B752}"/>
    <dgm:cxn modelId="{E7745BD0-8E16-4086-A91F-954E214CE6AA}" srcId="{120240B0-37BE-4CCA-B55A-A424AD2B0B21}" destId="{1B0803F6-CF64-482B-B2A1-F120CA923275}" srcOrd="0" destOrd="0" parTransId="{76184115-FBD8-4663-B2C5-1F8A491A510C}" sibTransId="{3949D609-89F5-4F43-9DF0-56CEE9FF4F08}"/>
    <dgm:cxn modelId="{EA493F2C-4709-434F-A26A-3865C117142F}" srcId="{120240B0-37BE-4CCA-B55A-A424AD2B0B21}" destId="{E05238A0-B2AF-49BA-B5C5-500621D0B616}" srcOrd="1" destOrd="0" parTransId="{7B97939A-C2F0-456F-A5F8-1B6D0DBA6DAE}" sibTransId="{0366EEFB-335A-47B1-8CF2-25E049AFAA5E}"/>
    <dgm:cxn modelId="{DF57D7D2-7B58-4B76-A3BD-838264B3B112}" type="presOf" srcId="{E05238A0-B2AF-49BA-B5C5-500621D0B616}" destId="{789C89A2-4CD2-41CD-9570-769BA6D430EF}" srcOrd="0" destOrd="0" presId="urn:microsoft.com/office/officeart/2005/8/layout/funnel1"/>
    <dgm:cxn modelId="{C8439FF6-DA0A-4C60-9AFE-130BF41FB5C0}" type="presParOf" srcId="{F1DC0D86-9778-4667-B291-02EBD61D8740}" destId="{A75054C7-A39C-4F50-9910-C8DD9B24457B}" srcOrd="0" destOrd="0" presId="urn:microsoft.com/office/officeart/2005/8/layout/funnel1"/>
    <dgm:cxn modelId="{89980833-C01E-4FD5-8DD6-2FBCA0A2E95A}" type="presParOf" srcId="{F1DC0D86-9778-4667-B291-02EBD61D8740}" destId="{7C47C1E0-5DEB-4359-93D3-8A627BE6B537}" srcOrd="1" destOrd="0" presId="urn:microsoft.com/office/officeart/2005/8/layout/funnel1"/>
    <dgm:cxn modelId="{7E3B073E-70C0-4BF3-8B82-285502DA3F65}" type="presParOf" srcId="{F1DC0D86-9778-4667-B291-02EBD61D8740}" destId="{96F02420-B4F0-4C5B-8041-8DAEFB9A608C}" srcOrd="2" destOrd="0" presId="urn:microsoft.com/office/officeart/2005/8/layout/funnel1"/>
    <dgm:cxn modelId="{E9B084CE-B7BC-4EAD-9B78-2CE90D7AFD0C}" type="presParOf" srcId="{F1DC0D86-9778-4667-B291-02EBD61D8740}" destId="{07DB2C96-0F8E-43AA-B001-AAF622506325}" srcOrd="3" destOrd="0" presId="urn:microsoft.com/office/officeart/2005/8/layout/funnel1"/>
    <dgm:cxn modelId="{5CA02347-608E-4055-92D4-4B7A2E79F5FC}" type="presParOf" srcId="{F1DC0D86-9778-4667-B291-02EBD61D8740}" destId="{789C89A2-4CD2-41CD-9570-769BA6D430EF}" srcOrd="4" destOrd="0" presId="urn:microsoft.com/office/officeart/2005/8/layout/funnel1"/>
    <dgm:cxn modelId="{015DC068-22B7-4096-A0AD-27FB93F8BDFE}" type="presParOf" srcId="{F1DC0D86-9778-4667-B291-02EBD61D8740}" destId="{3B6E5240-F008-438B-AD58-1195A692FCD4}" srcOrd="5" destOrd="0" presId="urn:microsoft.com/office/officeart/2005/8/layout/funnel1"/>
    <dgm:cxn modelId="{0E9E6580-B2B3-4983-A617-2C4BCA765164}" type="presParOf" srcId="{F1DC0D86-9778-4667-B291-02EBD61D8740}" destId="{6A21A7AA-4EFE-4957-8E93-8ACD5CA124D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/>
      <dgm:t>
        <a:bodyPr/>
        <a:lstStyle/>
        <a:p>
          <a:pPr latinLnBrk="1"/>
          <a:r>
            <a:rPr lang="ko-KR" altLang="en-US" sz="3600" spc="3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48E7ACD-695C-45BF-9D40-20BF355E6A05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dirty="0" err="1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A4E202C-9F9F-4547-9C4A-9E8CCA383AE2}" type="sibTrans" cxnId="{A7D32570-0B64-44FD-9AB3-E7F53152DF6B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Visual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4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44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5"/>
      <dgm:spPr/>
    </dgm:pt>
    <dgm:pt modelId="{1160046E-E375-4E9F-BE32-DDCEF0647D22}" type="pres">
      <dgm:prSet presAssocID="{F27D70FE-37C1-48B7-841A-B2BE7507C83C}" presName="connectorText" presStyleLbl="sibTrans1D1" presStyleIdx="1" presStyleCnt="5"/>
      <dgm:spPr/>
    </dgm:pt>
    <dgm:pt modelId="{296F2DDA-20CB-4DE6-96A1-E6F7F52C975C}" type="pres">
      <dgm:prSet presAssocID="{23995C39-C9D1-46BA-98DC-6A4E232480B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92D66A4D-EC41-486A-810F-20F5D021D353}" type="presOf" srcId="{3A4E202C-9F9F-4547-9C4A-9E8CCA383AE2}" destId="{0896178F-20DA-4169-9A6A-55AFB95610B4}" srcOrd="0" destOrd="0" presId="urn:microsoft.com/office/officeart/2005/8/layout/bProcess3"/>
    <dgm:cxn modelId="{7186DCD8-DFAA-4557-B304-9628958E995F}" type="presOf" srcId="{A48E7ACD-695C-45BF-9D40-20BF355E6A05}" destId="{4258BAB0-FBF4-49CF-B4E3-3ECF4110C1B8}" srcOrd="0" destOrd="0" presId="urn:microsoft.com/office/officeart/2005/8/layout/bProcess3"/>
    <dgm:cxn modelId="{D879C856-9CD2-4BB7-B62E-6829FDDB84C1}" type="presOf" srcId="{3A4E202C-9F9F-4547-9C4A-9E8CCA383AE2}" destId="{470F6FFF-533E-4DCC-A3B9-5EEC0C53A70C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01E16E4C-4632-4F76-B8E1-105A8B90141C}" type="presOf" srcId="{A8CC029D-8F96-48E8-B614-6A72A2753BF2}" destId="{D43A9753-3136-41FC-8A6E-0031597BB5A9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E25B858D-455F-4271-AB1E-35935BABD20C}" type="presOf" srcId="{A8CC029D-8F96-48E8-B614-6A72A2753BF2}" destId="{B949A6C5-64B5-4134-9A71-E5601DEA6668}" srcOrd="1" destOrd="0" presId="urn:microsoft.com/office/officeart/2005/8/layout/bProcess3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CC0A6D28-01CE-480F-9E3A-D79B6CD34DA0}" type="presOf" srcId="{23995C39-C9D1-46BA-98DC-6A4E232480BC}" destId="{296F2DDA-20CB-4DE6-96A1-E6F7F52C975C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45961136-3C78-4BBD-8747-BAF60261463E}" srcId="{002D058C-0E6C-4248-B324-B4771D015659}" destId="{50A14E10-394B-4A16-8840-3FF19BFE51A7}" srcOrd="5" destOrd="0" parTransId="{1F0F493A-FE36-43EB-B66C-24ED6CCDD23C}" sibTransId="{0663A440-1782-4D5F-9976-E4DD9004F725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721676B3-2B9B-415E-AA51-E711D025A37B}" type="presParOf" srcId="{B919A46E-E10E-4676-AB33-462E69534337}" destId="{296F2DDA-20CB-4DE6-96A1-E6F7F52C975C}" srcOrd="4" destOrd="0" presId="urn:microsoft.com/office/officeart/2005/8/layout/bProcess3"/>
    <dgm:cxn modelId="{352EDBF5-310C-4C01-A9FD-C0B871D845BC}" type="presParOf" srcId="{B919A46E-E10E-4676-AB33-462E69534337}" destId="{D43A9753-3136-41FC-8A6E-0031597BB5A9}" srcOrd="5" destOrd="0" presId="urn:microsoft.com/office/officeart/2005/8/layout/bProcess3"/>
    <dgm:cxn modelId="{3BFDAF95-BAD0-4C23-A7C0-1B52E7F20F18}" type="presParOf" srcId="{D43A9753-3136-41FC-8A6E-0031597BB5A9}" destId="{B949A6C5-64B5-4134-9A71-E5601DEA6668}" srcOrd="0" destOrd="0" presId="urn:microsoft.com/office/officeart/2005/8/layout/bProcess3"/>
    <dgm:cxn modelId="{A884D480-C0FF-4FB5-BFC5-9E47E5CB387E}" type="presParOf" srcId="{B919A46E-E10E-4676-AB33-462E69534337}" destId="{4258BAB0-FBF4-49CF-B4E3-3ECF4110C1B8}" srcOrd="6" destOrd="0" presId="urn:microsoft.com/office/officeart/2005/8/layout/bProcess3"/>
    <dgm:cxn modelId="{BD4E3FFF-9A26-43E6-8964-2E8F30DA3E93}" type="presParOf" srcId="{B919A46E-E10E-4676-AB33-462E69534337}" destId="{0896178F-20DA-4169-9A6A-55AFB95610B4}" srcOrd="7" destOrd="0" presId="urn:microsoft.com/office/officeart/2005/8/layout/bProcess3"/>
    <dgm:cxn modelId="{6ECC91D7-B50C-4BEE-A8F9-04407EFD8007}" type="presParOf" srcId="{0896178F-20DA-4169-9A6A-55AFB95610B4}" destId="{470F6FFF-533E-4DCC-A3B9-5EEC0C53A70C}" srcOrd="0" destOrd="0" presId="urn:microsoft.com/office/officeart/2005/8/layout/bProcess3"/>
    <dgm:cxn modelId="{4924E79F-70D0-4D17-B7E6-17CC324CC496}" type="presParOf" srcId="{B919A46E-E10E-4676-AB33-462E69534337}" destId="{AD45548B-580F-49E1-877E-CFBC27607480}" srcOrd="8" destOrd="0" presId="urn:microsoft.com/office/officeart/2005/8/layout/bProcess3"/>
    <dgm:cxn modelId="{2D857824-8D3A-4090-8F33-A5C8CEC4A2F2}" type="presParOf" srcId="{B919A46E-E10E-4676-AB33-462E69534337}" destId="{4AD3A5CA-AAB3-48E1-B52F-C792214828EA}" srcOrd="9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chemeClr val="tx2">
              <a:lumMod val="20000"/>
              <a:lumOff val="80000"/>
            </a:schemeClr>
          </a:solidFill>
        </a:ln>
      </dgm:spPr>
      <dgm:t>
        <a:bodyPr/>
        <a:lstStyle/>
        <a:p>
          <a:pPr latinLnBrk="1"/>
          <a:r>
            <a:rPr lang="ko-KR" altLang="en-US" sz="24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/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043F73B-BC1F-4701-BF4D-8FF237616A62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solidFill>
                <a:schemeClr val="tx1"/>
              </a:solidFill>
            </a:rPr>
            <a:t>형태소분석</a:t>
          </a:r>
          <a:endParaRPr lang="ko-KR" altLang="en-US" sz="3600" dirty="0">
            <a:solidFill>
              <a:schemeClr val="tx1"/>
            </a:solidFill>
          </a:endParaRPr>
        </a:p>
      </dgm:t>
    </dgm:pt>
    <dgm:pt modelId="{AF8DB399-96D7-4D2A-B5E3-0F204ECC0177}" type="parTrans" cxnId="{3F121385-A60A-4CFA-9A96-ECA81640B9E2}">
      <dgm:prSet/>
      <dgm:spPr/>
      <dgm:t>
        <a:bodyPr/>
        <a:lstStyle/>
        <a:p>
          <a:pPr latinLnBrk="1"/>
          <a:endParaRPr lang="ko-KR" altLang="en-US"/>
        </a:p>
      </dgm:t>
    </dgm:pt>
    <dgm:pt modelId="{00656191-271B-4388-84EB-B2A219699656}" type="sibTrans" cxnId="{3F121385-A60A-4CFA-9A96-ECA81640B9E2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0C0C0"/>
              </a:solidFill>
            </a:rPr>
            <a:t>통계적 접근</a:t>
          </a:r>
          <a:endParaRPr lang="ko-KR" altLang="en-US" dirty="0">
            <a:solidFill>
              <a:srgbClr val="C0C0C0"/>
            </a:solidFill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/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48E7ACD-695C-45BF-9D40-20BF355E6A05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DB</a:t>
          </a:r>
          <a:endParaRPr lang="ko-KR" altLang="en-US" dirty="0">
            <a:solidFill>
              <a:srgbClr val="C0C0C0"/>
            </a:solidFill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/>
        </a:p>
      </dgm:t>
    </dgm:pt>
    <dgm:pt modelId="{3A4E202C-9F9F-4547-9C4A-9E8CCA383AE2}" type="sibTrans" cxnId="{A7D32570-0B64-44FD-9AB3-E7F53152DF6B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Visual</a:t>
          </a:r>
          <a:endParaRPr lang="ko-KR" altLang="en-US" dirty="0">
            <a:solidFill>
              <a:srgbClr val="C0C0C0"/>
            </a:solidFill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0266826-1CD1-4217-AC06-A98B2414AD39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15FCC5DD-4179-4D15-98D1-A830460DAF16}" type="pres">
      <dgm:prSet presAssocID="{7EA388BB-C55B-4705-B1A8-C726CA93CDD6}" presName="node" presStyleLbl="node1" presStyleIdx="0" presStyleCnt="5" custScaleX="116851" custScaleY="6768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9BFB8-0A44-4388-A179-E8CA579E3B01}" type="pres">
      <dgm:prSet presAssocID="{DBD899D0-3323-4E0E-ADAA-6C4D9DA1CC07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C79172E-0546-4C98-9EA4-046A64E4BE69}" type="pres">
      <dgm:prSet presAssocID="{DBD899D0-3323-4E0E-ADAA-6C4D9DA1CC07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125AC72-4617-43FD-8AE6-928C43F7A5F2}" type="pres">
      <dgm:prSet presAssocID="{0043F73B-BC1F-4701-BF4D-8FF237616A62}" presName="node" presStyleLbl="node1" presStyleIdx="1" presStyleCnt="5" custScaleX="164263" custScaleY="11502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22630-7AE2-4BA7-91EA-5B27225DFDD0}" type="pres">
      <dgm:prSet presAssocID="{00656191-271B-4388-84EB-B2A219699656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130349F1-3A79-4119-A4AB-C7D78E584BA9}" type="pres">
      <dgm:prSet presAssocID="{00656191-271B-4388-84EB-B2A219699656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D89949C-41CF-4400-9038-BEE5DE2E4A2C}" type="pres">
      <dgm:prSet presAssocID="{23995C39-C9D1-46BA-98DC-6A4E232480BC}" presName="node" presStyleLbl="node1" presStyleIdx="2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ABE632-7638-4B85-B53D-DCBA10F8B1D7}" type="pres">
      <dgm:prSet presAssocID="{A8CC029D-8F96-48E8-B614-6A72A2753BF2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9BA2A6B-EDF4-4790-A2C5-BD9EF4F3EBB1}" type="pres">
      <dgm:prSet presAssocID="{A8CC029D-8F96-48E8-B614-6A72A2753BF2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2C2E384-B2D8-4E84-980B-480E0DB7A6F3}" type="pres">
      <dgm:prSet presAssocID="{A48E7ACD-695C-45BF-9D40-20BF355E6A05}" presName="node" presStyleLbl="node1" presStyleIdx="3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DD7AEF-FD24-42E8-BB04-BE1013A73531}" type="pres">
      <dgm:prSet presAssocID="{3A4E202C-9F9F-4547-9C4A-9E8CCA383AE2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E76F04A7-2379-4304-BC3A-7CC571A33A60}" type="pres">
      <dgm:prSet presAssocID="{3A4E202C-9F9F-4547-9C4A-9E8CCA383AE2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A1D6D7C-7F60-4761-BD9C-DFC0B094C3B1}" type="pres">
      <dgm:prSet presAssocID="{BE259B64-F260-4AD1-9F16-FED6F3B5B9EC}" presName="node" presStyleLbl="node1" presStyleIdx="4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D62B30-D5D5-4FBC-9EFF-B62AB1CE9E4B}" type="presOf" srcId="{002D058C-0E6C-4248-B324-B4771D015659}" destId="{70266826-1CD1-4217-AC06-A98B2414AD39}" srcOrd="0" destOrd="0" presId="urn:microsoft.com/office/officeart/2005/8/layout/process1"/>
    <dgm:cxn modelId="{65E22416-8F4F-464A-8865-6547CA76617E}" type="presOf" srcId="{A8CC029D-8F96-48E8-B614-6A72A2753BF2}" destId="{69BA2A6B-EDF4-4790-A2C5-BD9EF4F3EBB1}" srcOrd="1" destOrd="0" presId="urn:microsoft.com/office/officeart/2005/8/layout/process1"/>
    <dgm:cxn modelId="{89C6D3D6-8611-4EC9-8194-945C9C46B795}" type="presOf" srcId="{DBD899D0-3323-4E0E-ADAA-6C4D9DA1CC07}" destId="{2C79172E-0546-4C98-9EA4-046A64E4BE69}" srcOrd="1" destOrd="0" presId="urn:microsoft.com/office/officeart/2005/8/layout/process1"/>
    <dgm:cxn modelId="{3F121385-A60A-4CFA-9A96-ECA81640B9E2}" srcId="{002D058C-0E6C-4248-B324-B4771D015659}" destId="{0043F73B-BC1F-4701-BF4D-8FF237616A62}" srcOrd="1" destOrd="0" parTransId="{AF8DB399-96D7-4D2A-B5E3-0F204ECC0177}" sibTransId="{00656191-271B-4388-84EB-B2A219699656}"/>
    <dgm:cxn modelId="{5B25A699-EB86-4501-B40C-64BECB38038C}" type="presOf" srcId="{00656191-271B-4388-84EB-B2A219699656}" destId="{130349F1-3A79-4119-A4AB-C7D78E584BA9}" srcOrd="1" destOrd="0" presId="urn:microsoft.com/office/officeart/2005/8/layout/process1"/>
    <dgm:cxn modelId="{3854B05D-349A-48F9-86F5-59EC7FA299B8}" type="presOf" srcId="{0043F73B-BC1F-4701-BF4D-8FF237616A62}" destId="{A125AC72-4617-43FD-8AE6-928C43F7A5F2}" srcOrd="0" destOrd="0" presId="urn:microsoft.com/office/officeart/2005/8/layout/process1"/>
    <dgm:cxn modelId="{BB594A66-4537-4DD2-A8F4-FF56914E9BC3}" type="presOf" srcId="{A48E7ACD-695C-45BF-9D40-20BF355E6A05}" destId="{B2C2E384-B2D8-4E84-980B-480E0DB7A6F3}" srcOrd="0" destOrd="0" presId="urn:microsoft.com/office/officeart/2005/8/layout/process1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0CDCFAFC-1D0F-44F6-BCCF-C9264AD1E2DF}" type="presOf" srcId="{23995C39-C9D1-46BA-98DC-6A4E232480BC}" destId="{4D89949C-41CF-4400-9038-BEE5DE2E4A2C}" srcOrd="0" destOrd="0" presId="urn:microsoft.com/office/officeart/2005/8/layout/process1"/>
    <dgm:cxn modelId="{08479FCD-498D-47EE-8675-3B51688CD34E}" type="presOf" srcId="{7EA388BB-C55B-4705-B1A8-C726CA93CDD6}" destId="{15FCC5DD-4179-4D15-98D1-A830460DAF16}" srcOrd="0" destOrd="0" presId="urn:microsoft.com/office/officeart/2005/8/layout/process1"/>
    <dgm:cxn modelId="{1A495AA0-8481-4D4B-9C58-1ED24FABB633}" type="presOf" srcId="{3A4E202C-9F9F-4547-9C4A-9E8CCA383AE2}" destId="{E6DD7AEF-FD24-42E8-BB04-BE1013A73531}" srcOrd="0" destOrd="0" presId="urn:microsoft.com/office/officeart/2005/8/layout/process1"/>
    <dgm:cxn modelId="{01223605-0823-4E5F-B965-ED48DAE4C903}" type="presOf" srcId="{BE259B64-F260-4AD1-9F16-FED6F3B5B9EC}" destId="{5A1D6D7C-7F60-4761-BD9C-DFC0B094C3B1}" srcOrd="0" destOrd="0" presId="urn:microsoft.com/office/officeart/2005/8/layout/process1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8BF73F45-DABB-4766-80A4-28C0BEDD2A1A}" type="presOf" srcId="{3A4E202C-9F9F-4547-9C4A-9E8CCA383AE2}" destId="{E76F04A7-2379-4304-BC3A-7CC571A33A60}" srcOrd="1" destOrd="0" presId="urn:microsoft.com/office/officeart/2005/8/layout/process1"/>
    <dgm:cxn modelId="{BF2DB441-C47E-4DF5-87E4-A0D842D4962E}" type="presOf" srcId="{00656191-271B-4388-84EB-B2A219699656}" destId="{53322630-7AE2-4BA7-91EA-5B27225DFDD0}" srcOrd="0" destOrd="0" presId="urn:microsoft.com/office/officeart/2005/8/layout/process1"/>
    <dgm:cxn modelId="{FE2E1827-BA39-4F02-B4EE-4137CEB11ED7}" type="presOf" srcId="{A8CC029D-8F96-48E8-B614-6A72A2753BF2}" destId="{5EABE632-7638-4B85-B53D-DCBA10F8B1D7}" srcOrd="0" destOrd="0" presId="urn:microsoft.com/office/officeart/2005/8/layout/process1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4D377E28-7C42-4ACD-A15E-E0940BF4FC5C}" type="presOf" srcId="{DBD899D0-3323-4E0E-ADAA-6C4D9DA1CC07}" destId="{A8D9BFB8-0A44-4388-A179-E8CA579E3B01}" srcOrd="0" destOrd="0" presId="urn:microsoft.com/office/officeart/2005/8/layout/process1"/>
    <dgm:cxn modelId="{721434EC-8B2F-42C8-A5B6-F96F7DB8E57F}" type="presParOf" srcId="{70266826-1CD1-4217-AC06-A98B2414AD39}" destId="{15FCC5DD-4179-4D15-98D1-A830460DAF16}" srcOrd="0" destOrd="0" presId="urn:microsoft.com/office/officeart/2005/8/layout/process1"/>
    <dgm:cxn modelId="{292CEB6F-4499-4091-AC4E-2E4E320D1A14}" type="presParOf" srcId="{70266826-1CD1-4217-AC06-A98B2414AD39}" destId="{A8D9BFB8-0A44-4388-A179-E8CA579E3B01}" srcOrd="1" destOrd="0" presId="urn:microsoft.com/office/officeart/2005/8/layout/process1"/>
    <dgm:cxn modelId="{BFB91B19-13B5-4BA7-8C85-662F93BD68B6}" type="presParOf" srcId="{A8D9BFB8-0A44-4388-A179-E8CA579E3B01}" destId="{2C79172E-0546-4C98-9EA4-046A64E4BE69}" srcOrd="0" destOrd="0" presId="urn:microsoft.com/office/officeart/2005/8/layout/process1"/>
    <dgm:cxn modelId="{0AB69064-ECAE-418C-BCDA-1AB7B4EAE0D3}" type="presParOf" srcId="{70266826-1CD1-4217-AC06-A98B2414AD39}" destId="{A125AC72-4617-43FD-8AE6-928C43F7A5F2}" srcOrd="2" destOrd="0" presId="urn:microsoft.com/office/officeart/2005/8/layout/process1"/>
    <dgm:cxn modelId="{23BC6E4F-01FC-459C-BEA0-33D8126D9A8B}" type="presParOf" srcId="{70266826-1CD1-4217-AC06-A98B2414AD39}" destId="{53322630-7AE2-4BA7-91EA-5B27225DFDD0}" srcOrd="3" destOrd="0" presId="urn:microsoft.com/office/officeart/2005/8/layout/process1"/>
    <dgm:cxn modelId="{E96B19E3-6EA5-4B4B-8806-2CF279DF0603}" type="presParOf" srcId="{53322630-7AE2-4BA7-91EA-5B27225DFDD0}" destId="{130349F1-3A79-4119-A4AB-C7D78E584BA9}" srcOrd="0" destOrd="0" presId="urn:microsoft.com/office/officeart/2005/8/layout/process1"/>
    <dgm:cxn modelId="{D3EDADCB-B1C4-4996-A063-2B7B4F35801F}" type="presParOf" srcId="{70266826-1CD1-4217-AC06-A98B2414AD39}" destId="{4D89949C-41CF-4400-9038-BEE5DE2E4A2C}" srcOrd="4" destOrd="0" presId="urn:microsoft.com/office/officeart/2005/8/layout/process1"/>
    <dgm:cxn modelId="{A6D8E8BB-47AC-4D33-AF7C-6C8E61320488}" type="presParOf" srcId="{70266826-1CD1-4217-AC06-A98B2414AD39}" destId="{5EABE632-7638-4B85-B53D-DCBA10F8B1D7}" srcOrd="5" destOrd="0" presId="urn:microsoft.com/office/officeart/2005/8/layout/process1"/>
    <dgm:cxn modelId="{8E7DD2DE-1DB2-4037-A830-337EE77A620E}" type="presParOf" srcId="{5EABE632-7638-4B85-B53D-DCBA10F8B1D7}" destId="{69BA2A6B-EDF4-4790-A2C5-BD9EF4F3EBB1}" srcOrd="0" destOrd="0" presId="urn:microsoft.com/office/officeart/2005/8/layout/process1"/>
    <dgm:cxn modelId="{60B59527-F1BA-493A-B199-4F94D3F66F37}" type="presParOf" srcId="{70266826-1CD1-4217-AC06-A98B2414AD39}" destId="{B2C2E384-B2D8-4E84-980B-480E0DB7A6F3}" srcOrd="6" destOrd="0" presId="urn:microsoft.com/office/officeart/2005/8/layout/process1"/>
    <dgm:cxn modelId="{9F63BA8D-C37B-4ED4-9ABA-83A4F32B23A9}" type="presParOf" srcId="{70266826-1CD1-4217-AC06-A98B2414AD39}" destId="{E6DD7AEF-FD24-42E8-BB04-BE1013A73531}" srcOrd="7" destOrd="0" presId="urn:microsoft.com/office/officeart/2005/8/layout/process1"/>
    <dgm:cxn modelId="{1658407D-ABB1-431C-A62E-8AB2E29ACE10}" type="presParOf" srcId="{E6DD7AEF-FD24-42E8-BB04-BE1013A73531}" destId="{E76F04A7-2379-4304-BC3A-7CC571A33A60}" srcOrd="0" destOrd="0" presId="urn:microsoft.com/office/officeart/2005/8/layout/process1"/>
    <dgm:cxn modelId="{6A291B85-1CDD-471F-AA79-EC5ECD66AA7D}" type="presParOf" srcId="{70266826-1CD1-4217-AC06-A98B2414AD39}" destId="{5A1D6D7C-7F60-4761-BD9C-DFC0B094C3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chemeClr val="tx2">
              <a:lumMod val="20000"/>
              <a:lumOff val="80000"/>
            </a:schemeClr>
          </a:solidFill>
        </a:ln>
      </dgm:spPr>
      <dgm:t>
        <a:bodyPr/>
        <a:lstStyle/>
        <a:p>
          <a:pPr latinLnBrk="1"/>
          <a:r>
            <a:rPr lang="ko-KR" altLang="en-US" sz="24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/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0C0C0"/>
              </a:solidFill>
            </a:rPr>
            <a:t>통계적 접근</a:t>
          </a:r>
          <a:endParaRPr lang="ko-KR" altLang="en-US" dirty="0">
            <a:solidFill>
              <a:srgbClr val="C0C0C0"/>
            </a:solidFill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/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Visual</a:t>
          </a:r>
          <a:endParaRPr lang="ko-KR" altLang="en-US" dirty="0">
            <a:solidFill>
              <a:srgbClr val="C0C0C0"/>
            </a:solidFill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14D01CD0-85EF-4B08-A0C4-225724EC101A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dirty="0" smtClean="0">
              <a:solidFill>
                <a:srgbClr val="C0C0C0"/>
              </a:solidFill>
            </a:rPr>
            <a:t>DB</a:t>
          </a:r>
          <a:endParaRPr lang="ko-KR" altLang="en-US" sz="3600" dirty="0">
            <a:solidFill>
              <a:schemeClr val="tx1"/>
            </a:solidFill>
          </a:endParaRPr>
        </a:p>
      </dgm:t>
    </dgm:pt>
    <dgm:pt modelId="{0D27E41D-1390-47FC-B9E6-E6E3360EA48D}" type="parTrans" cxnId="{72057482-728D-4B88-BA6D-6C6F699A3003}">
      <dgm:prSet/>
      <dgm:spPr/>
      <dgm:t>
        <a:bodyPr/>
        <a:lstStyle/>
        <a:p>
          <a:pPr latinLnBrk="1"/>
          <a:endParaRPr lang="ko-KR" altLang="en-US"/>
        </a:p>
      </dgm:t>
    </dgm:pt>
    <dgm:pt modelId="{9B3C1876-7EC2-4741-ADC4-3C6DEBDAEFCA}" type="sibTrans" cxnId="{72057482-728D-4B88-BA6D-6C6F699A3003}">
      <dgm:prSet/>
      <dgm:spPr/>
      <dgm:t>
        <a:bodyPr/>
        <a:lstStyle/>
        <a:p>
          <a:pPr latinLnBrk="1"/>
          <a:endParaRPr lang="ko-KR" altLang="en-US"/>
        </a:p>
      </dgm:t>
    </dgm:pt>
    <dgm:pt modelId="{A4DA6F43-D7B0-4735-983C-102BE8A22367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3600" smtClean="0">
              <a:solidFill>
                <a:schemeClr val="tx1"/>
              </a:solidFill>
            </a:rPr>
            <a:t>형태소분석</a:t>
          </a:r>
          <a:endParaRPr lang="ko-KR" altLang="en-US" sz="3600" dirty="0">
            <a:solidFill>
              <a:schemeClr val="tx1"/>
            </a:solidFill>
          </a:endParaRPr>
        </a:p>
      </dgm:t>
    </dgm:pt>
    <dgm:pt modelId="{422003C5-EE6B-49DB-9987-DDB5FDC5A268}" type="parTrans" cxnId="{D6EBFEB0-A89D-407A-A729-404C206A4667}">
      <dgm:prSet/>
      <dgm:spPr/>
      <dgm:t>
        <a:bodyPr/>
        <a:lstStyle/>
        <a:p>
          <a:pPr latinLnBrk="1"/>
          <a:endParaRPr lang="ko-KR" altLang="en-US"/>
        </a:p>
      </dgm:t>
    </dgm:pt>
    <dgm:pt modelId="{C8FF0C18-CDAB-4665-9EA9-D80DFA5493CF}" type="sibTrans" cxnId="{D6EBFEB0-A89D-407A-A729-404C206A4667}">
      <dgm:prSet/>
      <dgm:spPr/>
      <dgm:t>
        <a:bodyPr/>
        <a:lstStyle/>
        <a:p>
          <a:pPr latinLnBrk="1"/>
          <a:endParaRPr lang="ko-KR" altLang="en-US"/>
        </a:p>
      </dgm:t>
    </dgm:pt>
    <dgm:pt modelId="{70266826-1CD1-4217-AC06-A98B2414AD39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15FCC5DD-4179-4D15-98D1-A830460DAF16}" type="pres">
      <dgm:prSet presAssocID="{7EA388BB-C55B-4705-B1A8-C726CA93CDD6}" presName="node" presStyleLbl="node1" presStyleIdx="0" presStyleCnt="5" custScaleX="116851" custScaleY="6768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9BFB8-0A44-4388-A179-E8CA579E3B01}" type="pres">
      <dgm:prSet presAssocID="{DBD899D0-3323-4E0E-ADAA-6C4D9DA1CC07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C79172E-0546-4C98-9EA4-046A64E4BE69}" type="pres">
      <dgm:prSet presAssocID="{DBD899D0-3323-4E0E-ADAA-6C4D9DA1CC07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6173020-6CE5-4E6C-BB94-09B77D0002AD}" type="pres">
      <dgm:prSet presAssocID="{14D01CD0-85EF-4B08-A0C4-225724EC101A}" presName="node" presStyleLbl="node1" presStyleIdx="1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BD40FB-0A17-498C-829D-E6884614EA5C}" type="pres">
      <dgm:prSet presAssocID="{9B3C1876-7EC2-4741-ADC4-3C6DEBDAEFCA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BD0C06C-68BE-4261-B46D-8FCEAA86E337}" type="pres">
      <dgm:prSet presAssocID="{9B3C1876-7EC2-4741-ADC4-3C6DEBDAEFCA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2A78868-60EF-4504-B094-044C547A4E2E}" type="pres">
      <dgm:prSet presAssocID="{A4DA6F43-D7B0-4735-983C-102BE8A2236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BCA4A5-95E0-469D-A06F-455446B367C6}" type="pres">
      <dgm:prSet presAssocID="{C8FF0C18-CDAB-4665-9EA9-D80DFA5493CF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79FFA5E-E2BA-4047-876D-11EDDD44E7C5}" type="pres">
      <dgm:prSet presAssocID="{C8FF0C18-CDAB-4665-9EA9-D80DFA5493CF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D89949C-41CF-4400-9038-BEE5DE2E4A2C}" type="pres">
      <dgm:prSet presAssocID="{23995C39-C9D1-46BA-98DC-6A4E232480BC}" presName="node" presStyleLbl="node1" presStyleIdx="3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ABE632-7638-4B85-B53D-DCBA10F8B1D7}" type="pres">
      <dgm:prSet presAssocID="{A8CC029D-8F96-48E8-B614-6A72A2753BF2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9BA2A6B-EDF4-4790-A2C5-BD9EF4F3EBB1}" type="pres">
      <dgm:prSet presAssocID="{A8CC029D-8F96-48E8-B614-6A72A2753BF2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A1D6D7C-7F60-4761-BD9C-DFC0B094C3B1}" type="pres">
      <dgm:prSet presAssocID="{BE259B64-F260-4AD1-9F16-FED6F3B5B9EC}" presName="node" presStyleLbl="node1" presStyleIdx="4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D62B30-D5D5-4FBC-9EFF-B62AB1CE9E4B}" type="presOf" srcId="{002D058C-0E6C-4248-B324-B4771D015659}" destId="{70266826-1CD1-4217-AC06-A98B2414AD39}" srcOrd="0" destOrd="0" presId="urn:microsoft.com/office/officeart/2005/8/layout/process1"/>
    <dgm:cxn modelId="{AD68B72D-3D25-4D68-BFCD-E7EB7EB9F510}" type="presOf" srcId="{9B3C1876-7EC2-4741-ADC4-3C6DEBDAEFCA}" destId="{54BD40FB-0A17-498C-829D-E6884614EA5C}" srcOrd="0" destOrd="0" presId="urn:microsoft.com/office/officeart/2005/8/layout/process1"/>
    <dgm:cxn modelId="{65E22416-8F4F-464A-8865-6547CA76617E}" type="presOf" srcId="{A8CC029D-8F96-48E8-B614-6A72A2753BF2}" destId="{69BA2A6B-EDF4-4790-A2C5-BD9EF4F3EBB1}" srcOrd="1" destOrd="0" presId="urn:microsoft.com/office/officeart/2005/8/layout/process1"/>
    <dgm:cxn modelId="{42F129D0-6FE9-4146-9EB8-AB24BF68B5CE}" type="presOf" srcId="{A4DA6F43-D7B0-4735-983C-102BE8A22367}" destId="{F2A78868-60EF-4504-B094-044C547A4E2E}" srcOrd="0" destOrd="0" presId="urn:microsoft.com/office/officeart/2005/8/layout/process1"/>
    <dgm:cxn modelId="{89C6D3D6-8611-4EC9-8194-945C9C46B795}" type="presOf" srcId="{DBD899D0-3323-4E0E-ADAA-6C4D9DA1CC07}" destId="{2C79172E-0546-4C98-9EA4-046A64E4BE69}" srcOrd="1" destOrd="0" presId="urn:microsoft.com/office/officeart/2005/8/layout/process1"/>
    <dgm:cxn modelId="{5387DAB6-DF7C-46B0-8D0A-64E58B569A6C}" type="presOf" srcId="{C8FF0C18-CDAB-4665-9EA9-D80DFA5493CF}" destId="{179FFA5E-E2BA-4047-876D-11EDDD44E7C5}" srcOrd="1" destOrd="0" presId="urn:microsoft.com/office/officeart/2005/8/layout/process1"/>
    <dgm:cxn modelId="{D6EBFEB0-A89D-407A-A729-404C206A4667}" srcId="{002D058C-0E6C-4248-B324-B4771D015659}" destId="{A4DA6F43-D7B0-4735-983C-102BE8A22367}" srcOrd="2" destOrd="0" parTransId="{422003C5-EE6B-49DB-9987-DDB5FDC5A268}" sibTransId="{C8FF0C18-CDAB-4665-9EA9-D80DFA5493CF}"/>
    <dgm:cxn modelId="{0CDCFAFC-1D0F-44F6-BCCF-C9264AD1E2DF}" type="presOf" srcId="{23995C39-C9D1-46BA-98DC-6A4E232480BC}" destId="{4D89949C-41CF-4400-9038-BEE5DE2E4A2C}" srcOrd="0" destOrd="0" presId="urn:microsoft.com/office/officeart/2005/8/layout/process1"/>
    <dgm:cxn modelId="{08479FCD-498D-47EE-8675-3B51688CD34E}" type="presOf" srcId="{7EA388BB-C55B-4705-B1A8-C726CA93CDD6}" destId="{15FCC5DD-4179-4D15-98D1-A830460DAF16}" srcOrd="0" destOrd="0" presId="urn:microsoft.com/office/officeart/2005/8/layout/process1"/>
    <dgm:cxn modelId="{01223605-0823-4E5F-B965-ED48DAE4C903}" type="presOf" srcId="{BE259B64-F260-4AD1-9F16-FED6F3B5B9EC}" destId="{5A1D6D7C-7F60-4761-BD9C-DFC0B094C3B1}" srcOrd="0" destOrd="0" presId="urn:microsoft.com/office/officeart/2005/8/layout/process1"/>
    <dgm:cxn modelId="{3BE739F9-84D3-4486-A079-A8D584FF1B2A}" type="presOf" srcId="{9B3C1876-7EC2-4741-ADC4-3C6DEBDAEFCA}" destId="{6BD0C06C-68BE-4261-B46D-8FCEAA86E337}" srcOrd="1" destOrd="0" presId="urn:microsoft.com/office/officeart/2005/8/layout/process1"/>
    <dgm:cxn modelId="{635ED159-1511-40A1-9239-6C8C5388185A}" type="presOf" srcId="{14D01CD0-85EF-4B08-A0C4-225724EC101A}" destId="{B6173020-6CE5-4E6C-BB94-09B77D0002AD}" srcOrd="0" destOrd="0" presId="urn:microsoft.com/office/officeart/2005/8/layout/process1"/>
    <dgm:cxn modelId="{491E9036-49B4-46C2-BAC9-385F3363C586}" srcId="{002D058C-0E6C-4248-B324-B4771D015659}" destId="{23995C39-C9D1-46BA-98DC-6A4E232480BC}" srcOrd="3" destOrd="0" parTransId="{68C7B4BE-C6C5-4C37-8BD4-A9EE44A70E8F}" sibTransId="{A8CC029D-8F96-48E8-B614-6A72A2753BF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68EDAF8-2B08-41A4-AFCD-336882314A89}" type="presOf" srcId="{C8FF0C18-CDAB-4665-9EA9-D80DFA5493CF}" destId="{98BCA4A5-95E0-469D-A06F-455446B367C6}" srcOrd="0" destOrd="0" presId="urn:microsoft.com/office/officeart/2005/8/layout/process1"/>
    <dgm:cxn modelId="{FE2E1827-BA39-4F02-B4EE-4137CEB11ED7}" type="presOf" srcId="{A8CC029D-8F96-48E8-B614-6A72A2753BF2}" destId="{5EABE632-7638-4B85-B53D-DCBA10F8B1D7}" srcOrd="0" destOrd="0" presId="urn:microsoft.com/office/officeart/2005/8/layout/process1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4D377E28-7C42-4ACD-A15E-E0940BF4FC5C}" type="presOf" srcId="{DBD899D0-3323-4E0E-ADAA-6C4D9DA1CC07}" destId="{A8D9BFB8-0A44-4388-A179-E8CA579E3B01}" srcOrd="0" destOrd="0" presId="urn:microsoft.com/office/officeart/2005/8/layout/process1"/>
    <dgm:cxn modelId="{72057482-728D-4B88-BA6D-6C6F699A3003}" srcId="{002D058C-0E6C-4248-B324-B4771D015659}" destId="{14D01CD0-85EF-4B08-A0C4-225724EC101A}" srcOrd="1" destOrd="0" parTransId="{0D27E41D-1390-47FC-B9E6-E6E3360EA48D}" sibTransId="{9B3C1876-7EC2-4741-ADC4-3C6DEBDAEFCA}"/>
    <dgm:cxn modelId="{721434EC-8B2F-42C8-A5B6-F96F7DB8E57F}" type="presParOf" srcId="{70266826-1CD1-4217-AC06-A98B2414AD39}" destId="{15FCC5DD-4179-4D15-98D1-A830460DAF16}" srcOrd="0" destOrd="0" presId="urn:microsoft.com/office/officeart/2005/8/layout/process1"/>
    <dgm:cxn modelId="{292CEB6F-4499-4091-AC4E-2E4E320D1A14}" type="presParOf" srcId="{70266826-1CD1-4217-AC06-A98B2414AD39}" destId="{A8D9BFB8-0A44-4388-A179-E8CA579E3B01}" srcOrd="1" destOrd="0" presId="urn:microsoft.com/office/officeart/2005/8/layout/process1"/>
    <dgm:cxn modelId="{BFB91B19-13B5-4BA7-8C85-662F93BD68B6}" type="presParOf" srcId="{A8D9BFB8-0A44-4388-A179-E8CA579E3B01}" destId="{2C79172E-0546-4C98-9EA4-046A64E4BE69}" srcOrd="0" destOrd="0" presId="urn:microsoft.com/office/officeart/2005/8/layout/process1"/>
    <dgm:cxn modelId="{1A3162E9-EED3-4A3E-AF79-85580041D343}" type="presParOf" srcId="{70266826-1CD1-4217-AC06-A98B2414AD39}" destId="{B6173020-6CE5-4E6C-BB94-09B77D0002AD}" srcOrd="2" destOrd="0" presId="urn:microsoft.com/office/officeart/2005/8/layout/process1"/>
    <dgm:cxn modelId="{94299E26-8A2C-49F4-A14F-AE5F8095E09B}" type="presParOf" srcId="{70266826-1CD1-4217-AC06-A98B2414AD39}" destId="{54BD40FB-0A17-498C-829D-E6884614EA5C}" srcOrd="3" destOrd="0" presId="urn:microsoft.com/office/officeart/2005/8/layout/process1"/>
    <dgm:cxn modelId="{779F7BF4-8451-4491-84F0-350FBCAF5E08}" type="presParOf" srcId="{54BD40FB-0A17-498C-829D-E6884614EA5C}" destId="{6BD0C06C-68BE-4261-B46D-8FCEAA86E337}" srcOrd="0" destOrd="0" presId="urn:microsoft.com/office/officeart/2005/8/layout/process1"/>
    <dgm:cxn modelId="{FE64BAA9-79F0-482A-A20A-CA83524493E2}" type="presParOf" srcId="{70266826-1CD1-4217-AC06-A98B2414AD39}" destId="{F2A78868-60EF-4504-B094-044C547A4E2E}" srcOrd="4" destOrd="0" presId="urn:microsoft.com/office/officeart/2005/8/layout/process1"/>
    <dgm:cxn modelId="{558CED3C-B8E3-4070-88C1-FED78BD9EED1}" type="presParOf" srcId="{70266826-1CD1-4217-AC06-A98B2414AD39}" destId="{98BCA4A5-95E0-469D-A06F-455446B367C6}" srcOrd="5" destOrd="0" presId="urn:microsoft.com/office/officeart/2005/8/layout/process1"/>
    <dgm:cxn modelId="{A69E1E65-0C1A-4621-952A-0EAD753D4BD2}" type="presParOf" srcId="{98BCA4A5-95E0-469D-A06F-455446B367C6}" destId="{179FFA5E-E2BA-4047-876D-11EDDD44E7C5}" srcOrd="0" destOrd="0" presId="urn:microsoft.com/office/officeart/2005/8/layout/process1"/>
    <dgm:cxn modelId="{D3EDADCB-B1C4-4996-A063-2B7B4F35801F}" type="presParOf" srcId="{70266826-1CD1-4217-AC06-A98B2414AD39}" destId="{4D89949C-41CF-4400-9038-BEE5DE2E4A2C}" srcOrd="6" destOrd="0" presId="urn:microsoft.com/office/officeart/2005/8/layout/process1"/>
    <dgm:cxn modelId="{A6D8E8BB-47AC-4D33-AF7C-6C8E61320488}" type="presParOf" srcId="{70266826-1CD1-4217-AC06-A98B2414AD39}" destId="{5EABE632-7638-4B85-B53D-DCBA10F8B1D7}" srcOrd="7" destOrd="0" presId="urn:microsoft.com/office/officeart/2005/8/layout/process1"/>
    <dgm:cxn modelId="{8E7DD2DE-1DB2-4037-A830-337EE77A620E}" type="presParOf" srcId="{5EABE632-7638-4B85-B53D-DCBA10F8B1D7}" destId="{69BA2A6B-EDF4-4790-A2C5-BD9EF4F3EBB1}" srcOrd="0" destOrd="0" presId="urn:microsoft.com/office/officeart/2005/8/layout/process1"/>
    <dgm:cxn modelId="{6A291B85-1CDD-471F-AA79-EC5ECD66AA7D}" type="presParOf" srcId="{70266826-1CD1-4217-AC06-A98B2414AD39}" destId="{5A1D6D7C-7F60-4761-BD9C-DFC0B094C3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chemeClr val="tx2">
              <a:lumMod val="20000"/>
              <a:lumOff val="80000"/>
            </a:schemeClr>
          </a:solidFill>
        </a:ln>
      </dgm:spPr>
      <dgm:t>
        <a:bodyPr/>
        <a:lstStyle/>
        <a:p>
          <a:pPr latinLnBrk="1"/>
          <a:r>
            <a:rPr lang="ko-KR" altLang="en-US" sz="24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/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0C0C0"/>
              </a:solidFill>
            </a:rPr>
            <a:t>통계적 접근</a:t>
          </a:r>
          <a:endParaRPr lang="ko-KR" altLang="en-US" dirty="0">
            <a:solidFill>
              <a:srgbClr val="C0C0C0"/>
            </a:solidFill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/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Visual</a:t>
          </a:r>
          <a:endParaRPr lang="ko-KR" altLang="en-US" dirty="0">
            <a:solidFill>
              <a:srgbClr val="C0C0C0"/>
            </a:solidFill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14D01CD0-85EF-4B08-A0C4-225724EC101A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dirty="0" smtClean="0">
              <a:solidFill>
                <a:srgbClr val="C0C0C0"/>
              </a:solidFill>
            </a:rPr>
            <a:t>DB</a:t>
          </a:r>
          <a:endParaRPr lang="ko-KR" altLang="en-US" sz="3600" dirty="0">
            <a:solidFill>
              <a:schemeClr val="tx1"/>
            </a:solidFill>
          </a:endParaRPr>
        </a:p>
      </dgm:t>
    </dgm:pt>
    <dgm:pt modelId="{0D27E41D-1390-47FC-B9E6-E6E3360EA48D}" type="parTrans" cxnId="{72057482-728D-4B88-BA6D-6C6F699A3003}">
      <dgm:prSet/>
      <dgm:spPr/>
      <dgm:t>
        <a:bodyPr/>
        <a:lstStyle/>
        <a:p>
          <a:pPr latinLnBrk="1"/>
          <a:endParaRPr lang="ko-KR" altLang="en-US"/>
        </a:p>
      </dgm:t>
    </dgm:pt>
    <dgm:pt modelId="{9B3C1876-7EC2-4741-ADC4-3C6DEBDAEFCA}" type="sibTrans" cxnId="{72057482-728D-4B88-BA6D-6C6F699A3003}">
      <dgm:prSet/>
      <dgm:spPr/>
      <dgm:t>
        <a:bodyPr/>
        <a:lstStyle/>
        <a:p>
          <a:pPr latinLnBrk="1"/>
          <a:endParaRPr lang="ko-KR" altLang="en-US"/>
        </a:p>
      </dgm:t>
    </dgm:pt>
    <dgm:pt modelId="{A4DA6F43-D7B0-4735-983C-102BE8A22367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3600" smtClean="0">
              <a:solidFill>
                <a:schemeClr val="tx1"/>
              </a:solidFill>
            </a:rPr>
            <a:t>형태소분석</a:t>
          </a:r>
          <a:endParaRPr lang="ko-KR" altLang="en-US" sz="3600" dirty="0">
            <a:solidFill>
              <a:schemeClr val="tx1"/>
            </a:solidFill>
          </a:endParaRPr>
        </a:p>
      </dgm:t>
    </dgm:pt>
    <dgm:pt modelId="{422003C5-EE6B-49DB-9987-DDB5FDC5A268}" type="parTrans" cxnId="{D6EBFEB0-A89D-407A-A729-404C206A4667}">
      <dgm:prSet/>
      <dgm:spPr/>
    </dgm:pt>
    <dgm:pt modelId="{C8FF0C18-CDAB-4665-9EA9-D80DFA5493CF}" type="sibTrans" cxnId="{D6EBFEB0-A89D-407A-A729-404C206A4667}">
      <dgm:prSet/>
      <dgm:spPr/>
      <dgm:t>
        <a:bodyPr/>
        <a:lstStyle/>
        <a:p>
          <a:pPr latinLnBrk="1"/>
          <a:endParaRPr lang="ko-KR" altLang="en-US"/>
        </a:p>
      </dgm:t>
    </dgm:pt>
    <dgm:pt modelId="{70266826-1CD1-4217-AC06-A98B2414AD39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15FCC5DD-4179-4D15-98D1-A830460DAF16}" type="pres">
      <dgm:prSet presAssocID="{7EA388BB-C55B-4705-B1A8-C726CA93CDD6}" presName="node" presStyleLbl="node1" presStyleIdx="0" presStyleCnt="5" custScaleX="116851" custScaleY="6768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9BFB8-0A44-4388-A179-E8CA579E3B01}" type="pres">
      <dgm:prSet presAssocID="{DBD899D0-3323-4E0E-ADAA-6C4D9DA1CC07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C79172E-0546-4C98-9EA4-046A64E4BE69}" type="pres">
      <dgm:prSet presAssocID="{DBD899D0-3323-4E0E-ADAA-6C4D9DA1CC07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6173020-6CE5-4E6C-BB94-09B77D0002AD}" type="pres">
      <dgm:prSet presAssocID="{14D01CD0-85EF-4B08-A0C4-225724EC101A}" presName="node" presStyleLbl="node1" presStyleIdx="1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BD40FB-0A17-498C-829D-E6884614EA5C}" type="pres">
      <dgm:prSet presAssocID="{9B3C1876-7EC2-4741-ADC4-3C6DEBDAEFCA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BD0C06C-68BE-4261-B46D-8FCEAA86E337}" type="pres">
      <dgm:prSet presAssocID="{9B3C1876-7EC2-4741-ADC4-3C6DEBDAEFCA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2A78868-60EF-4504-B094-044C547A4E2E}" type="pres">
      <dgm:prSet presAssocID="{A4DA6F43-D7B0-4735-983C-102BE8A2236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BCA4A5-95E0-469D-A06F-455446B367C6}" type="pres">
      <dgm:prSet presAssocID="{C8FF0C18-CDAB-4665-9EA9-D80DFA5493CF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79FFA5E-E2BA-4047-876D-11EDDD44E7C5}" type="pres">
      <dgm:prSet presAssocID="{C8FF0C18-CDAB-4665-9EA9-D80DFA5493CF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D89949C-41CF-4400-9038-BEE5DE2E4A2C}" type="pres">
      <dgm:prSet presAssocID="{23995C39-C9D1-46BA-98DC-6A4E232480BC}" presName="node" presStyleLbl="node1" presStyleIdx="3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ABE632-7638-4B85-B53D-DCBA10F8B1D7}" type="pres">
      <dgm:prSet presAssocID="{A8CC029D-8F96-48E8-B614-6A72A2753BF2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9BA2A6B-EDF4-4790-A2C5-BD9EF4F3EBB1}" type="pres">
      <dgm:prSet presAssocID="{A8CC029D-8F96-48E8-B614-6A72A2753BF2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A1D6D7C-7F60-4761-BD9C-DFC0B094C3B1}" type="pres">
      <dgm:prSet presAssocID="{BE259B64-F260-4AD1-9F16-FED6F3B5B9EC}" presName="node" presStyleLbl="node1" presStyleIdx="4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D62B30-D5D5-4FBC-9EFF-B62AB1CE9E4B}" type="presOf" srcId="{002D058C-0E6C-4248-B324-B4771D015659}" destId="{70266826-1CD1-4217-AC06-A98B2414AD39}" srcOrd="0" destOrd="0" presId="urn:microsoft.com/office/officeart/2005/8/layout/process1"/>
    <dgm:cxn modelId="{AD68B72D-3D25-4D68-BFCD-E7EB7EB9F510}" type="presOf" srcId="{9B3C1876-7EC2-4741-ADC4-3C6DEBDAEFCA}" destId="{54BD40FB-0A17-498C-829D-E6884614EA5C}" srcOrd="0" destOrd="0" presId="urn:microsoft.com/office/officeart/2005/8/layout/process1"/>
    <dgm:cxn modelId="{65E22416-8F4F-464A-8865-6547CA76617E}" type="presOf" srcId="{A8CC029D-8F96-48E8-B614-6A72A2753BF2}" destId="{69BA2A6B-EDF4-4790-A2C5-BD9EF4F3EBB1}" srcOrd="1" destOrd="0" presId="urn:microsoft.com/office/officeart/2005/8/layout/process1"/>
    <dgm:cxn modelId="{42F129D0-6FE9-4146-9EB8-AB24BF68B5CE}" type="presOf" srcId="{A4DA6F43-D7B0-4735-983C-102BE8A22367}" destId="{F2A78868-60EF-4504-B094-044C547A4E2E}" srcOrd="0" destOrd="0" presId="urn:microsoft.com/office/officeart/2005/8/layout/process1"/>
    <dgm:cxn modelId="{89C6D3D6-8611-4EC9-8194-945C9C46B795}" type="presOf" srcId="{DBD899D0-3323-4E0E-ADAA-6C4D9DA1CC07}" destId="{2C79172E-0546-4C98-9EA4-046A64E4BE69}" srcOrd="1" destOrd="0" presId="urn:microsoft.com/office/officeart/2005/8/layout/process1"/>
    <dgm:cxn modelId="{5387DAB6-DF7C-46B0-8D0A-64E58B569A6C}" type="presOf" srcId="{C8FF0C18-CDAB-4665-9EA9-D80DFA5493CF}" destId="{179FFA5E-E2BA-4047-876D-11EDDD44E7C5}" srcOrd="1" destOrd="0" presId="urn:microsoft.com/office/officeart/2005/8/layout/process1"/>
    <dgm:cxn modelId="{D6EBFEB0-A89D-407A-A729-404C206A4667}" srcId="{002D058C-0E6C-4248-B324-B4771D015659}" destId="{A4DA6F43-D7B0-4735-983C-102BE8A22367}" srcOrd="2" destOrd="0" parTransId="{422003C5-EE6B-49DB-9987-DDB5FDC5A268}" sibTransId="{C8FF0C18-CDAB-4665-9EA9-D80DFA5493CF}"/>
    <dgm:cxn modelId="{0CDCFAFC-1D0F-44F6-BCCF-C9264AD1E2DF}" type="presOf" srcId="{23995C39-C9D1-46BA-98DC-6A4E232480BC}" destId="{4D89949C-41CF-4400-9038-BEE5DE2E4A2C}" srcOrd="0" destOrd="0" presId="urn:microsoft.com/office/officeart/2005/8/layout/process1"/>
    <dgm:cxn modelId="{08479FCD-498D-47EE-8675-3B51688CD34E}" type="presOf" srcId="{7EA388BB-C55B-4705-B1A8-C726CA93CDD6}" destId="{15FCC5DD-4179-4D15-98D1-A830460DAF16}" srcOrd="0" destOrd="0" presId="urn:microsoft.com/office/officeart/2005/8/layout/process1"/>
    <dgm:cxn modelId="{01223605-0823-4E5F-B965-ED48DAE4C903}" type="presOf" srcId="{BE259B64-F260-4AD1-9F16-FED6F3B5B9EC}" destId="{5A1D6D7C-7F60-4761-BD9C-DFC0B094C3B1}" srcOrd="0" destOrd="0" presId="urn:microsoft.com/office/officeart/2005/8/layout/process1"/>
    <dgm:cxn modelId="{3BE739F9-84D3-4486-A079-A8D584FF1B2A}" type="presOf" srcId="{9B3C1876-7EC2-4741-ADC4-3C6DEBDAEFCA}" destId="{6BD0C06C-68BE-4261-B46D-8FCEAA86E337}" srcOrd="1" destOrd="0" presId="urn:microsoft.com/office/officeart/2005/8/layout/process1"/>
    <dgm:cxn modelId="{635ED159-1511-40A1-9239-6C8C5388185A}" type="presOf" srcId="{14D01CD0-85EF-4B08-A0C4-225724EC101A}" destId="{B6173020-6CE5-4E6C-BB94-09B77D0002AD}" srcOrd="0" destOrd="0" presId="urn:microsoft.com/office/officeart/2005/8/layout/process1"/>
    <dgm:cxn modelId="{491E9036-49B4-46C2-BAC9-385F3363C586}" srcId="{002D058C-0E6C-4248-B324-B4771D015659}" destId="{23995C39-C9D1-46BA-98DC-6A4E232480BC}" srcOrd="3" destOrd="0" parTransId="{68C7B4BE-C6C5-4C37-8BD4-A9EE44A70E8F}" sibTransId="{A8CC029D-8F96-48E8-B614-6A72A2753BF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68EDAF8-2B08-41A4-AFCD-336882314A89}" type="presOf" srcId="{C8FF0C18-CDAB-4665-9EA9-D80DFA5493CF}" destId="{98BCA4A5-95E0-469D-A06F-455446B367C6}" srcOrd="0" destOrd="0" presId="urn:microsoft.com/office/officeart/2005/8/layout/process1"/>
    <dgm:cxn modelId="{FE2E1827-BA39-4F02-B4EE-4137CEB11ED7}" type="presOf" srcId="{A8CC029D-8F96-48E8-B614-6A72A2753BF2}" destId="{5EABE632-7638-4B85-B53D-DCBA10F8B1D7}" srcOrd="0" destOrd="0" presId="urn:microsoft.com/office/officeart/2005/8/layout/process1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4D377E28-7C42-4ACD-A15E-E0940BF4FC5C}" type="presOf" srcId="{DBD899D0-3323-4E0E-ADAA-6C4D9DA1CC07}" destId="{A8D9BFB8-0A44-4388-A179-E8CA579E3B01}" srcOrd="0" destOrd="0" presId="urn:microsoft.com/office/officeart/2005/8/layout/process1"/>
    <dgm:cxn modelId="{72057482-728D-4B88-BA6D-6C6F699A3003}" srcId="{002D058C-0E6C-4248-B324-B4771D015659}" destId="{14D01CD0-85EF-4B08-A0C4-225724EC101A}" srcOrd="1" destOrd="0" parTransId="{0D27E41D-1390-47FC-B9E6-E6E3360EA48D}" sibTransId="{9B3C1876-7EC2-4741-ADC4-3C6DEBDAEFCA}"/>
    <dgm:cxn modelId="{721434EC-8B2F-42C8-A5B6-F96F7DB8E57F}" type="presParOf" srcId="{70266826-1CD1-4217-AC06-A98B2414AD39}" destId="{15FCC5DD-4179-4D15-98D1-A830460DAF16}" srcOrd="0" destOrd="0" presId="urn:microsoft.com/office/officeart/2005/8/layout/process1"/>
    <dgm:cxn modelId="{292CEB6F-4499-4091-AC4E-2E4E320D1A14}" type="presParOf" srcId="{70266826-1CD1-4217-AC06-A98B2414AD39}" destId="{A8D9BFB8-0A44-4388-A179-E8CA579E3B01}" srcOrd="1" destOrd="0" presId="urn:microsoft.com/office/officeart/2005/8/layout/process1"/>
    <dgm:cxn modelId="{BFB91B19-13B5-4BA7-8C85-662F93BD68B6}" type="presParOf" srcId="{A8D9BFB8-0A44-4388-A179-E8CA579E3B01}" destId="{2C79172E-0546-4C98-9EA4-046A64E4BE69}" srcOrd="0" destOrd="0" presId="urn:microsoft.com/office/officeart/2005/8/layout/process1"/>
    <dgm:cxn modelId="{1A3162E9-EED3-4A3E-AF79-85580041D343}" type="presParOf" srcId="{70266826-1CD1-4217-AC06-A98B2414AD39}" destId="{B6173020-6CE5-4E6C-BB94-09B77D0002AD}" srcOrd="2" destOrd="0" presId="urn:microsoft.com/office/officeart/2005/8/layout/process1"/>
    <dgm:cxn modelId="{94299E26-8A2C-49F4-A14F-AE5F8095E09B}" type="presParOf" srcId="{70266826-1CD1-4217-AC06-A98B2414AD39}" destId="{54BD40FB-0A17-498C-829D-E6884614EA5C}" srcOrd="3" destOrd="0" presId="urn:microsoft.com/office/officeart/2005/8/layout/process1"/>
    <dgm:cxn modelId="{779F7BF4-8451-4491-84F0-350FBCAF5E08}" type="presParOf" srcId="{54BD40FB-0A17-498C-829D-E6884614EA5C}" destId="{6BD0C06C-68BE-4261-B46D-8FCEAA86E337}" srcOrd="0" destOrd="0" presId="urn:microsoft.com/office/officeart/2005/8/layout/process1"/>
    <dgm:cxn modelId="{FE64BAA9-79F0-482A-A20A-CA83524493E2}" type="presParOf" srcId="{70266826-1CD1-4217-AC06-A98B2414AD39}" destId="{F2A78868-60EF-4504-B094-044C547A4E2E}" srcOrd="4" destOrd="0" presId="urn:microsoft.com/office/officeart/2005/8/layout/process1"/>
    <dgm:cxn modelId="{558CED3C-B8E3-4070-88C1-FED78BD9EED1}" type="presParOf" srcId="{70266826-1CD1-4217-AC06-A98B2414AD39}" destId="{98BCA4A5-95E0-469D-A06F-455446B367C6}" srcOrd="5" destOrd="0" presId="urn:microsoft.com/office/officeart/2005/8/layout/process1"/>
    <dgm:cxn modelId="{A69E1E65-0C1A-4621-952A-0EAD753D4BD2}" type="presParOf" srcId="{98BCA4A5-95E0-469D-A06F-455446B367C6}" destId="{179FFA5E-E2BA-4047-876D-11EDDD44E7C5}" srcOrd="0" destOrd="0" presId="urn:microsoft.com/office/officeart/2005/8/layout/process1"/>
    <dgm:cxn modelId="{D3EDADCB-B1C4-4996-A063-2B7B4F35801F}" type="presParOf" srcId="{70266826-1CD1-4217-AC06-A98B2414AD39}" destId="{4D89949C-41CF-4400-9038-BEE5DE2E4A2C}" srcOrd="6" destOrd="0" presId="urn:microsoft.com/office/officeart/2005/8/layout/process1"/>
    <dgm:cxn modelId="{A6D8E8BB-47AC-4D33-AF7C-6C8E61320488}" type="presParOf" srcId="{70266826-1CD1-4217-AC06-A98B2414AD39}" destId="{5EABE632-7638-4B85-B53D-DCBA10F8B1D7}" srcOrd="7" destOrd="0" presId="urn:microsoft.com/office/officeart/2005/8/layout/process1"/>
    <dgm:cxn modelId="{8E7DD2DE-1DB2-4037-A830-337EE77A620E}" type="presParOf" srcId="{5EABE632-7638-4B85-B53D-DCBA10F8B1D7}" destId="{69BA2A6B-EDF4-4790-A2C5-BD9EF4F3EBB1}" srcOrd="0" destOrd="0" presId="urn:microsoft.com/office/officeart/2005/8/layout/process1"/>
    <dgm:cxn modelId="{6A291B85-1CDD-471F-AA79-EC5ECD66AA7D}" type="presParOf" srcId="{70266826-1CD1-4217-AC06-A98B2414AD39}" destId="{5A1D6D7C-7F60-4761-BD9C-DFC0B094C3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54C7-A39C-4F50-9910-C8DD9B24457B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7C1E0-5DEB-4359-93D3-8A627BE6B537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2420-B4F0-4C5B-8041-8DAEFB9A608C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b="1" kern="1200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잇슈왓슈</a:t>
          </a:r>
          <a:endParaRPr lang="ko-KR" altLang="en-US" sz="4400" b="1" kern="1200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524000" y="3276600"/>
        <a:ext cx="3048000" cy="762000"/>
      </dsp:txXfrm>
    </dsp:sp>
    <dsp:sp modelId="{07DB2C96-0F8E-43AA-B001-AAF622506325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63268" y="1558292"/>
        <a:ext cx="808224" cy="808224"/>
      </dsp:txXfrm>
    </dsp:sp>
    <dsp:sp modelId="{789C89A2-4CD2-41CD-9570-769BA6D430EF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945388" y="700787"/>
        <a:ext cx="808224" cy="808224"/>
      </dsp:txXfrm>
    </dsp:sp>
    <dsp:sp modelId="{3B6E5240-F008-438B-AD58-1195A692FCD4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sz="3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113788" y="424435"/>
        <a:ext cx="808224" cy="808224"/>
      </dsp:txXfrm>
    </dsp:sp>
    <dsp:sp modelId="{6A21A7AA-4EFE-4957-8E93-8ACD5CA124DD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280144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3486" y="1228553"/>
        <a:ext cx="26172" cy="5234"/>
      </dsp:txXfrm>
    </dsp:sp>
    <dsp:sp modelId="{F6364AA3-CD4E-4EDA-A0A4-3C02BF50A683}">
      <dsp:nvSpPr>
        <dsp:cNvPr id="0" name=""/>
        <dsp:cNvSpPr/>
      </dsp:nvSpPr>
      <dsp:spPr>
        <a:xfrm>
          <a:off x="6045" y="548401"/>
          <a:ext cx="2275898" cy="1365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6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045" y="548401"/>
        <a:ext cx="2275898" cy="1365538"/>
      </dsp:txXfrm>
    </dsp:sp>
    <dsp:sp modelId="{68C1F0CF-EE9B-4D83-BA20-E4218C41A67C}">
      <dsp:nvSpPr>
        <dsp:cNvPr id="0" name=""/>
        <dsp:cNvSpPr/>
      </dsp:nvSpPr>
      <dsp:spPr>
        <a:xfrm>
          <a:off x="5079499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2841" y="1228553"/>
        <a:ext cx="26172" cy="5234"/>
      </dsp:txXfrm>
    </dsp:sp>
    <dsp:sp modelId="{28CA22D3-05B2-48A5-A749-B15B59C1B352}">
      <dsp:nvSpPr>
        <dsp:cNvPr id="0" name=""/>
        <dsp:cNvSpPr/>
      </dsp:nvSpPr>
      <dsp:spPr>
        <a:xfrm>
          <a:off x="2805400" y="548401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44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5400" y="548401"/>
        <a:ext cx="2275898" cy="1365538"/>
      </dsp:txXfrm>
    </dsp:sp>
    <dsp:sp modelId="{D43A9753-3136-41FC-8A6E-0031597BB5A9}">
      <dsp:nvSpPr>
        <dsp:cNvPr id="0" name=""/>
        <dsp:cNvSpPr/>
      </dsp:nvSpPr>
      <dsp:spPr>
        <a:xfrm>
          <a:off x="1143995" y="1912140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02771" y="2155951"/>
        <a:ext cx="281156" cy="5234"/>
      </dsp:txXfrm>
    </dsp:sp>
    <dsp:sp modelId="{296F2DDA-20CB-4DE6-96A1-E6F7F52C975C}">
      <dsp:nvSpPr>
        <dsp:cNvPr id="0" name=""/>
        <dsp:cNvSpPr/>
      </dsp:nvSpPr>
      <dsp:spPr>
        <a:xfrm>
          <a:off x="5604755" y="548401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7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7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4755" y="548401"/>
        <a:ext cx="2275898" cy="1365538"/>
      </dsp:txXfrm>
    </dsp:sp>
    <dsp:sp modelId="{0896178F-20DA-4169-9A6A-55AFB95610B4}">
      <dsp:nvSpPr>
        <dsp:cNvPr id="0" name=""/>
        <dsp:cNvSpPr/>
      </dsp:nvSpPr>
      <dsp:spPr>
        <a:xfrm>
          <a:off x="2280144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513486" y="3117549"/>
        <a:ext cx="26172" cy="5234"/>
      </dsp:txXfrm>
    </dsp:sp>
    <dsp:sp modelId="{4258BAB0-FBF4-49CF-B4E3-3ECF4110C1B8}">
      <dsp:nvSpPr>
        <dsp:cNvPr id="0" name=""/>
        <dsp:cNvSpPr/>
      </dsp:nvSpPr>
      <dsp:spPr>
        <a:xfrm>
          <a:off x="6045" y="2437397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dirty="0" err="1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z="27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045" y="2437397"/>
        <a:ext cx="2275898" cy="1365538"/>
      </dsp:txXfrm>
    </dsp:sp>
    <dsp:sp modelId="{4AD3A5CA-AAB3-48E1-B52F-C792214828EA}">
      <dsp:nvSpPr>
        <dsp:cNvPr id="0" name=""/>
        <dsp:cNvSpPr/>
      </dsp:nvSpPr>
      <dsp:spPr>
        <a:xfrm>
          <a:off x="5079499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12841" y="3117549"/>
        <a:ext cx="26172" cy="5234"/>
      </dsp:txXfrm>
    </dsp:sp>
    <dsp:sp modelId="{AD45548B-580F-49E1-877E-CFBC27607480}">
      <dsp:nvSpPr>
        <dsp:cNvPr id="0" name=""/>
        <dsp:cNvSpPr/>
      </dsp:nvSpPr>
      <dsp:spPr>
        <a:xfrm>
          <a:off x="2805400" y="2437397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Visual</a:t>
          </a:r>
          <a:endParaRPr lang="ko-KR" altLang="en-US" sz="27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805400" y="2437397"/>
        <a:ext cx="2275898" cy="1365538"/>
      </dsp:txXfrm>
    </dsp:sp>
    <dsp:sp modelId="{89172825-F34B-4771-9088-171A6F106361}">
      <dsp:nvSpPr>
        <dsp:cNvPr id="0" name=""/>
        <dsp:cNvSpPr/>
      </dsp:nvSpPr>
      <dsp:spPr>
        <a:xfrm>
          <a:off x="5604755" y="2437397"/>
          <a:ext cx="2275898" cy="1365538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7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604755" y="2437397"/>
        <a:ext cx="2275898" cy="1365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CC5DD-4179-4D15-98D1-A830460DAF16}">
      <dsp:nvSpPr>
        <dsp:cNvPr id="0" name=""/>
        <dsp:cNvSpPr/>
      </dsp:nvSpPr>
      <dsp:spPr>
        <a:xfrm>
          <a:off x="8708" y="1373844"/>
          <a:ext cx="1240745" cy="16036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kern="12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sp:txBody>
      <dsp:txXfrm>
        <a:off x="45048" y="1410184"/>
        <a:ext cx="1168065" cy="1530969"/>
      </dsp:txXfrm>
    </dsp:sp>
    <dsp:sp modelId="{A8D9BFB8-0A44-4388-A179-E8CA579E3B01}">
      <dsp:nvSpPr>
        <dsp:cNvPr id="0" name=""/>
        <dsp:cNvSpPr/>
      </dsp:nvSpPr>
      <dsp:spPr>
        <a:xfrm>
          <a:off x="1355635" y="2044003"/>
          <a:ext cx="225105" cy="26333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1355635" y="2096669"/>
        <a:ext cx="157574" cy="157998"/>
      </dsp:txXfrm>
    </dsp:sp>
    <dsp:sp modelId="{A125AC72-4617-43FD-8AE6-928C43F7A5F2}">
      <dsp:nvSpPr>
        <dsp:cNvPr id="0" name=""/>
        <dsp:cNvSpPr/>
      </dsp:nvSpPr>
      <dsp:spPr>
        <a:xfrm>
          <a:off x="1674180" y="812934"/>
          <a:ext cx="1744174" cy="272546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solidFill>
                <a:schemeClr val="tx1"/>
              </a:solidFill>
            </a:rPr>
            <a:t>형태소분석</a:t>
          </a:r>
          <a:endParaRPr lang="ko-KR" altLang="en-US" sz="3600" kern="1200" dirty="0">
            <a:solidFill>
              <a:schemeClr val="tx1"/>
            </a:solidFill>
          </a:endParaRPr>
        </a:p>
      </dsp:txBody>
      <dsp:txXfrm>
        <a:off x="1725265" y="864019"/>
        <a:ext cx="1642004" cy="2623299"/>
      </dsp:txXfrm>
    </dsp:sp>
    <dsp:sp modelId="{53322630-7AE2-4BA7-91EA-5B27225DFDD0}">
      <dsp:nvSpPr>
        <dsp:cNvPr id="0" name=""/>
        <dsp:cNvSpPr/>
      </dsp:nvSpPr>
      <dsp:spPr>
        <a:xfrm>
          <a:off x="3524537" y="2044003"/>
          <a:ext cx="225105" cy="26333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524537" y="2096669"/>
        <a:ext cx="157574" cy="157998"/>
      </dsp:txXfrm>
    </dsp:sp>
    <dsp:sp modelId="{4D89949C-41CF-4400-9038-BEE5DE2E4A2C}">
      <dsp:nvSpPr>
        <dsp:cNvPr id="0" name=""/>
        <dsp:cNvSpPr/>
      </dsp:nvSpPr>
      <dsp:spPr>
        <a:xfrm>
          <a:off x="3843082" y="1435556"/>
          <a:ext cx="1061818" cy="148022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rgbClr val="C0C0C0"/>
              </a:solidFill>
            </a:rPr>
            <a:t>통계적 접근</a:t>
          </a:r>
          <a:endParaRPr lang="ko-KR" altLang="en-US" sz="2100" kern="1200" dirty="0">
            <a:solidFill>
              <a:srgbClr val="C0C0C0"/>
            </a:solidFill>
          </a:endParaRPr>
        </a:p>
      </dsp:txBody>
      <dsp:txXfrm>
        <a:off x="3874182" y="1466656"/>
        <a:ext cx="999618" cy="1418024"/>
      </dsp:txXfrm>
    </dsp:sp>
    <dsp:sp modelId="{5EABE632-7638-4B85-B53D-DCBA10F8B1D7}">
      <dsp:nvSpPr>
        <dsp:cNvPr id="0" name=""/>
        <dsp:cNvSpPr/>
      </dsp:nvSpPr>
      <dsp:spPr>
        <a:xfrm>
          <a:off x="5011082" y="2044003"/>
          <a:ext cx="225105" cy="26333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5011082" y="2096669"/>
        <a:ext cx="157574" cy="157998"/>
      </dsp:txXfrm>
    </dsp:sp>
    <dsp:sp modelId="{B2C2E384-B2D8-4E84-980B-480E0DB7A6F3}">
      <dsp:nvSpPr>
        <dsp:cNvPr id="0" name=""/>
        <dsp:cNvSpPr/>
      </dsp:nvSpPr>
      <dsp:spPr>
        <a:xfrm>
          <a:off x="5329627" y="1435556"/>
          <a:ext cx="1061818" cy="148022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solidFill>
                <a:srgbClr val="C0C0C0"/>
              </a:solidFill>
            </a:rPr>
            <a:t>DB</a:t>
          </a:r>
          <a:endParaRPr lang="ko-KR" altLang="en-US" sz="2100" kern="1200" dirty="0">
            <a:solidFill>
              <a:srgbClr val="C0C0C0"/>
            </a:solidFill>
          </a:endParaRPr>
        </a:p>
      </dsp:txBody>
      <dsp:txXfrm>
        <a:off x="5360727" y="1466656"/>
        <a:ext cx="999618" cy="1418024"/>
      </dsp:txXfrm>
    </dsp:sp>
    <dsp:sp modelId="{E6DD7AEF-FD24-42E8-BB04-BE1013A73531}">
      <dsp:nvSpPr>
        <dsp:cNvPr id="0" name=""/>
        <dsp:cNvSpPr/>
      </dsp:nvSpPr>
      <dsp:spPr>
        <a:xfrm>
          <a:off x="6497627" y="2044003"/>
          <a:ext cx="225105" cy="26333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6497627" y="2096669"/>
        <a:ext cx="157574" cy="157998"/>
      </dsp:txXfrm>
    </dsp:sp>
    <dsp:sp modelId="{5A1D6D7C-7F60-4761-BD9C-DFC0B094C3B1}">
      <dsp:nvSpPr>
        <dsp:cNvPr id="0" name=""/>
        <dsp:cNvSpPr/>
      </dsp:nvSpPr>
      <dsp:spPr>
        <a:xfrm>
          <a:off x="6816173" y="1435556"/>
          <a:ext cx="1061818" cy="148022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solidFill>
                <a:srgbClr val="C0C0C0"/>
              </a:solidFill>
            </a:rPr>
            <a:t>Visual</a:t>
          </a:r>
          <a:endParaRPr lang="ko-KR" altLang="en-US" sz="2100" kern="1200" dirty="0">
            <a:solidFill>
              <a:srgbClr val="C0C0C0"/>
            </a:solidFill>
          </a:endParaRPr>
        </a:p>
      </dsp:txBody>
      <dsp:txXfrm>
        <a:off x="6847273" y="1466656"/>
        <a:ext cx="999618" cy="1418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CC5DD-4179-4D15-98D1-A830460DAF16}">
      <dsp:nvSpPr>
        <dsp:cNvPr id="0" name=""/>
        <dsp:cNvSpPr/>
      </dsp:nvSpPr>
      <dsp:spPr>
        <a:xfrm>
          <a:off x="4862" y="949934"/>
          <a:ext cx="1359874" cy="2451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kern="12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sp:txBody>
      <dsp:txXfrm>
        <a:off x="44691" y="989763"/>
        <a:ext cx="1280216" cy="2371811"/>
      </dsp:txXfrm>
    </dsp:sp>
    <dsp:sp modelId="{A8D9BFB8-0A44-4388-A179-E8CA579E3B01}">
      <dsp:nvSpPr>
        <dsp:cNvPr id="0" name=""/>
        <dsp:cNvSpPr/>
      </dsp:nvSpPr>
      <dsp:spPr>
        <a:xfrm>
          <a:off x="1481113" y="2031361"/>
          <a:ext cx="246718" cy="288614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481113" y="2089084"/>
        <a:ext cx="172703" cy="173168"/>
      </dsp:txXfrm>
    </dsp:sp>
    <dsp:sp modelId="{B6173020-6CE5-4E6C-BB94-09B77D0002AD}">
      <dsp:nvSpPr>
        <dsp:cNvPr id="0" name=""/>
        <dsp:cNvSpPr/>
      </dsp:nvSpPr>
      <dsp:spPr>
        <a:xfrm>
          <a:off x="1830244" y="1044272"/>
          <a:ext cx="1163768" cy="226279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solidFill>
                <a:srgbClr val="C0C0C0"/>
              </a:solidFill>
            </a:rPr>
            <a:t>DB</a:t>
          </a:r>
          <a:endParaRPr lang="ko-KR" altLang="en-US" sz="3600" kern="1200" dirty="0">
            <a:solidFill>
              <a:schemeClr val="tx1"/>
            </a:solidFill>
          </a:endParaRPr>
        </a:p>
      </dsp:txBody>
      <dsp:txXfrm>
        <a:off x="1864330" y="1078358"/>
        <a:ext cx="1095596" cy="2194620"/>
      </dsp:txXfrm>
    </dsp:sp>
    <dsp:sp modelId="{54BD40FB-0A17-498C-829D-E6884614EA5C}">
      <dsp:nvSpPr>
        <dsp:cNvPr id="0" name=""/>
        <dsp:cNvSpPr/>
      </dsp:nvSpPr>
      <dsp:spPr>
        <a:xfrm>
          <a:off x="3110388" y="2031361"/>
          <a:ext cx="246718" cy="288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110388" y="2089084"/>
        <a:ext cx="172703" cy="173168"/>
      </dsp:txXfrm>
    </dsp:sp>
    <dsp:sp modelId="{F2A78868-60EF-4504-B094-044C547A4E2E}">
      <dsp:nvSpPr>
        <dsp:cNvPr id="0" name=""/>
        <dsp:cNvSpPr/>
      </dsp:nvSpPr>
      <dsp:spPr>
        <a:xfrm>
          <a:off x="3459519" y="364595"/>
          <a:ext cx="1163768" cy="362214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mtClean="0">
              <a:solidFill>
                <a:schemeClr val="tx1"/>
              </a:solidFill>
            </a:rPr>
            <a:t>형태소분석</a:t>
          </a:r>
          <a:endParaRPr lang="ko-KR" altLang="en-US" sz="3600" kern="1200" dirty="0">
            <a:solidFill>
              <a:schemeClr val="tx1"/>
            </a:solidFill>
          </a:endParaRPr>
        </a:p>
      </dsp:txBody>
      <dsp:txXfrm>
        <a:off x="3493605" y="398681"/>
        <a:ext cx="1095596" cy="3553975"/>
      </dsp:txXfrm>
    </dsp:sp>
    <dsp:sp modelId="{98BCA4A5-95E0-469D-A06F-455446B367C6}">
      <dsp:nvSpPr>
        <dsp:cNvPr id="0" name=""/>
        <dsp:cNvSpPr/>
      </dsp:nvSpPr>
      <dsp:spPr>
        <a:xfrm>
          <a:off x="4739664" y="2031361"/>
          <a:ext cx="246718" cy="288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4739664" y="2089084"/>
        <a:ext cx="172703" cy="173168"/>
      </dsp:txXfrm>
    </dsp:sp>
    <dsp:sp modelId="{4D89949C-41CF-4400-9038-BEE5DE2E4A2C}">
      <dsp:nvSpPr>
        <dsp:cNvPr id="0" name=""/>
        <dsp:cNvSpPr/>
      </dsp:nvSpPr>
      <dsp:spPr>
        <a:xfrm>
          <a:off x="5088794" y="1044272"/>
          <a:ext cx="1163768" cy="226279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>
              <a:solidFill>
                <a:srgbClr val="C0C0C0"/>
              </a:solidFill>
            </a:rPr>
            <a:t>통계적 접근</a:t>
          </a:r>
          <a:endParaRPr lang="ko-KR" altLang="en-US" sz="2600" kern="1200" dirty="0">
            <a:solidFill>
              <a:srgbClr val="C0C0C0"/>
            </a:solidFill>
          </a:endParaRPr>
        </a:p>
      </dsp:txBody>
      <dsp:txXfrm>
        <a:off x="5122880" y="1078358"/>
        <a:ext cx="1095596" cy="2194620"/>
      </dsp:txXfrm>
    </dsp:sp>
    <dsp:sp modelId="{5EABE632-7638-4B85-B53D-DCBA10F8B1D7}">
      <dsp:nvSpPr>
        <dsp:cNvPr id="0" name=""/>
        <dsp:cNvSpPr/>
      </dsp:nvSpPr>
      <dsp:spPr>
        <a:xfrm>
          <a:off x="6368939" y="2031361"/>
          <a:ext cx="246718" cy="288614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6368939" y="2089084"/>
        <a:ext cx="172703" cy="173168"/>
      </dsp:txXfrm>
    </dsp:sp>
    <dsp:sp modelId="{5A1D6D7C-7F60-4761-BD9C-DFC0B094C3B1}">
      <dsp:nvSpPr>
        <dsp:cNvPr id="0" name=""/>
        <dsp:cNvSpPr/>
      </dsp:nvSpPr>
      <dsp:spPr>
        <a:xfrm>
          <a:off x="6718069" y="1044272"/>
          <a:ext cx="1163768" cy="226279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C0C0C0"/>
              </a:solidFill>
            </a:rPr>
            <a:t>Visual</a:t>
          </a:r>
          <a:endParaRPr lang="ko-KR" altLang="en-US" sz="2600" kern="1200" dirty="0">
            <a:solidFill>
              <a:srgbClr val="C0C0C0"/>
            </a:solidFill>
          </a:endParaRPr>
        </a:p>
      </dsp:txBody>
      <dsp:txXfrm>
        <a:off x="6752155" y="1078358"/>
        <a:ext cx="1095596" cy="2194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CC5DD-4179-4D15-98D1-A830460DAF16}">
      <dsp:nvSpPr>
        <dsp:cNvPr id="0" name=""/>
        <dsp:cNvSpPr/>
      </dsp:nvSpPr>
      <dsp:spPr>
        <a:xfrm>
          <a:off x="4862" y="949934"/>
          <a:ext cx="1359874" cy="2451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kern="12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sp:txBody>
      <dsp:txXfrm>
        <a:off x="44691" y="989763"/>
        <a:ext cx="1280216" cy="2371811"/>
      </dsp:txXfrm>
    </dsp:sp>
    <dsp:sp modelId="{A8D9BFB8-0A44-4388-A179-E8CA579E3B01}">
      <dsp:nvSpPr>
        <dsp:cNvPr id="0" name=""/>
        <dsp:cNvSpPr/>
      </dsp:nvSpPr>
      <dsp:spPr>
        <a:xfrm>
          <a:off x="1481113" y="2031361"/>
          <a:ext cx="246718" cy="288614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481113" y="2089084"/>
        <a:ext cx="172703" cy="173168"/>
      </dsp:txXfrm>
    </dsp:sp>
    <dsp:sp modelId="{B6173020-6CE5-4E6C-BB94-09B77D0002AD}">
      <dsp:nvSpPr>
        <dsp:cNvPr id="0" name=""/>
        <dsp:cNvSpPr/>
      </dsp:nvSpPr>
      <dsp:spPr>
        <a:xfrm>
          <a:off x="1830244" y="1044272"/>
          <a:ext cx="1163768" cy="226279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solidFill>
                <a:srgbClr val="C0C0C0"/>
              </a:solidFill>
            </a:rPr>
            <a:t>DB</a:t>
          </a:r>
          <a:endParaRPr lang="ko-KR" altLang="en-US" sz="3600" kern="1200" dirty="0">
            <a:solidFill>
              <a:schemeClr val="tx1"/>
            </a:solidFill>
          </a:endParaRPr>
        </a:p>
      </dsp:txBody>
      <dsp:txXfrm>
        <a:off x="1864330" y="1078358"/>
        <a:ext cx="1095596" cy="2194620"/>
      </dsp:txXfrm>
    </dsp:sp>
    <dsp:sp modelId="{54BD40FB-0A17-498C-829D-E6884614EA5C}">
      <dsp:nvSpPr>
        <dsp:cNvPr id="0" name=""/>
        <dsp:cNvSpPr/>
      </dsp:nvSpPr>
      <dsp:spPr>
        <a:xfrm>
          <a:off x="3110388" y="2031361"/>
          <a:ext cx="246718" cy="288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110388" y="2089084"/>
        <a:ext cx="172703" cy="173168"/>
      </dsp:txXfrm>
    </dsp:sp>
    <dsp:sp modelId="{F2A78868-60EF-4504-B094-044C547A4E2E}">
      <dsp:nvSpPr>
        <dsp:cNvPr id="0" name=""/>
        <dsp:cNvSpPr/>
      </dsp:nvSpPr>
      <dsp:spPr>
        <a:xfrm>
          <a:off x="3459519" y="364595"/>
          <a:ext cx="1163768" cy="362214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mtClean="0">
              <a:solidFill>
                <a:schemeClr val="tx1"/>
              </a:solidFill>
            </a:rPr>
            <a:t>형태소분석</a:t>
          </a:r>
          <a:endParaRPr lang="ko-KR" altLang="en-US" sz="3600" kern="1200" dirty="0">
            <a:solidFill>
              <a:schemeClr val="tx1"/>
            </a:solidFill>
          </a:endParaRPr>
        </a:p>
      </dsp:txBody>
      <dsp:txXfrm>
        <a:off x="3493605" y="398681"/>
        <a:ext cx="1095596" cy="3553975"/>
      </dsp:txXfrm>
    </dsp:sp>
    <dsp:sp modelId="{98BCA4A5-95E0-469D-A06F-455446B367C6}">
      <dsp:nvSpPr>
        <dsp:cNvPr id="0" name=""/>
        <dsp:cNvSpPr/>
      </dsp:nvSpPr>
      <dsp:spPr>
        <a:xfrm>
          <a:off x="4739664" y="2031361"/>
          <a:ext cx="246718" cy="288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4739664" y="2089084"/>
        <a:ext cx="172703" cy="173168"/>
      </dsp:txXfrm>
    </dsp:sp>
    <dsp:sp modelId="{4D89949C-41CF-4400-9038-BEE5DE2E4A2C}">
      <dsp:nvSpPr>
        <dsp:cNvPr id="0" name=""/>
        <dsp:cNvSpPr/>
      </dsp:nvSpPr>
      <dsp:spPr>
        <a:xfrm>
          <a:off x="5088794" y="1044272"/>
          <a:ext cx="1163768" cy="226279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smtClean="0">
              <a:solidFill>
                <a:srgbClr val="C0C0C0"/>
              </a:solidFill>
            </a:rPr>
            <a:t>통계적 접근</a:t>
          </a:r>
          <a:endParaRPr lang="ko-KR" altLang="en-US" sz="2600" kern="1200" dirty="0">
            <a:solidFill>
              <a:srgbClr val="C0C0C0"/>
            </a:solidFill>
          </a:endParaRPr>
        </a:p>
      </dsp:txBody>
      <dsp:txXfrm>
        <a:off x="5122880" y="1078358"/>
        <a:ext cx="1095596" cy="2194620"/>
      </dsp:txXfrm>
    </dsp:sp>
    <dsp:sp modelId="{5EABE632-7638-4B85-B53D-DCBA10F8B1D7}">
      <dsp:nvSpPr>
        <dsp:cNvPr id="0" name=""/>
        <dsp:cNvSpPr/>
      </dsp:nvSpPr>
      <dsp:spPr>
        <a:xfrm>
          <a:off x="6368939" y="2031361"/>
          <a:ext cx="246718" cy="288614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6368939" y="2089084"/>
        <a:ext cx="172703" cy="173168"/>
      </dsp:txXfrm>
    </dsp:sp>
    <dsp:sp modelId="{5A1D6D7C-7F60-4761-BD9C-DFC0B094C3B1}">
      <dsp:nvSpPr>
        <dsp:cNvPr id="0" name=""/>
        <dsp:cNvSpPr/>
      </dsp:nvSpPr>
      <dsp:spPr>
        <a:xfrm>
          <a:off x="6718069" y="1044272"/>
          <a:ext cx="1163768" cy="226279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 smtClean="0">
              <a:solidFill>
                <a:srgbClr val="C0C0C0"/>
              </a:solidFill>
            </a:rPr>
            <a:t>Visual</a:t>
          </a:r>
          <a:endParaRPr lang="ko-KR" altLang="en-US" sz="2600" kern="1200" dirty="0">
            <a:solidFill>
              <a:srgbClr val="C0C0C0"/>
            </a:solidFill>
          </a:endParaRPr>
        </a:p>
      </dsp:txBody>
      <dsp:txXfrm>
        <a:off x="6752155" y="1078358"/>
        <a:ext cx="1095596" cy="2194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2A80-E184-4870-807A-08791044DFE2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1C702-E842-4853-9EC4-A102B5354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0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skyopqw/2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https://brunch.co.kr/@skyopqw/29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6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볼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어떤 파생 키워드가 더 중요 한 지 알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키워드의 흐름을 알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몇 개 하고 왜 그만큼의 숫자를 하게 되었는가</a:t>
            </a:r>
            <a:r>
              <a:rPr lang="en-US" altLang="ko-KR" dirty="0" smtClean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각각의 사이트 별로 어떤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썻는가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혹은 코드를 </a:t>
            </a:r>
            <a:r>
              <a:rPr lang="ko-KR" altLang="en-US" dirty="0" err="1" smtClean="0"/>
              <a:t>짯는가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뉴스기사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나온 결과물 첨부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9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처음에 왜 이렇게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결과 이유 예시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1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8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4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 smtClean="0"/>
              <a:t>TF-IDF</a:t>
            </a:r>
            <a:r>
              <a:rPr lang="ko-KR" altLang="en-US" dirty="0" smtClean="0"/>
              <a:t>를 고른 이유 와 맞지 않았던  이유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 smtClean="0"/>
              <a:t>Word2Vec 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 smtClean="0"/>
              <a:t>RTF(</a:t>
            </a:r>
            <a:r>
              <a:rPr lang="ko-KR" altLang="en-US" dirty="0" smtClean="0"/>
              <a:t>요소요소 값</a:t>
            </a:r>
            <a:r>
              <a:rPr lang="en-US" altLang="ko-KR" dirty="0" smtClean="0"/>
              <a:t>?)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0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8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78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9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0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83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29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8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4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31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7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13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6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8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65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It shows, What show</a:t>
            </a:r>
            <a:endParaRPr lang="en-US" altLang="ko-KR" sz="4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팀명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라떼는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말 이야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팀장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박종선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&amp;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팀원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김재현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이희수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문진한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ko-KR" altLang="en-US" sz="3200" dirty="0" smtClean="0">
                <a:solidFill>
                  <a:schemeClr val="tx1"/>
                </a:solidFill>
              </a:rPr>
              <a:t>형태소분석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023427"/>
              </p:ext>
            </p:extLst>
          </p:nvPr>
        </p:nvGraphicFramePr>
        <p:xfrm>
          <a:off x="424361" y="1844824"/>
          <a:ext cx="3456384" cy="3024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형태소 분석기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트위터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박종선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라이노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한나눔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1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이희수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코모란</a:t>
                      </a:r>
                      <a:r>
                        <a:rPr lang="en-US" altLang="ko-KR" dirty="0" smtClean="0"/>
                        <a:t>, ETRI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문진한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아리랑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꼬마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3997747" y="2992800"/>
            <a:ext cx="1048827" cy="5667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212036" y="1240224"/>
            <a:ext cx="3682752" cy="4233537"/>
            <a:chOff x="479437" y="1064024"/>
            <a:chExt cx="4286962" cy="523546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497" y="1064024"/>
              <a:ext cx="2588902" cy="2517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1207270"/>
              <a:ext cx="1926638" cy="199518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9532" y="2492284"/>
              <a:ext cx="2109374" cy="190045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6859" y="1692891"/>
              <a:ext cx="1301648" cy="145599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0496" y="3685728"/>
              <a:ext cx="3005382" cy="261375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1452" y="3258679"/>
              <a:ext cx="1804940" cy="144016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8620" y="3893136"/>
              <a:ext cx="2548806" cy="240635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03561" y="4546906"/>
              <a:ext cx="1680556" cy="104790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437" y="2486399"/>
              <a:ext cx="1583750" cy="231760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547664" y="5722553"/>
            <a:ext cx="445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말로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이유에서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ko-KR" altLang="en-US" sz="3200" dirty="0" err="1" smtClean="0">
                <a:solidFill>
                  <a:schemeClr val="tx1"/>
                </a:solidFill>
              </a:rPr>
              <a:t>형태소분석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– </a:t>
            </a:r>
            <a:r>
              <a:rPr lang="en-US" altLang="ko-KR" sz="3200" dirty="0" err="1" smtClean="0"/>
              <a:t>Kahiii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정확도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정확도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3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ko-KR" altLang="en-US" sz="3200" dirty="0" err="1" smtClean="0">
                <a:solidFill>
                  <a:schemeClr val="tx1"/>
                </a:solidFill>
              </a:rPr>
              <a:t>형태소분석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– </a:t>
            </a:r>
            <a:r>
              <a:rPr lang="en-US" altLang="ko-KR" sz="3200" dirty="0" err="1" smtClean="0"/>
              <a:t>Kahiii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속도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8721"/>
            <a:ext cx="4186808" cy="5422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76056" y="1196752"/>
            <a:ext cx="37321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말로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속도적인</a:t>
            </a:r>
            <a:r>
              <a:rPr lang="ko-KR" altLang="en-US" dirty="0" smtClean="0"/>
              <a:t> 측면에서 가장 빠른</a:t>
            </a:r>
            <a:endParaRPr lang="en-US" altLang="ko-KR" dirty="0" smtClean="0"/>
          </a:p>
          <a:p>
            <a:r>
              <a:rPr lang="ko-KR" altLang="en-US" dirty="0" smtClean="0"/>
              <a:t>분석기는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정확하게</a:t>
            </a:r>
            <a:endParaRPr lang="en-US" altLang="ko-KR" dirty="0" smtClean="0"/>
          </a:p>
          <a:p>
            <a:r>
              <a:rPr lang="ko-KR" altLang="en-US" dirty="0" smtClean="0"/>
              <a:t>분석을 하는 능력을 우선</a:t>
            </a:r>
            <a:endParaRPr lang="en-US" altLang="ko-KR" dirty="0" smtClean="0"/>
          </a:p>
          <a:p>
            <a:r>
              <a:rPr lang="ko-KR" altLang="en-US" dirty="0" smtClean="0"/>
              <a:t>순위로 두고  진행을 했을 때</a:t>
            </a:r>
            <a:endParaRPr lang="en-US" altLang="ko-KR" dirty="0" smtClean="0"/>
          </a:p>
          <a:p>
            <a:r>
              <a:rPr lang="ko-KR" altLang="en-US" dirty="0" err="1" smtClean="0"/>
              <a:t>카이가</a:t>
            </a:r>
            <a:r>
              <a:rPr lang="ko-KR" altLang="en-US" dirty="0" smtClean="0"/>
              <a:t> 가장 알맞은 </a:t>
            </a:r>
            <a:endParaRPr lang="en-US" altLang="ko-KR" dirty="0" smtClean="0"/>
          </a:p>
          <a:p>
            <a:r>
              <a:rPr lang="ko-KR" altLang="en-US" dirty="0" smtClean="0"/>
              <a:t>형태소 분석기였다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4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35696" y="1124744"/>
            <a:ext cx="26642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/>
              <a:t>DB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0128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4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28960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7527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-TF-IDF</a:t>
            </a:r>
            <a:endParaRPr lang="ko-KR" altLang="en-US" dirty="0"/>
          </a:p>
        </p:txBody>
      </p:sp>
      <p:sp>
        <p:nvSpPr>
          <p:cNvPr id="5" name="AutoShape 2" descr="tf id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f id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f idf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f idf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td-idf-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47518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-TF-IDF </a:t>
            </a:r>
            <a:r>
              <a:rPr lang="ko-KR" altLang="en-US" dirty="0" smtClean="0"/>
              <a:t>값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59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/>
              <a:t>통계적 분석</a:t>
            </a:r>
            <a:r>
              <a:rPr lang="en-US" altLang="ko-KR" sz="3600" dirty="0" smtClean="0"/>
              <a:t>-Word2Vec</a:t>
            </a:r>
            <a:r>
              <a:rPr lang="ko-KR" altLang="en-US" sz="3600" dirty="0" smtClean="0"/>
              <a:t> </a:t>
            </a:r>
            <a:endParaRPr lang="ko-KR" altLang="en-US" sz="3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56792"/>
            <a:ext cx="418702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2420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이론설명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2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-RTF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바나나예시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05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543800" cy="1450757"/>
          </a:xfrm>
        </p:spPr>
        <p:txBody>
          <a:bodyPr/>
          <a:lstStyle/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목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412776"/>
            <a:ext cx="7704856" cy="4464496"/>
          </a:xfrm>
        </p:spPr>
        <p:txBody>
          <a:bodyPr numCol="2"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DB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분석기 모델 설정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이유와 결과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통계적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Result of TF-IDF and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What is RTF?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RTF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results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View</a:t>
            </a: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구동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모델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실제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모델 구동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7.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기대효과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넣을지 말지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결정스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9.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참고문헌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75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-RTF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RTF </a:t>
            </a:r>
            <a:r>
              <a:rPr lang="ko-KR" altLang="en-US" dirty="0" smtClean="0"/>
              <a:t>과정 </a:t>
            </a:r>
            <a:r>
              <a:rPr lang="ko-KR" altLang="en-US" dirty="0" err="1" smtClean="0"/>
              <a:t>형님한테</a:t>
            </a:r>
            <a:r>
              <a:rPr lang="ko-KR" altLang="en-US" dirty="0" smtClean="0"/>
              <a:t> 물어보기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/>
              <a:t>Analyzer </a:t>
            </a:r>
            <a:r>
              <a:rPr lang="ko-KR" altLang="en-US" dirty="0"/>
              <a:t>안에 있음</a:t>
            </a:r>
            <a:r>
              <a:rPr lang="en-US" altLang="ko-KR" dirty="0"/>
              <a:t>.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en-US" altLang="ko-KR" dirty="0" smtClean="0"/>
          </a:p>
          <a:p>
            <a:pPr marL="0" indent="0" algn="just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-RTF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결과값 나열</a:t>
            </a:r>
            <a:r>
              <a:rPr lang="en-US" altLang="ko-KR" dirty="0"/>
              <a:t>~~~~~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64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9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99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View </a:t>
            </a:r>
            <a:r>
              <a:rPr lang="ko-KR" altLang="en-US" dirty="0" smtClean="0"/>
              <a:t>딴 설명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2D</a:t>
            </a:r>
            <a:r>
              <a:rPr lang="ko-KR" altLang="en-US" dirty="0" smtClean="0"/>
              <a:t>대신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쓴 이유</a:t>
            </a:r>
            <a:endParaRPr lang="en-US" altLang="ko-KR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실제 화면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5064224" cy="405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2" y="4497655"/>
            <a:ext cx="1970295" cy="1910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1. </a:t>
            </a:r>
            <a:r>
              <a:rPr lang="ko-KR" altLang="en-US" sz="2800" dirty="0" smtClean="0"/>
              <a:t>필요성</a:t>
            </a:r>
            <a:endParaRPr lang="ko-KR" altLang="en-US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8018" y="1360037"/>
            <a:ext cx="3561895" cy="4517235"/>
            <a:chOff x="228250" y="1357220"/>
            <a:chExt cx="4092309" cy="4932203"/>
          </a:xfrm>
        </p:grpSpPr>
        <p:grpSp>
          <p:nvGrpSpPr>
            <p:cNvPr id="12" name="그룹 11"/>
            <p:cNvGrpSpPr/>
            <p:nvPr/>
          </p:nvGrpSpPr>
          <p:grpSpPr>
            <a:xfrm>
              <a:off x="228250" y="1907310"/>
              <a:ext cx="2077590" cy="2935448"/>
              <a:chOff x="5727426" y="1571755"/>
              <a:chExt cx="1819275" cy="3536196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7426" y="2421902"/>
                <a:ext cx="1819275" cy="2686049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7955" y="1571755"/>
                <a:ext cx="1266825" cy="571500"/>
              </a:xfrm>
              <a:prstGeom prst="rect">
                <a:avLst/>
              </a:prstGeom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1692775" y="1357220"/>
              <a:ext cx="2627784" cy="4932203"/>
              <a:chOff x="2195736" y="1572603"/>
              <a:chExt cx="2627784" cy="4932203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6290" y="1572603"/>
                <a:ext cx="1409700" cy="4191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262" b="48600"/>
              <a:stretch/>
            </p:blipFill>
            <p:spPr>
              <a:xfrm>
                <a:off x="2195736" y="3861048"/>
                <a:ext cx="2627784" cy="2643758"/>
              </a:xfrm>
              <a:prstGeom prst="rect">
                <a:avLst/>
              </a:prstGeom>
            </p:spPr>
          </p:pic>
        </p:grpSp>
      </p:grp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r="74580" b="51638"/>
          <a:stretch/>
        </p:blipFill>
        <p:spPr>
          <a:xfrm>
            <a:off x="1919694" y="1992730"/>
            <a:ext cx="1835031" cy="2043529"/>
          </a:xfrm>
        </p:spPr>
      </p:pic>
      <p:sp>
        <p:nvSpPr>
          <p:cNvPr id="15" name="TextBox 14"/>
          <p:cNvSpPr txBox="1"/>
          <p:nvPr/>
        </p:nvSpPr>
        <p:spPr>
          <a:xfrm>
            <a:off x="5054617" y="1583604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급상승 검색어의 아쉬운 점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광고성 이벤트들로 인해서 검색어가 이용</a:t>
            </a:r>
            <a:r>
              <a:rPr lang="en-US" altLang="ko-KR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당하고 있을 때가 많아지고 있다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검색어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간의 연관성을 알 수 없다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4132417" y="3212976"/>
            <a:ext cx="367575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7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1. </a:t>
            </a:r>
            <a:r>
              <a:rPr lang="ko-KR" altLang="en-US" sz="2800" dirty="0" smtClean="0"/>
              <a:t>필요성</a:t>
            </a:r>
            <a:endParaRPr lang="ko-KR" altLang="en-US" sz="28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7200" y="1186342"/>
            <a:ext cx="3705208" cy="4678405"/>
            <a:chOff x="527371" y="1369715"/>
            <a:chExt cx="3881651" cy="5083617"/>
          </a:xfrm>
        </p:grpSpPr>
        <p:grpSp>
          <p:nvGrpSpPr>
            <p:cNvPr id="7" name="그룹 6"/>
            <p:cNvGrpSpPr/>
            <p:nvPr/>
          </p:nvGrpSpPr>
          <p:grpSpPr>
            <a:xfrm>
              <a:off x="527371" y="1988840"/>
              <a:ext cx="3881651" cy="4464492"/>
              <a:chOff x="467666" y="1412776"/>
              <a:chExt cx="4169720" cy="504055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666" y="1412776"/>
                <a:ext cx="4125580" cy="244827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196" y="3861045"/>
                <a:ext cx="4169190" cy="2592287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71" y="1369715"/>
              <a:ext cx="1952625" cy="6191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572000" y="1217234"/>
            <a:ext cx="4172937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SomeTrend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아쉬운 점</a:t>
            </a:r>
            <a:endPara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 간의 중요도와 연관성의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수치를 정량적으로 </a:t>
            </a:r>
            <a:r>
              <a: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알 수 없다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뉴스 기사들은 클릭 수를 토대로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보여주는 기사이기 때문에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키워드와는 관련성이</a:t>
            </a:r>
            <a:r>
              <a:rPr lang="en-US" altLang="ko-KR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떨어진다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0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7200" y="1748187"/>
            <a:ext cx="3600500" cy="1886025"/>
            <a:chOff x="457200" y="2898577"/>
            <a:chExt cx="2908735" cy="107710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31878"/>
            <a:stretch/>
          </p:blipFill>
          <p:spPr>
            <a:xfrm>
              <a:off x="457200" y="2898577"/>
              <a:ext cx="1952625" cy="42175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327" y="3501268"/>
              <a:ext cx="1446699" cy="474411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8813" y="3177636"/>
              <a:ext cx="1657122" cy="492658"/>
            </a:xfrm>
            <a:prstGeom prst="rect">
              <a:avLst/>
            </a:prstGeom>
          </p:spPr>
        </p:pic>
      </p:grp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746046661"/>
              </p:ext>
            </p:extLst>
          </p:nvPr>
        </p:nvGraphicFramePr>
        <p:xfrm>
          <a:off x="303208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8" name="구부러진 연결선 7"/>
          <p:cNvCxnSpPr>
            <a:stCxn id="20" idx="3"/>
          </p:cNvCxnSpPr>
          <p:nvPr/>
        </p:nvCxnSpPr>
        <p:spPr>
          <a:xfrm>
            <a:off x="4057700" y="2668153"/>
            <a:ext cx="960215" cy="55071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6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566035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01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99176" cy="571500"/>
          </a:xfrm>
        </p:spPr>
        <p:txBody>
          <a:bodyPr>
            <a:noAutofit/>
          </a:bodyPr>
          <a:lstStyle/>
          <a:p>
            <a:pPr lvl="0"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70431"/>
              </p:ext>
            </p:extLst>
          </p:nvPr>
        </p:nvGraphicFramePr>
        <p:xfrm>
          <a:off x="1413992" y="1556792"/>
          <a:ext cx="6552728" cy="410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978">
                  <a:extLst>
                    <a:ext uri="{9D8B030D-6E8A-4147-A177-3AD203B41FA5}">
                      <a16:colId xmlns:a16="http://schemas.microsoft.com/office/drawing/2014/main" val="1597866777"/>
                    </a:ext>
                  </a:extLst>
                </a:gridCol>
                <a:gridCol w="2913182">
                  <a:extLst>
                    <a:ext uri="{9D8B030D-6E8A-4147-A177-3AD203B41FA5}">
                      <a16:colId xmlns:a16="http://schemas.microsoft.com/office/drawing/2014/main" val="2023088016"/>
                    </a:ext>
                  </a:extLst>
                </a:gridCol>
                <a:gridCol w="2026568">
                  <a:extLst>
                    <a:ext uri="{9D8B030D-6E8A-4147-A177-3AD203B41FA5}">
                      <a16:colId xmlns:a16="http://schemas.microsoft.com/office/drawing/2014/main" val="3378374681"/>
                    </a:ext>
                  </a:extLst>
                </a:gridCol>
              </a:tblGrid>
              <a:tr h="771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검색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758018"/>
                  </a:ext>
                </a:extLst>
              </a:tr>
              <a:tr h="771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Twitter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X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269275"/>
                  </a:ext>
                </a:extLst>
              </a:tr>
              <a:tr h="85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Naver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O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98426"/>
                  </a:ext>
                </a:extLst>
              </a:tr>
              <a:tr h="85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Daum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O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00070"/>
                  </a:ext>
                </a:extLst>
              </a:tr>
              <a:tr h="85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Google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X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64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571500"/>
          </a:xfrm>
        </p:spPr>
        <p:txBody>
          <a:bodyPr>
            <a:noAutofit/>
          </a:bodyPr>
          <a:lstStyle/>
          <a:p>
            <a:pPr lvl="0" algn="l"/>
            <a:r>
              <a:rPr lang="ko-KR" altLang="en-US" sz="2800" dirty="0" err="1" smtClean="0">
                <a:latin typeface="HY견명조" pitchFamily="18" charset="-127"/>
                <a:ea typeface="HY견명조" pitchFamily="18" charset="-127"/>
              </a:rPr>
              <a:t>크롤링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-URL</a:t>
            </a:r>
            <a:endParaRPr lang="ko-KR" altLang="en-US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4387"/>
              </p:ext>
            </p:extLst>
          </p:nvPr>
        </p:nvGraphicFramePr>
        <p:xfrm>
          <a:off x="323528" y="2024792"/>
          <a:ext cx="2736304" cy="107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09">
                  <a:extLst>
                    <a:ext uri="{9D8B030D-6E8A-4147-A177-3AD203B41FA5}">
                      <a16:colId xmlns:a16="http://schemas.microsoft.com/office/drawing/2014/main" val="1669981304"/>
                    </a:ext>
                  </a:extLst>
                </a:gridCol>
                <a:gridCol w="1868695">
                  <a:extLst>
                    <a:ext uri="{9D8B030D-6E8A-4147-A177-3AD203B41FA5}">
                      <a16:colId xmlns:a16="http://schemas.microsoft.com/office/drawing/2014/main" val="3780598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키워드 개수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0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네이버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다음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상위 키워드 </a:t>
                      </a:r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3225"/>
                  </a:ext>
                </a:extLst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3275856" y="2600856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4010"/>
              </p:ext>
            </p:extLst>
          </p:nvPr>
        </p:nvGraphicFramePr>
        <p:xfrm>
          <a:off x="4283968" y="1988840"/>
          <a:ext cx="4436376" cy="1450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1105862251"/>
                    </a:ext>
                  </a:extLst>
                </a:gridCol>
                <a:gridCol w="3029533">
                  <a:extLst>
                    <a:ext uri="{9D8B030D-6E8A-4147-A177-3AD203B41FA5}">
                      <a16:colId xmlns:a16="http://schemas.microsoft.com/office/drawing/2014/main" val="181084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사이트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뉴스 개수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73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네이버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다음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구글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키워드당 </a:t>
                      </a:r>
                      <a:r>
                        <a:rPr lang="en-US" altLang="ko-KR" dirty="0" smtClean="0"/>
                        <a:t>60</a:t>
                      </a:r>
                      <a:r>
                        <a:rPr lang="ko-KR" altLang="en-US" dirty="0" smtClean="0"/>
                        <a:t>개의 기사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30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트위터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키워드 하나에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개 트윗 </a:t>
                      </a:r>
                      <a:r>
                        <a:rPr lang="en-US" altLang="ko-KR" dirty="0" smtClean="0"/>
                        <a:t>=1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말로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768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4376177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1220</a:t>
            </a:r>
            <a:r>
              <a:rPr lang="ko-KR" altLang="en-US" dirty="0" smtClean="0"/>
              <a:t>개의 뉴스 기사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말로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더 많이 하고싶지만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블럭이되는</a:t>
            </a:r>
            <a:r>
              <a:rPr lang="ko-KR" altLang="en-US" dirty="0" smtClean="0"/>
              <a:t> 위험이 있기 때문에 제한을 둠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24128" y="4869160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여기에 코드를 넣을지 </a:t>
            </a:r>
            <a:endParaRPr lang="en-US" altLang="ko-KR" dirty="0" smtClean="0"/>
          </a:p>
          <a:p>
            <a:r>
              <a:rPr lang="ko-KR" altLang="en-US" dirty="0" smtClean="0"/>
              <a:t>말지 토의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75572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9399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528</TotalTime>
  <Words>475</Words>
  <Application>Microsoft Office PowerPoint</Application>
  <PresentationFormat>화면 슬라이드 쇼(4:3)</PresentationFormat>
  <Paragraphs>159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HY견명조</vt:lpstr>
      <vt:lpstr>맑은 고딕</vt:lpstr>
      <vt:lpstr>서울남산 장체EB</vt:lpstr>
      <vt:lpstr>Arial</vt:lpstr>
      <vt:lpstr>Calibri</vt:lpstr>
      <vt:lpstr>Calibri Light</vt:lpstr>
      <vt:lpstr>Wingdings 2</vt:lpstr>
      <vt:lpstr>HDOfficeLightV0</vt:lpstr>
      <vt:lpstr>Office 테마</vt:lpstr>
      <vt:lpstr>It shows, What show</vt:lpstr>
      <vt:lpstr>목차</vt:lpstr>
      <vt:lpstr>1. 필요성</vt:lpstr>
      <vt:lpstr>1. 필요성</vt:lpstr>
      <vt:lpstr>1. 필요성</vt:lpstr>
      <vt:lpstr>PowerPoint 프레젠테이션</vt:lpstr>
      <vt:lpstr>2. 크롤링</vt:lpstr>
      <vt:lpstr>크롤링-URL</vt:lpstr>
      <vt:lpstr>PowerPoint 프레젠테이션</vt:lpstr>
      <vt:lpstr>형태소분석</vt:lpstr>
      <vt:lpstr>형태소분석 – Kahiii(정확도)</vt:lpstr>
      <vt:lpstr>형태소분석 – Kahiii(속도)</vt:lpstr>
      <vt:lpstr>PowerPoint 프레젠테이션</vt:lpstr>
      <vt:lpstr>DB</vt:lpstr>
      <vt:lpstr>PowerPoint 프레젠테이션</vt:lpstr>
      <vt:lpstr>통계적 분석-TF-IDF</vt:lpstr>
      <vt:lpstr>통계적 분석-TF-IDF 값 </vt:lpstr>
      <vt:lpstr>통계적 분석-Word2Vec </vt:lpstr>
      <vt:lpstr>통계적 분석-RTF</vt:lpstr>
      <vt:lpstr>통계적 분석-RTF</vt:lpstr>
      <vt:lpstr>통계적 분석-RTF</vt:lpstr>
      <vt:lpstr>PowerPoint 프레젠테이션</vt:lpstr>
      <vt:lpstr>PowerPoint 프레젠테이션</vt:lpstr>
      <vt:lpstr>View 딴 설명.</vt:lpstr>
      <vt:lpstr>실제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문 진한</cp:lastModifiedBy>
  <cp:revision>38</cp:revision>
  <dcterms:created xsi:type="dcterms:W3CDTF">2019-10-24T05:06:09Z</dcterms:created>
  <dcterms:modified xsi:type="dcterms:W3CDTF">2019-10-27T14:26:12Z</dcterms:modified>
</cp:coreProperties>
</file>