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9"/>
  </p:notesMasterIdLst>
  <p:sldIdLst>
    <p:sldId id="256" r:id="rId3"/>
    <p:sldId id="320" r:id="rId4"/>
    <p:sldId id="321" r:id="rId5"/>
    <p:sldId id="257" r:id="rId6"/>
    <p:sldId id="322" r:id="rId7"/>
    <p:sldId id="289" r:id="rId8"/>
    <p:sldId id="323" r:id="rId9"/>
    <p:sldId id="258" r:id="rId10"/>
    <p:sldId id="288" r:id="rId11"/>
    <p:sldId id="324" r:id="rId12"/>
    <p:sldId id="286" r:id="rId13"/>
    <p:sldId id="260" r:id="rId14"/>
    <p:sldId id="325" r:id="rId15"/>
    <p:sldId id="290" r:id="rId16"/>
    <p:sldId id="318" r:id="rId17"/>
    <p:sldId id="304" r:id="rId18"/>
    <p:sldId id="307" r:id="rId19"/>
    <p:sldId id="305" r:id="rId20"/>
    <p:sldId id="261" r:id="rId21"/>
    <p:sldId id="291" r:id="rId22"/>
    <p:sldId id="319" r:id="rId23"/>
    <p:sldId id="292" r:id="rId24"/>
    <p:sldId id="306" r:id="rId25"/>
    <p:sldId id="262" r:id="rId26"/>
    <p:sldId id="308" r:id="rId27"/>
    <p:sldId id="300" r:id="rId28"/>
    <p:sldId id="309" r:id="rId29"/>
    <p:sldId id="263" r:id="rId30"/>
    <p:sldId id="317" r:id="rId31"/>
    <p:sldId id="311" r:id="rId32"/>
    <p:sldId id="298" r:id="rId33"/>
    <p:sldId id="299" r:id="rId34"/>
    <p:sldId id="312" r:id="rId35"/>
    <p:sldId id="314" r:id="rId36"/>
    <p:sldId id="315" r:id="rId37"/>
    <p:sldId id="31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ADC"/>
    <a:srgbClr val="101016"/>
    <a:srgbClr val="0BC7EC"/>
    <a:srgbClr val="0E6B80"/>
    <a:srgbClr val="0F7892"/>
    <a:srgbClr val="FFF79C"/>
    <a:srgbClr val="DFA740"/>
    <a:srgbClr val="0D0D0D"/>
    <a:srgbClr val="EFB958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4729" autoAdjust="0"/>
  </p:normalViewPr>
  <p:slideViewPr>
    <p:cSldViewPr>
      <p:cViewPr varScale="1">
        <p:scale>
          <a:sx n="98" d="100"/>
          <a:sy n="98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/>
        </a:p>
      </dgm:t>
    </dgm:pt>
    <dgm:pt modelId="{B0174995-033B-481B-8FFB-C259E1B707FF}" type="sibTrans" cxnId="{1AF04E54-D673-4C41-AFA1-F41995C4A252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2894ADF-8077-4297-9BA7-650C9EDBDFD2}" type="presOf" srcId="{D238AFF6-37EC-40C0-8722-11869ED4B42A}" destId="{D2CFBC5C-EF21-4DD1-BB80-7CAA4940D751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E613D25-A81A-45DF-837A-10F81971F4C7}" type="presOf" srcId="{B0174995-033B-481B-8FFB-C259E1B707FF}" destId="{655863E1-FCCD-4A88-9EE0-5130600BEE9F}" srcOrd="1" destOrd="0" presId="urn:microsoft.com/office/officeart/2005/8/layout/bProcess3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52C4CCE1-FEFC-47B8-A495-F26A02F6A1BB}" type="presOf" srcId="{B0174995-033B-481B-8FFB-C259E1B707FF}" destId="{C4252C37-DF84-4729-8D2C-671EC3666B05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9113C835-282E-411C-97B9-FF2711917C05}" type="presParOf" srcId="{B919A46E-E10E-4676-AB33-462E69534337}" destId="{D2CFBC5C-EF21-4DD1-BB80-7CAA4940D751}" srcOrd="8" destOrd="0" presId="urn:microsoft.com/office/officeart/2005/8/layout/bProcess3"/>
    <dgm:cxn modelId="{2788341A-9C77-4A96-9996-37E6683E8C9F}" type="presParOf" srcId="{B919A46E-E10E-4676-AB33-462E69534337}" destId="{C4252C37-DF84-4729-8D2C-671EC3666B05}" srcOrd="9" destOrd="0" presId="urn:microsoft.com/office/officeart/2005/8/layout/bProcess3"/>
    <dgm:cxn modelId="{9732E6FE-5701-4B11-AF96-76A66BFA3EAA}" type="presParOf" srcId="{C4252C37-DF84-4729-8D2C-671EC3666B05}" destId="{655863E1-FCCD-4A88-9EE0-5130600BEE9F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ECECE"/>
          </a:solidFill>
        </a:ln>
      </dgm:spPr>
      <dgm:t>
        <a:bodyPr/>
        <a:lstStyle/>
        <a:p>
          <a:pPr latinLnBrk="1"/>
          <a:r>
            <a:rPr lang="ko-KR" altLang="en-US" sz="3200" b="1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400" b="1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DDA348-D24E-454C-9E7E-C5A6BFE41B4C}" type="presOf" srcId="{3A4E202C-9F9F-4547-9C4A-9E8CCA383AE2}" destId="{0896178F-20DA-4169-9A6A-55AFB95610B4}" srcOrd="0" destOrd="0" presId="urn:microsoft.com/office/officeart/2005/8/layout/bProcess3"/>
    <dgm:cxn modelId="{1750999D-3554-4E57-AF22-09CF47B3B5E0}" type="presOf" srcId="{797214D6-5D35-42A2-8D66-A8928A66EE5A}" destId="{4217FC4B-4D63-4729-8D47-3FA776DAD10D}" srcOrd="1" destOrd="0" presId="urn:microsoft.com/office/officeart/2005/8/layout/bProcess3"/>
    <dgm:cxn modelId="{090F1D6B-2AA8-40B6-93FD-999237FF52D8}" type="presOf" srcId="{BE259B64-F260-4AD1-9F16-FED6F3B5B9EC}" destId="{AD45548B-580F-49E1-877E-CFBC27607480}" srcOrd="0" destOrd="0" presId="urn:microsoft.com/office/officeart/2005/8/layout/bProcess3"/>
    <dgm:cxn modelId="{54DBFA7F-6BCD-40DF-87D7-577AAF030AB5}" type="presOf" srcId="{3A4E202C-9F9F-4547-9C4A-9E8CCA383AE2}" destId="{470F6FFF-533E-4DCC-A3B9-5EEC0C53A70C}" srcOrd="1" destOrd="0" presId="urn:microsoft.com/office/officeart/2005/8/layout/bProcess3"/>
    <dgm:cxn modelId="{9F612D84-8CA7-4761-9551-62850F3B0D69}" type="presOf" srcId="{B0174995-033B-481B-8FFB-C259E1B707FF}" destId="{655863E1-FCCD-4A88-9EE0-5130600BEE9F}" srcOrd="1" destOrd="0" presId="urn:microsoft.com/office/officeart/2005/8/layout/bProcess3"/>
    <dgm:cxn modelId="{A6FF8E80-8563-4B45-A7F7-BDDA76DD0FF0}" type="presOf" srcId="{DBD899D0-3323-4E0E-ADAA-6C4D9DA1CC07}" destId="{442ACDE3-ABB2-4FEC-8F30-0A0727C0ABF1}" srcOrd="1" destOrd="0" presId="urn:microsoft.com/office/officeart/2005/8/layout/bProcess3"/>
    <dgm:cxn modelId="{0BB4422C-20A2-492F-A412-942246846DED}" type="presOf" srcId="{DBD899D0-3323-4E0E-ADAA-6C4D9DA1CC07}" destId="{F7655C28-947C-4C85-8039-B1464FFEBFE3}" srcOrd="0" destOrd="0" presId="urn:microsoft.com/office/officeart/2005/8/layout/bProcess3"/>
    <dgm:cxn modelId="{D7BB8B23-232C-482B-887A-19D2C598E8F9}" type="presOf" srcId="{B0174995-033B-481B-8FFB-C259E1B707FF}" destId="{C4252C37-DF84-4729-8D2C-671EC3666B05}" srcOrd="0" destOrd="0" presId="urn:microsoft.com/office/officeart/2005/8/layout/bProcess3"/>
    <dgm:cxn modelId="{ABD614AB-F153-4321-88AA-8D05E58C2C17}" type="presOf" srcId="{A48E7ACD-695C-45BF-9D40-20BF355E6A05}" destId="{4258BAB0-FBF4-49CF-B4E3-3ECF4110C1B8}" srcOrd="0" destOrd="0" presId="urn:microsoft.com/office/officeart/2005/8/layout/bProcess3"/>
    <dgm:cxn modelId="{5EF6D54C-4B57-45A8-A149-A292E354B498}" type="presOf" srcId="{A8CC029D-8F96-48E8-B614-6A72A2753BF2}" destId="{D43A9753-3136-41FC-8A6E-0031597BB5A9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D7612491-C47A-467A-A13D-DF663A29C348}" type="presOf" srcId="{D238AFF6-37EC-40C0-8722-11869ED4B42A}" destId="{D2CFBC5C-EF21-4DD1-BB80-7CAA4940D751}" srcOrd="0" destOrd="0" presId="urn:microsoft.com/office/officeart/2005/8/layout/bProcess3"/>
    <dgm:cxn modelId="{E442C3FB-B5F5-4B5A-ADB5-FEF2D3AF394B}" type="presOf" srcId="{F27D70FE-37C1-48B7-841A-B2BE7507C83C}" destId="{68C1F0CF-EE9B-4D83-BA20-E4218C41A67C}" srcOrd="0" destOrd="0" presId="urn:microsoft.com/office/officeart/2005/8/layout/bProcess3"/>
    <dgm:cxn modelId="{2B66D369-40C7-48B2-8FE7-E020ABC04CB6}" type="presOf" srcId="{23995C39-C9D1-46BA-98DC-6A4E232480BC}" destId="{296F2DDA-20CB-4DE6-96A1-E6F7F52C975C}" srcOrd="0" destOrd="0" presId="urn:microsoft.com/office/officeart/2005/8/layout/bProcess3"/>
    <dgm:cxn modelId="{43C16B03-9427-4C73-957B-56C6E1D387B5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8A8DD505-C7B7-4445-AE4C-D27F510C693B}" type="presOf" srcId="{A8CC029D-8F96-48E8-B614-6A72A2753BF2}" destId="{B949A6C5-64B5-4134-9A71-E5601DEA6668}" srcOrd="1" destOrd="0" presId="urn:microsoft.com/office/officeart/2005/8/layout/bProcess3"/>
    <dgm:cxn modelId="{1B8166F8-7F2E-42A5-B98F-D861885755DD}" type="presOf" srcId="{64B7044C-C751-4BC2-8EB8-6F0A5828CAF0}" destId="{28CA22D3-05B2-48A5-A749-B15B59C1B352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1FC7CB54-06C8-4212-BAEF-76DACD25CFB1}" type="presOf" srcId="{50A14E10-394B-4A16-8840-3FF19BFE51A7}" destId="{89172825-F34B-4771-9088-171A6F106361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64509D7D-1816-4B5C-8AC7-9ACEE151E2BC}" type="presOf" srcId="{797214D6-5D35-42A2-8D66-A8928A66EE5A}" destId="{4AD3A5CA-AAB3-48E1-B52F-C792214828EA}" srcOrd="0" destOrd="0" presId="urn:microsoft.com/office/officeart/2005/8/layout/bProcess3"/>
    <dgm:cxn modelId="{382B8B0E-9AF2-4C97-83BC-0A6866594E9C}" type="presOf" srcId="{F27D70FE-37C1-48B7-841A-B2BE7507C83C}" destId="{1160046E-E375-4E9F-BE32-DDCEF0647D22}" srcOrd="1" destOrd="0" presId="urn:microsoft.com/office/officeart/2005/8/layout/bProcess3"/>
    <dgm:cxn modelId="{007A4E6F-E6EE-4E9B-BEC4-824136729F39}" type="presOf" srcId="{7EA388BB-C55B-4705-B1A8-C726CA93CDD6}" destId="{F6364AA3-CD4E-4EDA-A0A4-3C02BF50A683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8BE1AB0E-3EEC-4390-8410-888A7263B582}" type="presParOf" srcId="{B919A46E-E10E-4676-AB33-462E69534337}" destId="{F6364AA3-CD4E-4EDA-A0A4-3C02BF50A683}" srcOrd="0" destOrd="0" presId="urn:microsoft.com/office/officeart/2005/8/layout/bProcess3"/>
    <dgm:cxn modelId="{0BDD7212-0BF5-451D-8958-E18EF0334492}" type="presParOf" srcId="{B919A46E-E10E-4676-AB33-462E69534337}" destId="{F7655C28-947C-4C85-8039-B1464FFEBFE3}" srcOrd="1" destOrd="0" presId="urn:microsoft.com/office/officeart/2005/8/layout/bProcess3"/>
    <dgm:cxn modelId="{E7A2644F-CF67-4B41-9767-695B52E7CB8B}" type="presParOf" srcId="{F7655C28-947C-4C85-8039-B1464FFEBFE3}" destId="{442ACDE3-ABB2-4FEC-8F30-0A0727C0ABF1}" srcOrd="0" destOrd="0" presId="urn:microsoft.com/office/officeart/2005/8/layout/bProcess3"/>
    <dgm:cxn modelId="{1B05F77A-446C-428E-9C1D-833B1ED0325F}" type="presParOf" srcId="{B919A46E-E10E-4676-AB33-462E69534337}" destId="{28CA22D3-05B2-48A5-A749-B15B59C1B352}" srcOrd="2" destOrd="0" presId="urn:microsoft.com/office/officeart/2005/8/layout/bProcess3"/>
    <dgm:cxn modelId="{69AE1066-EC00-4FFD-A5EE-BB14C894418E}" type="presParOf" srcId="{B919A46E-E10E-4676-AB33-462E69534337}" destId="{68C1F0CF-EE9B-4D83-BA20-E4218C41A67C}" srcOrd="3" destOrd="0" presId="urn:microsoft.com/office/officeart/2005/8/layout/bProcess3"/>
    <dgm:cxn modelId="{EBAB28A7-BAA1-4103-81E0-ABE1C19E4CF5}" type="presParOf" srcId="{68C1F0CF-EE9B-4D83-BA20-E4218C41A67C}" destId="{1160046E-E375-4E9F-BE32-DDCEF0647D22}" srcOrd="0" destOrd="0" presId="urn:microsoft.com/office/officeart/2005/8/layout/bProcess3"/>
    <dgm:cxn modelId="{A743FF43-3801-408D-BD7E-41150DDF4A60}" type="presParOf" srcId="{B919A46E-E10E-4676-AB33-462E69534337}" destId="{296F2DDA-20CB-4DE6-96A1-E6F7F52C975C}" srcOrd="4" destOrd="0" presId="urn:microsoft.com/office/officeart/2005/8/layout/bProcess3"/>
    <dgm:cxn modelId="{A562FAD5-185E-438B-8727-E24F5E079A11}" type="presParOf" srcId="{B919A46E-E10E-4676-AB33-462E69534337}" destId="{D43A9753-3136-41FC-8A6E-0031597BB5A9}" srcOrd="5" destOrd="0" presId="urn:microsoft.com/office/officeart/2005/8/layout/bProcess3"/>
    <dgm:cxn modelId="{152DE523-EA09-4A3C-A4B1-2CABD67B08A1}" type="presParOf" srcId="{D43A9753-3136-41FC-8A6E-0031597BB5A9}" destId="{B949A6C5-64B5-4134-9A71-E5601DEA6668}" srcOrd="0" destOrd="0" presId="urn:microsoft.com/office/officeart/2005/8/layout/bProcess3"/>
    <dgm:cxn modelId="{8018D7BC-5A61-4F28-87B3-923D26812958}" type="presParOf" srcId="{B919A46E-E10E-4676-AB33-462E69534337}" destId="{4258BAB0-FBF4-49CF-B4E3-3ECF4110C1B8}" srcOrd="6" destOrd="0" presId="urn:microsoft.com/office/officeart/2005/8/layout/bProcess3"/>
    <dgm:cxn modelId="{8BCB31C8-07A3-4E99-B3A4-9E852D6E2569}" type="presParOf" srcId="{B919A46E-E10E-4676-AB33-462E69534337}" destId="{0896178F-20DA-4169-9A6A-55AFB95610B4}" srcOrd="7" destOrd="0" presId="urn:microsoft.com/office/officeart/2005/8/layout/bProcess3"/>
    <dgm:cxn modelId="{926AA62D-CF14-41D8-A558-935876FB4D88}" type="presParOf" srcId="{0896178F-20DA-4169-9A6A-55AFB95610B4}" destId="{470F6FFF-533E-4DCC-A3B9-5EEC0C53A70C}" srcOrd="0" destOrd="0" presId="urn:microsoft.com/office/officeart/2005/8/layout/bProcess3"/>
    <dgm:cxn modelId="{CD78F4D6-5035-4CDD-9EC1-E0553641AFE5}" type="presParOf" srcId="{B919A46E-E10E-4676-AB33-462E69534337}" destId="{D2CFBC5C-EF21-4DD1-BB80-7CAA4940D751}" srcOrd="8" destOrd="0" presId="urn:microsoft.com/office/officeart/2005/8/layout/bProcess3"/>
    <dgm:cxn modelId="{490E5BA4-6A71-4E17-912F-BC4D4CA5525F}" type="presParOf" srcId="{B919A46E-E10E-4676-AB33-462E69534337}" destId="{C4252C37-DF84-4729-8D2C-671EC3666B05}" srcOrd="9" destOrd="0" presId="urn:microsoft.com/office/officeart/2005/8/layout/bProcess3"/>
    <dgm:cxn modelId="{8EE2F58E-959D-4F02-B417-F1321D1C8B2C}" type="presParOf" srcId="{C4252C37-DF84-4729-8D2C-671EC3666B05}" destId="{655863E1-FCCD-4A88-9EE0-5130600BEE9F}" srcOrd="0" destOrd="0" presId="urn:microsoft.com/office/officeart/2005/8/layout/bProcess3"/>
    <dgm:cxn modelId="{6F42F9CD-2106-4A61-A48B-05C16410DB59}" type="presParOf" srcId="{B919A46E-E10E-4676-AB33-462E69534337}" destId="{AD45548B-580F-49E1-877E-CFBC27607480}" srcOrd="10" destOrd="0" presId="urn:microsoft.com/office/officeart/2005/8/layout/bProcess3"/>
    <dgm:cxn modelId="{2DABE309-FA3E-4555-AEFA-20723DA5DBDD}" type="presParOf" srcId="{B919A46E-E10E-4676-AB33-462E69534337}" destId="{4AD3A5CA-AAB3-48E1-B52F-C792214828EA}" srcOrd="11" destOrd="0" presId="urn:microsoft.com/office/officeart/2005/8/layout/bProcess3"/>
    <dgm:cxn modelId="{6FCB10EA-BD05-48C5-B65A-C030ED225D48}" type="presParOf" srcId="{4AD3A5CA-AAB3-48E1-B52F-C792214828EA}" destId="{4217FC4B-4D63-4729-8D47-3FA776DAD10D}" srcOrd="0" destOrd="0" presId="urn:microsoft.com/office/officeart/2005/8/layout/bProcess3"/>
    <dgm:cxn modelId="{4F785E29-7DF5-4F84-9E5A-8CCDD6AC407E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99EF6-2E61-4077-AD60-718588C50027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0C72C50-945A-4277-AEBA-C58D1A64F1C5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크롤링한</a:t>
          </a:r>
          <a:r>
            <a:rPr lang="ko-KR" altLang="en-US" sz="2000" dirty="0" smtClean="0"/>
            <a:t> 기사 입력</a:t>
          </a:r>
          <a:endParaRPr lang="ko-KR" altLang="en-US" sz="2000" dirty="0"/>
        </a:p>
      </dgm:t>
    </dgm:pt>
    <dgm:pt modelId="{626226EB-9B18-4F2B-BBBE-95C695E8B7E2}" type="parTrans" cxnId="{2BBD0483-D1EB-413B-9E34-79D5CB2F8237}">
      <dgm:prSet/>
      <dgm:spPr/>
      <dgm:t>
        <a:bodyPr/>
        <a:lstStyle/>
        <a:p>
          <a:pPr latinLnBrk="1"/>
          <a:endParaRPr lang="ko-KR" altLang="en-US"/>
        </a:p>
      </dgm:t>
    </dgm:pt>
    <dgm:pt modelId="{77FDB357-8332-4045-9EC0-1CEA7C99484E}" type="sibTrans" cxnId="{2BBD0483-D1EB-413B-9E34-79D5CB2F823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D54136DB-F0E1-42E0-B8D1-D472812CAA11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White List</a:t>
          </a:r>
          <a:r>
            <a:rPr lang="ko-KR" altLang="en-US" sz="2000" dirty="0" smtClean="0"/>
            <a:t>로 가지고 올 기사 선정 </a:t>
          </a:r>
          <a:endParaRPr lang="ko-KR" altLang="en-US" sz="2000" dirty="0"/>
        </a:p>
      </dgm:t>
    </dgm:pt>
    <dgm:pt modelId="{DFCE98BB-59E5-434F-ABC5-92627F8FDF05}" type="parTrans" cxnId="{35849732-24FB-48AC-A944-5DC6220A0CE2}">
      <dgm:prSet/>
      <dgm:spPr/>
      <dgm:t>
        <a:bodyPr/>
        <a:lstStyle/>
        <a:p>
          <a:pPr latinLnBrk="1"/>
          <a:endParaRPr lang="ko-KR" altLang="en-US"/>
        </a:p>
      </dgm:t>
    </dgm:pt>
    <dgm:pt modelId="{A56DBCC0-A390-4E5C-8C56-2422A49815D4}" type="sibTrans" cxnId="{35849732-24FB-48AC-A944-5DC6220A0CE2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B1F88284-2C12-4933-82FD-8873F053A213}">
      <dgm:prSet phldrT="[텍스트]"/>
      <dgm:spPr/>
      <dgm:t>
        <a:bodyPr/>
        <a:lstStyle/>
        <a:p>
          <a:pPr latinLnBrk="1"/>
          <a:r>
            <a:rPr lang="en-US" altLang="ko-KR" dirty="0" smtClean="0"/>
            <a:t>Black List</a:t>
          </a:r>
          <a:r>
            <a:rPr lang="ko-KR" altLang="en-US" dirty="0" smtClean="0"/>
            <a:t>로 기사에서 기사 자체만 추출</a:t>
          </a:r>
          <a:endParaRPr lang="ko-KR" altLang="en-US" dirty="0"/>
        </a:p>
      </dgm:t>
    </dgm:pt>
    <dgm:pt modelId="{CE4D776E-4920-414D-9545-5D84CEC58A1E}" type="par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606B3C55-9F31-4446-A2D2-002C11FD1B47}" type="sib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5E9C73D3-8AEA-49E3-85B2-8509D523BF54}">
      <dgm:prSet/>
      <dgm:spPr/>
      <dgm:t>
        <a:bodyPr anchor="t"/>
        <a:lstStyle/>
        <a:p>
          <a:pPr algn="just" latinLnBrk="1"/>
          <a:r>
            <a:rPr lang="en-US" altLang="ko-KR" dirty="0" smtClean="0"/>
            <a:t>White </a:t>
          </a:r>
          <a:r>
            <a:rPr lang="en-US" altLang="ko-KR" dirty="0" err="1" smtClean="0"/>
            <a:t>lis</a:t>
          </a:r>
          <a:r>
            <a:rPr lang="en-US" altLang="ko-KR" dirty="0" smtClean="0"/>
            <a:t> </a:t>
          </a:r>
          <a:r>
            <a:rPr lang="ko-KR" altLang="en-US" dirty="0" smtClean="0"/>
            <a:t>블랙리스트</a:t>
          </a:r>
          <a:r>
            <a:rPr lang="en-US" altLang="ko-KR" dirty="0" smtClean="0"/>
            <a:t>t</a:t>
          </a:r>
          <a:r>
            <a:rPr lang="ko-KR" altLang="en-US" dirty="0" smtClean="0"/>
            <a:t>에서 추출해온 문서에서 불필요한 부분들을 제거해주는 작업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87272511-DAB7-427B-8864-A0A4559F6295}" type="par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14C7B53B-5C0B-4779-B093-FB74218D8E1A}" type="sib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A0C114AD-994B-45F5-82A0-07DBFC7C7E30}" type="pres">
      <dgm:prSet presAssocID="{55699EF6-2E61-4077-AD60-718588C50027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94004-FADB-48B1-9083-0975AF696CE1}" type="pres">
      <dgm:prSet presAssocID="{D0C72C50-945A-4277-AEBA-C58D1A64F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11C9FC-B2A1-455B-8CF4-3E1C8356B295}" type="pres">
      <dgm:prSet presAssocID="{77FDB357-8332-4045-9EC0-1CEA7C99484E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59C7BC5-47F4-4AED-BEBC-7B57EC8C41E5}" type="pres">
      <dgm:prSet presAssocID="{77FDB357-8332-4045-9EC0-1CEA7C99484E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2021CA5-8641-4C8A-84B2-C0A2B81C253F}" type="pres">
      <dgm:prSet presAssocID="{D54136DB-F0E1-42E0-B8D1-D472812CAA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F680C-EB95-4834-B61A-D2ADBB28BE09}" type="pres">
      <dgm:prSet presAssocID="{A56DBCC0-A390-4E5C-8C56-2422A49815D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FABC6F-DA65-465B-B0B5-8EB5211632E5}" type="pres">
      <dgm:prSet presAssocID="{A56DBCC0-A390-4E5C-8C56-2422A49815D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264CF7-826D-4CA9-B419-0D7AB190E431}" type="pres">
      <dgm:prSet presAssocID="{B1F88284-2C12-4933-82FD-8873F053A2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E233CE-D40E-4F24-B6D6-EC55410DA542}" type="pres">
      <dgm:prSet presAssocID="{606B3C55-9F31-4446-A2D2-002C11FD1B47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39A68AB-8F5E-4419-B3C6-F17DD9E766D0}" type="pres">
      <dgm:prSet presAssocID="{606B3C55-9F31-4446-A2D2-002C11FD1B47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6999B08-B26E-4D7C-A2ED-1D6696F4614E}" type="pres">
      <dgm:prSet presAssocID="{5E9C73D3-8AEA-49E3-85B2-8509D523B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C2A9D7-2971-457A-B626-5116F793AE5D}" type="presOf" srcId="{D54136DB-F0E1-42E0-B8D1-D472812CAA11}" destId="{C2021CA5-8641-4C8A-84B2-C0A2B81C253F}" srcOrd="0" destOrd="0" presId="urn:microsoft.com/office/officeart/2005/8/layout/process2"/>
    <dgm:cxn modelId="{35849732-24FB-48AC-A944-5DC6220A0CE2}" srcId="{55699EF6-2E61-4077-AD60-718588C50027}" destId="{D54136DB-F0E1-42E0-B8D1-D472812CAA11}" srcOrd="1" destOrd="0" parTransId="{DFCE98BB-59E5-434F-ABC5-92627F8FDF05}" sibTransId="{A56DBCC0-A390-4E5C-8C56-2422A49815D4}"/>
    <dgm:cxn modelId="{0492D74F-6E09-4E4B-9C53-0E5CCE248E37}" type="presOf" srcId="{5E9C73D3-8AEA-49E3-85B2-8509D523BF54}" destId="{A6999B08-B26E-4D7C-A2ED-1D6696F4614E}" srcOrd="0" destOrd="0" presId="urn:microsoft.com/office/officeart/2005/8/layout/process2"/>
    <dgm:cxn modelId="{0D8E9F30-688D-48BF-A004-AD90FEF22DEE}" type="presOf" srcId="{77FDB357-8332-4045-9EC0-1CEA7C99484E}" destId="{8C11C9FC-B2A1-455B-8CF4-3E1C8356B295}" srcOrd="0" destOrd="0" presId="urn:microsoft.com/office/officeart/2005/8/layout/process2"/>
    <dgm:cxn modelId="{2BBD0483-D1EB-413B-9E34-79D5CB2F8237}" srcId="{55699EF6-2E61-4077-AD60-718588C50027}" destId="{D0C72C50-945A-4277-AEBA-C58D1A64F1C5}" srcOrd="0" destOrd="0" parTransId="{626226EB-9B18-4F2B-BBBE-95C695E8B7E2}" sibTransId="{77FDB357-8332-4045-9EC0-1CEA7C99484E}"/>
    <dgm:cxn modelId="{1533B13F-102A-41B9-B068-2AA0BA52A3CC}" type="presOf" srcId="{B1F88284-2C12-4933-82FD-8873F053A213}" destId="{96264CF7-826D-4CA9-B419-0D7AB190E431}" srcOrd="0" destOrd="0" presId="urn:microsoft.com/office/officeart/2005/8/layout/process2"/>
    <dgm:cxn modelId="{91D1F608-4C94-47B1-89E4-6BD910403B97}" type="presOf" srcId="{606B3C55-9F31-4446-A2D2-002C11FD1B47}" destId="{B39A68AB-8F5E-4419-B3C6-F17DD9E766D0}" srcOrd="1" destOrd="0" presId="urn:microsoft.com/office/officeart/2005/8/layout/process2"/>
    <dgm:cxn modelId="{FCEAB913-EF6E-4194-9F8B-AD7F3742B9B1}" type="presOf" srcId="{55699EF6-2E61-4077-AD60-718588C50027}" destId="{A0C114AD-994B-45F5-82A0-07DBFC7C7E30}" srcOrd="0" destOrd="0" presId="urn:microsoft.com/office/officeart/2005/8/layout/process2"/>
    <dgm:cxn modelId="{4A23B9E6-1C2D-432A-B33D-BEA030603C47}" type="presOf" srcId="{A56DBCC0-A390-4E5C-8C56-2422A49815D4}" destId="{D1FABC6F-DA65-465B-B0B5-8EB5211632E5}" srcOrd="1" destOrd="0" presId="urn:microsoft.com/office/officeart/2005/8/layout/process2"/>
    <dgm:cxn modelId="{83C08C69-CFEB-4853-B506-F70951A5FDB2}" srcId="{55699EF6-2E61-4077-AD60-718588C50027}" destId="{B1F88284-2C12-4933-82FD-8873F053A213}" srcOrd="2" destOrd="0" parTransId="{CE4D776E-4920-414D-9545-5D84CEC58A1E}" sibTransId="{606B3C55-9F31-4446-A2D2-002C11FD1B47}"/>
    <dgm:cxn modelId="{3F97CB3A-D81C-4E70-8CE1-12F40B12AE7C}" type="presOf" srcId="{A56DBCC0-A390-4E5C-8C56-2422A49815D4}" destId="{C06F680C-EB95-4834-B61A-D2ADBB28BE09}" srcOrd="0" destOrd="0" presId="urn:microsoft.com/office/officeart/2005/8/layout/process2"/>
    <dgm:cxn modelId="{4F249F4F-9EE5-4A04-9ED2-D54CE106D88D}" type="presOf" srcId="{77FDB357-8332-4045-9EC0-1CEA7C99484E}" destId="{A59C7BC5-47F4-4AED-BEBC-7B57EC8C41E5}" srcOrd="1" destOrd="0" presId="urn:microsoft.com/office/officeart/2005/8/layout/process2"/>
    <dgm:cxn modelId="{3411C6FE-7436-4563-8797-53368BF768B7}" srcId="{55699EF6-2E61-4077-AD60-718588C50027}" destId="{5E9C73D3-8AEA-49E3-85B2-8509D523BF54}" srcOrd="3" destOrd="0" parTransId="{87272511-DAB7-427B-8864-A0A4559F6295}" sibTransId="{14C7B53B-5C0B-4779-B093-FB74218D8E1A}"/>
    <dgm:cxn modelId="{BF059275-64AF-431D-AEA9-0D1F045E8D0B}" type="presOf" srcId="{D0C72C50-945A-4277-AEBA-C58D1A64F1C5}" destId="{CEB94004-FADB-48B1-9083-0975AF696CE1}" srcOrd="0" destOrd="0" presId="urn:microsoft.com/office/officeart/2005/8/layout/process2"/>
    <dgm:cxn modelId="{A5F7CB4C-3FFF-4810-BEF1-DEE4A751B6EE}" type="presOf" srcId="{606B3C55-9F31-4446-A2D2-002C11FD1B47}" destId="{A4E233CE-D40E-4F24-B6D6-EC55410DA542}" srcOrd="0" destOrd="0" presId="urn:microsoft.com/office/officeart/2005/8/layout/process2"/>
    <dgm:cxn modelId="{0763DA9C-33AF-4FEE-86C1-3A054FC1C7D0}" type="presParOf" srcId="{A0C114AD-994B-45F5-82A0-07DBFC7C7E30}" destId="{CEB94004-FADB-48B1-9083-0975AF696CE1}" srcOrd="0" destOrd="0" presId="urn:microsoft.com/office/officeart/2005/8/layout/process2"/>
    <dgm:cxn modelId="{367DDDFD-764C-48F5-84C4-663E6FCA679C}" type="presParOf" srcId="{A0C114AD-994B-45F5-82A0-07DBFC7C7E30}" destId="{8C11C9FC-B2A1-455B-8CF4-3E1C8356B295}" srcOrd="1" destOrd="0" presId="urn:microsoft.com/office/officeart/2005/8/layout/process2"/>
    <dgm:cxn modelId="{810C86F6-9DFB-463A-81D8-82416C482F0F}" type="presParOf" srcId="{8C11C9FC-B2A1-455B-8CF4-3E1C8356B295}" destId="{A59C7BC5-47F4-4AED-BEBC-7B57EC8C41E5}" srcOrd="0" destOrd="0" presId="urn:microsoft.com/office/officeart/2005/8/layout/process2"/>
    <dgm:cxn modelId="{AEBDFCB4-30BB-4941-B3EE-8857C9AFAC48}" type="presParOf" srcId="{A0C114AD-994B-45F5-82A0-07DBFC7C7E30}" destId="{C2021CA5-8641-4C8A-84B2-C0A2B81C253F}" srcOrd="2" destOrd="0" presId="urn:microsoft.com/office/officeart/2005/8/layout/process2"/>
    <dgm:cxn modelId="{91AC4B58-F69E-4FA7-B772-4F90EE4D50D2}" type="presParOf" srcId="{A0C114AD-994B-45F5-82A0-07DBFC7C7E30}" destId="{C06F680C-EB95-4834-B61A-D2ADBB28BE09}" srcOrd="3" destOrd="0" presId="urn:microsoft.com/office/officeart/2005/8/layout/process2"/>
    <dgm:cxn modelId="{A134C22F-5D5E-4CD9-A064-80C7ADB37841}" type="presParOf" srcId="{C06F680C-EB95-4834-B61A-D2ADBB28BE09}" destId="{D1FABC6F-DA65-465B-B0B5-8EB5211632E5}" srcOrd="0" destOrd="0" presId="urn:microsoft.com/office/officeart/2005/8/layout/process2"/>
    <dgm:cxn modelId="{398A72F5-A12C-4273-B466-E72A2B180910}" type="presParOf" srcId="{A0C114AD-994B-45F5-82A0-07DBFC7C7E30}" destId="{96264CF7-826D-4CA9-B419-0D7AB190E431}" srcOrd="4" destOrd="0" presId="urn:microsoft.com/office/officeart/2005/8/layout/process2"/>
    <dgm:cxn modelId="{8FDC0D0A-9127-422B-AD75-131C195D5B5E}" type="presParOf" srcId="{A0C114AD-994B-45F5-82A0-07DBFC7C7E30}" destId="{A4E233CE-D40E-4F24-B6D6-EC55410DA542}" srcOrd="5" destOrd="0" presId="urn:microsoft.com/office/officeart/2005/8/layout/process2"/>
    <dgm:cxn modelId="{CD0B7B24-DEEF-4374-ABC8-D5ED5991E947}" type="presParOf" srcId="{A4E233CE-D40E-4F24-B6D6-EC55410DA542}" destId="{B39A68AB-8F5E-4419-B3C6-F17DD9E766D0}" srcOrd="0" destOrd="0" presId="urn:microsoft.com/office/officeart/2005/8/layout/process2"/>
    <dgm:cxn modelId="{0B3BD6E9-3AC4-4870-9A79-C5384A12AB38}" type="presParOf" srcId="{A0C114AD-994B-45F5-82A0-07DBFC7C7E30}" destId="{A6999B08-B26E-4D7C-A2ED-1D6696F4614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0B3C58EC-2F1A-4C87-9A09-D6E9899F93E3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ACF9CF-88CE-4B4B-86B5-86419DDDF06A}" type="parTrans" cxnId="{910D722D-8DA9-4144-A89E-A847C7A59A64}">
      <dgm:prSet/>
      <dgm:spPr/>
      <dgm:t>
        <a:bodyPr/>
        <a:lstStyle/>
        <a:p>
          <a:pPr latinLnBrk="1"/>
          <a:endParaRPr lang="ko-KR" altLang="en-US" sz="1400"/>
        </a:p>
      </dgm:t>
    </dgm:pt>
    <dgm:pt modelId="{26D4BEF3-A0E8-4B5C-A139-B0083BE2A099}" type="sibTrans" cxnId="{910D722D-8DA9-4144-A89E-A847C7A59A64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3A26B3B-11F0-40DE-B938-A17A89C1C2E5}" type="pres">
      <dgm:prSet presAssocID="{0B3C58EC-2F1A-4C87-9A09-D6E9899F93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8878EF-B4DE-4729-A5BB-F7FBD7B88FA1}" type="pres">
      <dgm:prSet presAssocID="{26D4BEF3-A0E8-4B5C-A139-B0083BE2A099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84B6A2B-0D41-42D2-9E3E-FE6E23D21634}" type="pres">
      <dgm:prSet presAssocID="{26D4BEF3-A0E8-4B5C-A139-B0083BE2A099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CB5FFB88-5C08-4FE4-A79B-E3BEC7DA14D5}" type="presOf" srcId="{26D4BEF3-A0E8-4B5C-A139-B0083BE2A099}" destId="{484B6A2B-0D41-42D2-9E3E-FE6E23D21634}" srcOrd="1" destOrd="0" presId="urn:microsoft.com/office/officeart/2005/8/layout/bProcess3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DF2518EF-60FB-4F67-8087-CB53EA9A1A9F}" type="presOf" srcId="{26D4BEF3-A0E8-4B5C-A139-B0083BE2A099}" destId="{AB8878EF-B4DE-4729-A5BB-F7FBD7B88FA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910D722D-8DA9-4144-A89E-A847C7A59A64}" srcId="{002D058C-0E6C-4248-B324-B4771D015659}" destId="{0B3C58EC-2F1A-4C87-9A09-D6E9899F93E3}" srcOrd="4" destOrd="0" parTransId="{06ACF9CF-88CE-4B4B-86B5-86419DDDF06A}" sibTransId="{26D4BEF3-A0E8-4B5C-A139-B0083BE2A099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84AC1C7D-2A48-42FA-9DD5-717A63164FC3}" type="presOf" srcId="{0B3C58EC-2F1A-4C87-9A09-D6E9899F93E3}" destId="{63A26B3B-11F0-40DE-B938-A17A89C1C2E5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9B486925-8DCA-41CF-BC02-50F6A9A6F840}" type="presParOf" srcId="{B919A46E-E10E-4676-AB33-462E69534337}" destId="{63A26B3B-11F0-40DE-B938-A17A89C1C2E5}" srcOrd="8" destOrd="0" presId="urn:microsoft.com/office/officeart/2005/8/layout/bProcess3"/>
    <dgm:cxn modelId="{4BF02796-6A61-41CE-84CF-5FBA5AFD9C3E}" type="presParOf" srcId="{B919A46E-E10E-4676-AB33-462E69534337}" destId="{AB8878EF-B4DE-4729-A5BB-F7FBD7B88FA1}" srcOrd="9" destOrd="0" presId="urn:microsoft.com/office/officeart/2005/8/layout/bProcess3"/>
    <dgm:cxn modelId="{214A2358-EA7F-45F6-A5E2-BE5444C73A1D}" type="presParOf" srcId="{AB8878EF-B4DE-4729-A5BB-F7FBD7B88FA1}" destId="{484B6A2B-0D41-42D2-9E3E-FE6E23D21634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 w="381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DFB22794-0BEE-4E90-8917-189E83996FAF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31C0104-D10E-45AE-8F6A-ED742D46E353}" type="parTrans" cxnId="{B53E52AC-97E5-4D3D-A6D0-3D178ADF8056}">
      <dgm:prSet/>
      <dgm:spPr/>
      <dgm:t>
        <a:bodyPr/>
        <a:lstStyle/>
        <a:p>
          <a:pPr latinLnBrk="1"/>
          <a:endParaRPr lang="ko-KR" altLang="en-US" sz="1400"/>
        </a:p>
      </dgm:t>
    </dgm:pt>
    <dgm:pt modelId="{3CE2413F-9E26-4C7E-B34A-0E71BE74CE8D}" type="sibTrans" cxnId="{B53E52AC-97E5-4D3D-A6D0-3D178ADF805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FC4BF88-166B-4825-86FE-E0639371B55E}" type="pres">
      <dgm:prSet presAssocID="{DFB22794-0BEE-4E90-8917-189E83996F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12C89-3328-437C-A53E-9EC335A660B2}" type="pres">
      <dgm:prSet presAssocID="{3CE2413F-9E26-4C7E-B34A-0E71BE74CE8D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D73A27C-80DD-4EFC-B1A1-4FDEB6DBEFB6}" type="pres">
      <dgm:prSet presAssocID="{3CE2413F-9E26-4C7E-B34A-0E71BE74CE8D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AC1019-0F31-4E0C-BAF9-A8FDFB692460}" type="presOf" srcId="{3CE2413F-9E26-4C7E-B34A-0E71BE74CE8D}" destId="{9D73A27C-80DD-4EFC-B1A1-4FDEB6DBEFB6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B53E52AC-97E5-4D3D-A6D0-3D178ADF8056}" srcId="{002D058C-0E6C-4248-B324-B4771D015659}" destId="{DFB22794-0BEE-4E90-8917-189E83996FAF}" srcOrd="4" destOrd="0" parTransId="{831C0104-D10E-45AE-8F6A-ED742D46E353}" sibTransId="{3CE2413F-9E26-4C7E-B34A-0E71BE74CE8D}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3191F82E-BFAC-4ECC-8F6B-53143CDB1246}" type="presOf" srcId="{DFB22794-0BEE-4E90-8917-189E83996FAF}" destId="{5FC4BF88-166B-4825-86FE-E0639371B55E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38E3950-CA80-4CB3-97BC-308FCFFF7318}" type="presOf" srcId="{3CE2413F-9E26-4C7E-B34A-0E71BE74CE8D}" destId="{7EA12C89-3328-437C-A53E-9EC335A660B2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E99E008-F15B-4EA8-AAED-8D9597ACCDAC}" type="presParOf" srcId="{B919A46E-E10E-4676-AB33-462E69534337}" destId="{5FC4BF88-166B-4825-86FE-E0639371B55E}" srcOrd="8" destOrd="0" presId="urn:microsoft.com/office/officeart/2005/8/layout/bProcess3"/>
    <dgm:cxn modelId="{A42C9E25-1E48-46DF-854F-0F82FBDBBA9D}" type="presParOf" srcId="{B919A46E-E10E-4676-AB33-462E69534337}" destId="{7EA12C89-3328-437C-A53E-9EC335A660B2}" srcOrd="9" destOrd="0" presId="urn:microsoft.com/office/officeart/2005/8/layout/bProcess3"/>
    <dgm:cxn modelId="{6EDE25FD-1A1F-4E6E-98F6-851653122706}" type="presParOf" srcId="{7EA12C89-3328-437C-A53E-9EC335A660B2}" destId="{9D73A27C-80DD-4EFC-B1A1-4FDEB6DBEFB6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,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 custScaleX="92416" custLinFactNeighborX="0" custLinFactNeighborY="-437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 custScaleX="120717" custLinFactNeighborX="0" custLinFactNeighborY="251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값을 합침 </a:t>
          </a:r>
          <a:endParaRPr lang="en-US" altLang="ko-KR" sz="1700" b="1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8940191-45BB-43B1-9274-5456CB4C080F}">
      <dgm:prSet/>
      <dgm:spPr/>
      <dgm:t>
        <a:bodyPr/>
        <a:lstStyle/>
        <a:p>
          <a:pPr latinLnBrk="1"/>
          <a:r>
            <a:rPr lang="en-US" altLang="ko-KR" dirty="0" smtClean="0"/>
            <a:t>Context </a:t>
          </a:r>
          <a:endParaRPr lang="ko-KR" altLang="en-US" dirty="0"/>
        </a:p>
      </dgm:t>
    </dgm:pt>
    <dgm:pt modelId="{E1BBBB20-830C-4C70-A39E-8A1BE390A524}" type="parTrans" cxnId="{7DA997E1-78E3-4641-BF1F-7AA2685ABC77}">
      <dgm:prSet/>
      <dgm:spPr/>
    </dgm:pt>
    <dgm:pt modelId="{667992D3-CC3E-4F4E-B54B-8428D4A6E081}" type="sibTrans" cxnId="{7DA997E1-78E3-4641-BF1F-7AA2685ABC77}">
      <dgm:prSet/>
      <dgm:spPr/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103CE3C0-FDFE-401D-A386-48DDF3E52426}" type="pres">
      <dgm:prSet presAssocID="{1C7595A0-168B-4ED8-8F9A-DD4B309C392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E56D4-9212-4311-9AF1-DD5B73C5A7A2}" type="pres">
      <dgm:prSet presAssocID="{1C7595A0-168B-4ED8-8F9A-DD4B309C392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717D97-2B55-4573-833B-74764414E524}" type="pres">
      <dgm:prSet presAssocID="{1C7595A0-168B-4ED8-8F9A-DD4B309C392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99F7D-B7EB-4B1B-817E-8E486FDCF40C}" type="pres">
      <dgm:prSet presAssocID="{1C7595A0-168B-4ED8-8F9A-DD4B309C392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FDBE3D-D437-4D9B-9175-0294DD7CB81E}" type="pres">
      <dgm:prSet presAssocID="{1C7595A0-168B-4ED8-8F9A-DD4B309C392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317B06-83DB-4EE2-8010-72F7981C4422}" type="pres">
      <dgm:prSet presAssocID="{1C7595A0-168B-4ED8-8F9A-DD4B309C392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960818-D67C-4DAF-A20F-EE44FF57ED2D}" type="pres">
      <dgm:prSet presAssocID="{1C7595A0-168B-4ED8-8F9A-DD4B309C392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017E26-CC13-492E-AE10-5C99E3355A0A}" type="pres">
      <dgm:prSet presAssocID="{1C7595A0-168B-4ED8-8F9A-DD4B309C392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079732-17B7-4A63-9195-3E3A18AFA838}" type="pres">
      <dgm:prSet presAssocID="{1C7595A0-168B-4ED8-8F9A-DD4B309C392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2A142-5C85-4ABD-9FFC-3E98476D44DE}" type="pres">
      <dgm:prSet presAssocID="{1C7595A0-168B-4ED8-8F9A-DD4B309C392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7465C-94DA-494F-B6EF-E5728A083AF8}" type="pres">
      <dgm:prSet presAssocID="{1C7595A0-168B-4ED8-8F9A-DD4B309C392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8B462ABF-5445-4872-82F4-3B652D82FA29}" type="presOf" srcId="{6A7B9181-BEAA-4012-BD23-08684FCCBA73}" destId="{CD960818-D67C-4DAF-A20F-EE44FF57ED2D}" srcOrd="0" destOrd="0" presId="urn:microsoft.com/office/officeart/2005/8/layout/vProcess5"/>
    <dgm:cxn modelId="{479FACEF-443A-4023-899A-AAB7B5045CEE}" type="presOf" srcId="{41D6678B-148E-4850-9838-C39209648C96}" destId="{103CE3C0-FDFE-401D-A386-48DDF3E52426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7C2DB241-EF91-4B1B-B401-55D4006207D9}" type="presOf" srcId="{E8940191-45BB-43B1-9274-5456CB4C080F}" destId="{FBA99F7D-B7EB-4B1B-817E-8E486FDCF40C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521E9477-E454-4BC3-970F-A2B740625B7E}" type="presOf" srcId="{9A2F1192-90DB-43A9-AD10-310BFC3F5870}" destId="{420E56D4-9212-4311-9AF1-DD5B73C5A7A2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43CA95B3-6985-4CD0-AE30-29C6E3596B52}" type="presOf" srcId="{E8940191-45BB-43B1-9274-5456CB4C080F}" destId="{FB77465C-94DA-494F-B6EF-E5728A083AF8}" srcOrd="1" destOrd="0" presId="urn:microsoft.com/office/officeart/2005/8/layout/vProcess5"/>
    <dgm:cxn modelId="{466ADBFF-65C6-451F-82D1-D95C313630B3}" type="presOf" srcId="{B4292E1E-8859-4C4F-9D30-A0266F028A05}" destId="{2562A142-5C85-4ABD-9FFC-3E98476D44DE}" srcOrd="1" destOrd="0" presId="urn:microsoft.com/office/officeart/2005/8/layout/vProcess5"/>
    <dgm:cxn modelId="{7DA997E1-78E3-4641-BF1F-7AA2685ABC77}" srcId="{1C7595A0-168B-4ED8-8F9A-DD4B309C392D}" destId="{E8940191-45BB-43B1-9274-5456CB4C080F}" srcOrd="3" destOrd="0" parTransId="{E1BBBB20-830C-4C70-A39E-8A1BE390A524}" sibTransId="{667992D3-CC3E-4F4E-B54B-8428D4A6E081}"/>
    <dgm:cxn modelId="{15573453-281C-4F57-A808-0C60BF91E593}" type="presOf" srcId="{22BBE505-3966-47C5-8914-A89B65D8BA8D}" destId="{3F317B06-83DB-4EE2-8010-72F7981C4422}" srcOrd="0" destOrd="0" presId="urn:microsoft.com/office/officeart/2005/8/layout/vProcess5"/>
    <dgm:cxn modelId="{EBFBC7BE-5FAA-460D-BF8C-FD467154558A}" type="presOf" srcId="{9A2F1192-90DB-43A9-AD10-310BFC3F5870}" destId="{EC079732-17B7-4A63-9195-3E3A18AFA838}" srcOrd="1" destOrd="0" presId="urn:microsoft.com/office/officeart/2005/8/layout/vProcess5"/>
    <dgm:cxn modelId="{52D23C3D-44BE-485E-8210-A8D3AC2610C8}" type="presOf" srcId="{E3865AD1-EB6D-4B6A-A642-DBAB718ABD9E}" destId="{D0FDBE3D-D437-4D9B-9175-0294DD7CB81E}" srcOrd="0" destOrd="0" presId="urn:microsoft.com/office/officeart/2005/8/layout/vProcess5"/>
    <dgm:cxn modelId="{CFAEB0BF-7A13-4A98-9AE2-6661020ECDCB}" type="presOf" srcId="{41D6678B-148E-4850-9838-C39209648C96}" destId="{E7017E26-CC13-492E-AE10-5C99E3355A0A}" srcOrd="1" destOrd="0" presId="urn:microsoft.com/office/officeart/2005/8/layout/vProcess5"/>
    <dgm:cxn modelId="{06DADB55-CB7F-458A-BE21-3FA4BC8C7B23}" type="presOf" srcId="{B4292E1E-8859-4C4F-9D30-A0266F028A05}" destId="{AD717D97-2B55-4573-833B-74764414E524}" srcOrd="0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BD606F47-83D4-408F-97B9-6AD48359FC93}" type="presParOf" srcId="{2224B433-46B7-4882-82E8-998C9C9712C2}" destId="{103CE3C0-FDFE-401D-A386-48DDF3E52426}" srcOrd="1" destOrd="0" presId="urn:microsoft.com/office/officeart/2005/8/layout/vProcess5"/>
    <dgm:cxn modelId="{FD9B4E3E-1EF3-49C1-AB8A-37093E5B8902}" type="presParOf" srcId="{2224B433-46B7-4882-82E8-998C9C9712C2}" destId="{420E56D4-9212-4311-9AF1-DD5B73C5A7A2}" srcOrd="2" destOrd="0" presId="urn:microsoft.com/office/officeart/2005/8/layout/vProcess5"/>
    <dgm:cxn modelId="{B1A7752C-3A7B-4281-88EC-A927E9737BF6}" type="presParOf" srcId="{2224B433-46B7-4882-82E8-998C9C9712C2}" destId="{AD717D97-2B55-4573-833B-74764414E524}" srcOrd="3" destOrd="0" presId="urn:microsoft.com/office/officeart/2005/8/layout/vProcess5"/>
    <dgm:cxn modelId="{49F2ED90-F8CA-45F4-87B8-841BBCDB4211}" type="presParOf" srcId="{2224B433-46B7-4882-82E8-998C9C9712C2}" destId="{FBA99F7D-B7EB-4B1B-817E-8E486FDCF40C}" srcOrd="4" destOrd="0" presId="urn:microsoft.com/office/officeart/2005/8/layout/vProcess5"/>
    <dgm:cxn modelId="{75467D7E-7CAC-4242-A5CF-3EF7D365BE2F}" type="presParOf" srcId="{2224B433-46B7-4882-82E8-998C9C9712C2}" destId="{D0FDBE3D-D437-4D9B-9175-0294DD7CB81E}" srcOrd="5" destOrd="0" presId="urn:microsoft.com/office/officeart/2005/8/layout/vProcess5"/>
    <dgm:cxn modelId="{1765E13D-5B04-4764-85D3-75302C0F1E8B}" type="presParOf" srcId="{2224B433-46B7-4882-82E8-998C9C9712C2}" destId="{3F317B06-83DB-4EE2-8010-72F7981C4422}" srcOrd="6" destOrd="0" presId="urn:microsoft.com/office/officeart/2005/8/layout/vProcess5"/>
    <dgm:cxn modelId="{A4DFB427-157B-4ABA-98D4-7573D758DD40}" type="presParOf" srcId="{2224B433-46B7-4882-82E8-998C9C9712C2}" destId="{CD960818-D67C-4DAF-A20F-EE44FF57ED2D}" srcOrd="7" destOrd="0" presId="urn:microsoft.com/office/officeart/2005/8/layout/vProcess5"/>
    <dgm:cxn modelId="{8F9FB332-0EBD-4424-991B-BAA525CB07B9}" type="presParOf" srcId="{2224B433-46B7-4882-82E8-998C9C9712C2}" destId="{E7017E26-CC13-492E-AE10-5C99E3355A0A}" srcOrd="8" destOrd="0" presId="urn:microsoft.com/office/officeart/2005/8/layout/vProcess5"/>
    <dgm:cxn modelId="{CD73F2D1-7E42-49EE-ADAA-8F7A4307C02D}" type="presParOf" srcId="{2224B433-46B7-4882-82E8-998C9C9712C2}" destId="{EC079732-17B7-4A63-9195-3E3A18AFA838}" srcOrd="9" destOrd="0" presId="urn:microsoft.com/office/officeart/2005/8/layout/vProcess5"/>
    <dgm:cxn modelId="{0E96BA7A-ED01-4A8B-9353-5D7F345D7A08}" type="presParOf" srcId="{2224B433-46B7-4882-82E8-998C9C9712C2}" destId="{2562A142-5C85-4ABD-9FFC-3E98476D44DE}" srcOrd="10" destOrd="0" presId="urn:microsoft.com/office/officeart/2005/8/layout/vProcess5"/>
    <dgm:cxn modelId="{B788BCF0-E71D-4CE2-BEE8-0DBBF6A2589C}" type="presParOf" srcId="{2224B433-46B7-4882-82E8-998C9C9712C2}" destId="{FB77465C-94DA-494F-B6EF-E5728A083A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7F79C1-1526-4F5E-8906-9F5F09A3526C}" type="pres">
      <dgm:prSet presAssocID="{BFD02F21-C67D-4CF7-9EEB-3EDF338ED40E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169265" y="430267"/>
          <a:ext cx="4272954" cy="14839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898322" y="4063934"/>
          <a:ext cx="828092" cy="52997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24947" y="4487917"/>
          <a:ext cx="3974841" cy="99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324947" y="4487917"/>
        <a:ext cx="3974841" cy="993710"/>
      </dsp:txXfrm>
    </dsp:sp>
    <dsp:sp modelId="{07DB2C96-0F8E-43AA-B001-AAF622506325}">
      <dsp:nvSpPr>
        <dsp:cNvPr id="0" name=""/>
        <dsp:cNvSpPr/>
      </dsp:nvSpPr>
      <dsp:spPr>
        <a:xfrm>
          <a:off x="2722766" y="2028815"/>
          <a:ext cx="1490565" cy="14905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41054" y="2247103"/>
        <a:ext cx="1053989" cy="1053989"/>
      </dsp:txXfrm>
    </dsp:sp>
    <dsp:sp modelId="{789C89A2-4CD2-41CD-9570-769BA6D430EF}">
      <dsp:nvSpPr>
        <dsp:cNvPr id="0" name=""/>
        <dsp:cNvSpPr/>
      </dsp:nvSpPr>
      <dsp:spPr>
        <a:xfrm>
          <a:off x="1656183" y="910560"/>
          <a:ext cx="1490565" cy="14905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874471" y="1128848"/>
        <a:ext cx="1053989" cy="1053989"/>
      </dsp:txXfrm>
    </dsp:sp>
    <dsp:sp modelId="{3B6E5240-F008-438B-AD58-1195A692FCD4}">
      <dsp:nvSpPr>
        <dsp:cNvPr id="0" name=""/>
        <dsp:cNvSpPr/>
      </dsp:nvSpPr>
      <dsp:spPr>
        <a:xfrm>
          <a:off x="3179873" y="550174"/>
          <a:ext cx="1490565" cy="14905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45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398161" y="768462"/>
        <a:ext cx="1053989" cy="1053989"/>
      </dsp:txXfrm>
    </dsp:sp>
    <dsp:sp modelId="{6A21A7AA-4EFE-4957-8E93-8ACD5CA124DD}">
      <dsp:nvSpPr>
        <dsp:cNvPr id="0" name=""/>
        <dsp:cNvSpPr/>
      </dsp:nvSpPr>
      <dsp:spPr>
        <a:xfrm>
          <a:off x="993710" y="248086"/>
          <a:ext cx="4637315" cy="37098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576920"/>
        <a:ext cx="22120" cy="4424"/>
      </dsp:txXfrm>
    </dsp:sp>
    <dsp:sp modelId="{F6364AA3-CD4E-4EDA-A0A4-3C02BF50A683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ECEC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kern="1200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2070"/>
        <a:ext cx="1923538" cy="1154123"/>
      </dsp:txXfrm>
    </dsp:sp>
    <dsp:sp modelId="{68C1F0CF-EE9B-4D83-BA20-E4218C41A67C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8165" y="576920"/>
        <a:ext cx="22120" cy="4424"/>
      </dsp:txXfrm>
    </dsp:sp>
    <dsp:sp modelId="{28CA22D3-05B2-48A5-A749-B15B59C1B352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2070"/>
        <a:ext cx="1923538" cy="1154123"/>
      </dsp:txXfrm>
    </dsp:sp>
    <dsp:sp modelId="{D43A9753-3136-41FC-8A6E-0031597BB5A9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1358088"/>
        <a:ext cx="237627" cy="4424"/>
      </dsp:txXfrm>
    </dsp:sp>
    <dsp:sp modelId="{296F2DDA-20CB-4DE6-96A1-E6F7F52C975C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2070"/>
        <a:ext cx="1923538" cy="1154123"/>
      </dsp:txXfrm>
    </dsp:sp>
    <dsp:sp modelId="{0896178F-20DA-4169-9A6A-55AFB95610B4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2173456"/>
        <a:ext cx="22120" cy="4424"/>
      </dsp:txXfrm>
    </dsp:sp>
    <dsp:sp modelId="{4258BAB0-FBF4-49CF-B4E3-3ECF4110C1B8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1598607"/>
        <a:ext cx="1923538" cy="1154123"/>
      </dsp:txXfrm>
    </dsp:sp>
    <dsp:sp modelId="{C4252C37-DF84-4729-8D2C-671EC3666B05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/>
        </a:p>
      </dsp:txBody>
      <dsp:txXfrm>
        <a:off x="5098165" y="2173456"/>
        <a:ext cx="22120" cy="4424"/>
      </dsp:txXfrm>
    </dsp:sp>
    <dsp:sp modelId="{D2CFBC5C-EF21-4DD1-BB80-7CAA4940D751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1598607"/>
        <a:ext cx="1923538" cy="1154123"/>
      </dsp:txXfrm>
    </dsp:sp>
    <dsp:sp modelId="{4AD3A5CA-AAB3-48E1-B52F-C792214828EA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2954625"/>
        <a:ext cx="237627" cy="4424"/>
      </dsp:txXfrm>
    </dsp:sp>
    <dsp:sp modelId="{AD45548B-580F-49E1-877E-CFBC27607480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1598607"/>
        <a:ext cx="1923538" cy="1154123"/>
      </dsp:txXfrm>
    </dsp:sp>
    <dsp:sp modelId="{89172825-F34B-4771-9088-171A6F106361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3195144"/>
        <a:ext cx="1923538" cy="1154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4004-FADB-48B1-9083-0975AF696CE1}">
      <dsp:nvSpPr>
        <dsp:cNvPr id="0" name=""/>
        <dsp:cNvSpPr/>
      </dsp:nvSpPr>
      <dsp:spPr>
        <a:xfrm>
          <a:off x="0" y="5120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크롤링한</a:t>
          </a:r>
          <a:r>
            <a:rPr lang="ko-KR" altLang="en-US" sz="2000" kern="1200" dirty="0" smtClean="0"/>
            <a:t> 기사 입력</a:t>
          </a:r>
          <a:endParaRPr lang="ko-KR" altLang="en-US" sz="2000" kern="1200" dirty="0"/>
        </a:p>
      </dsp:txBody>
      <dsp:txXfrm>
        <a:off x="27882" y="33002"/>
        <a:ext cx="2623443" cy="896209"/>
      </dsp:txXfrm>
    </dsp:sp>
    <dsp:sp modelId="{8C11C9FC-B2A1-455B-8CF4-3E1C8356B295}">
      <dsp:nvSpPr>
        <dsp:cNvPr id="0" name=""/>
        <dsp:cNvSpPr/>
      </dsp:nvSpPr>
      <dsp:spPr>
        <a:xfrm rot="5400000">
          <a:off x="1161108" y="980893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1016592"/>
        <a:ext cx="257032" cy="249893"/>
      </dsp:txXfrm>
    </dsp:sp>
    <dsp:sp modelId="{C2021CA5-8641-4C8A-84B2-C0A2B81C253F}">
      <dsp:nvSpPr>
        <dsp:cNvPr id="0" name=""/>
        <dsp:cNvSpPr/>
      </dsp:nvSpPr>
      <dsp:spPr>
        <a:xfrm>
          <a:off x="0" y="143308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White List</a:t>
          </a:r>
          <a:r>
            <a:rPr lang="ko-KR" altLang="en-US" sz="2000" kern="1200" dirty="0" smtClean="0"/>
            <a:t>로 가지고 올 기사 선정 </a:t>
          </a:r>
          <a:endParaRPr lang="ko-KR" altLang="en-US" sz="2000" kern="1200" dirty="0"/>
        </a:p>
      </dsp:txBody>
      <dsp:txXfrm>
        <a:off x="27882" y="1460963"/>
        <a:ext cx="2623443" cy="896209"/>
      </dsp:txXfrm>
    </dsp:sp>
    <dsp:sp modelId="{C06F680C-EB95-4834-B61A-D2ADBB28BE09}">
      <dsp:nvSpPr>
        <dsp:cNvPr id="0" name=""/>
        <dsp:cNvSpPr/>
      </dsp:nvSpPr>
      <dsp:spPr>
        <a:xfrm rot="5400000">
          <a:off x="1161108" y="2408854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2444553"/>
        <a:ext cx="257032" cy="249893"/>
      </dsp:txXfrm>
    </dsp:sp>
    <dsp:sp modelId="{96264CF7-826D-4CA9-B419-0D7AB190E431}">
      <dsp:nvSpPr>
        <dsp:cNvPr id="0" name=""/>
        <dsp:cNvSpPr/>
      </dsp:nvSpPr>
      <dsp:spPr>
        <a:xfrm>
          <a:off x="0" y="286104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Black List</a:t>
          </a:r>
          <a:r>
            <a:rPr lang="ko-KR" altLang="en-US" sz="1300" kern="1200" dirty="0" smtClean="0"/>
            <a:t>로 기사에서 기사 자체만 추출</a:t>
          </a:r>
          <a:endParaRPr lang="ko-KR" altLang="en-US" sz="1300" kern="1200" dirty="0"/>
        </a:p>
      </dsp:txBody>
      <dsp:txXfrm>
        <a:off x="27882" y="2888923"/>
        <a:ext cx="2623443" cy="896209"/>
      </dsp:txXfrm>
    </dsp:sp>
    <dsp:sp modelId="{A4E233CE-D40E-4F24-B6D6-EC55410DA542}">
      <dsp:nvSpPr>
        <dsp:cNvPr id="0" name=""/>
        <dsp:cNvSpPr/>
      </dsp:nvSpPr>
      <dsp:spPr>
        <a:xfrm rot="5400000">
          <a:off x="1161108" y="3836815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3872514"/>
        <a:ext cx="257032" cy="249893"/>
      </dsp:txXfrm>
    </dsp:sp>
    <dsp:sp modelId="{A6999B08-B26E-4D7C-A2ED-1D6696F4614E}">
      <dsp:nvSpPr>
        <dsp:cNvPr id="0" name=""/>
        <dsp:cNvSpPr/>
      </dsp:nvSpPr>
      <dsp:spPr>
        <a:xfrm>
          <a:off x="0" y="4289002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just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White </a:t>
          </a:r>
          <a:r>
            <a:rPr lang="en-US" altLang="ko-KR" sz="1300" kern="1200" dirty="0" err="1" smtClean="0"/>
            <a:t>lis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블랙리스트</a:t>
          </a:r>
          <a:r>
            <a:rPr lang="en-US" altLang="ko-KR" sz="1300" kern="1200" dirty="0" smtClean="0"/>
            <a:t>t</a:t>
          </a:r>
          <a:r>
            <a:rPr lang="ko-KR" altLang="en-US" sz="1300" kern="1200" dirty="0" smtClean="0"/>
            <a:t>에서 추출해온 문서에서 불필요한 부분들을 제거해주는 작업</a:t>
          </a:r>
          <a:r>
            <a:rPr lang="en-US" altLang="ko-KR" sz="1300" kern="1200" dirty="0" smtClean="0"/>
            <a:t>. </a:t>
          </a:r>
          <a:endParaRPr lang="ko-KR" altLang="en-US" sz="1300" kern="1200" dirty="0"/>
        </a:p>
      </dsp:txBody>
      <dsp:txXfrm>
        <a:off x="27882" y="4316884"/>
        <a:ext cx="2623443" cy="896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AB8878EF-B4DE-4729-A5BB-F7FBD7B88FA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63A26B3B-11F0-40DE-B938-A17A89C1C2E5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EA12C89-3328-437C-A53E-9EC335A660B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5FC4BF88-166B-4825-86FE-E0639371B55E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-7488" y="720084"/>
          <a:ext cx="7455383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-7488" y="1013807"/>
        <a:ext cx="7161660" cy="587445"/>
      </dsp:txXfrm>
    </dsp:sp>
    <dsp:sp modelId="{B8851F7C-EFBA-43D0-A67D-809BF2817AF8}">
      <dsp:nvSpPr>
        <dsp:cNvPr id="0" name=""/>
        <dsp:cNvSpPr/>
      </dsp:nvSpPr>
      <dsp:spPr>
        <a:xfrm>
          <a:off x="2171300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171300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335111" y="1584178"/>
          <a:ext cx="3739577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,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335111" y="1877901"/>
        <a:ext cx="3445854" cy="5874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CE3C0-FDFE-401D-A386-48DDF3E52426}">
      <dsp:nvSpPr>
        <dsp:cNvPr id="0" name=""/>
        <dsp:cNvSpPr/>
      </dsp:nvSpPr>
      <dsp:spPr>
        <a:xfrm>
          <a:off x="0" y="0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sz="17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29843" y="29843"/>
        <a:ext cx="4526241" cy="959214"/>
      </dsp:txXfrm>
    </dsp:sp>
    <dsp:sp modelId="{420E56D4-9212-4311-9AF1-DD5B73C5A7A2}">
      <dsp:nvSpPr>
        <dsp:cNvPr id="0" name=""/>
        <dsp:cNvSpPr/>
      </dsp:nvSpPr>
      <dsp:spPr>
        <a:xfrm>
          <a:off x="478364" y="1204155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값을 합침 </a:t>
          </a:r>
          <a:endParaRPr lang="en-US" altLang="ko-KR" sz="1700" b="1" kern="1200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08207" y="1233998"/>
        <a:ext cx="4511476" cy="959214"/>
      </dsp:txXfrm>
    </dsp:sp>
    <dsp:sp modelId="{AD717D97-2B55-4573-833B-74764414E524}">
      <dsp:nvSpPr>
        <dsp:cNvPr id="0" name=""/>
        <dsp:cNvSpPr/>
      </dsp:nvSpPr>
      <dsp:spPr>
        <a:xfrm>
          <a:off x="949588" y="2408311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17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979431" y="2438154"/>
        <a:ext cx="4518616" cy="959214"/>
      </dsp:txXfrm>
    </dsp:sp>
    <dsp:sp modelId="{FBA99F7D-B7EB-4B1B-817E-8E486FDCF40C}">
      <dsp:nvSpPr>
        <dsp:cNvPr id="0" name=""/>
        <dsp:cNvSpPr/>
      </dsp:nvSpPr>
      <dsp:spPr>
        <a:xfrm>
          <a:off x="1427953" y="3612467"/>
          <a:ext cx="5711812" cy="1018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Context </a:t>
          </a:r>
          <a:endParaRPr lang="ko-KR" altLang="en-US" sz="1700" kern="1200" dirty="0"/>
        </a:p>
      </dsp:txBody>
      <dsp:txXfrm>
        <a:off x="1457796" y="3642310"/>
        <a:ext cx="4511476" cy="959214"/>
      </dsp:txXfrm>
    </dsp:sp>
    <dsp:sp modelId="{D0FDBE3D-D437-4D9B-9175-0294DD7CB81E}">
      <dsp:nvSpPr>
        <dsp:cNvPr id="0" name=""/>
        <dsp:cNvSpPr/>
      </dsp:nvSpPr>
      <dsp:spPr>
        <a:xfrm>
          <a:off x="5049527" y="780385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198541" y="780385"/>
        <a:ext cx="364257" cy="498369"/>
      </dsp:txXfrm>
    </dsp:sp>
    <dsp:sp modelId="{3F317B06-83DB-4EE2-8010-72F7981C4422}">
      <dsp:nvSpPr>
        <dsp:cNvPr id="0" name=""/>
        <dsp:cNvSpPr/>
      </dsp:nvSpPr>
      <dsp:spPr>
        <a:xfrm>
          <a:off x="5527891" y="1984541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676905" y="1984541"/>
        <a:ext cx="364257" cy="498369"/>
      </dsp:txXfrm>
    </dsp:sp>
    <dsp:sp modelId="{CD960818-D67C-4DAF-A20F-EE44FF57ED2D}">
      <dsp:nvSpPr>
        <dsp:cNvPr id="0" name=""/>
        <dsp:cNvSpPr/>
      </dsp:nvSpPr>
      <dsp:spPr>
        <a:xfrm>
          <a:off x="5999116" y="3188696"/>
          <a:ext cx="662285" cy="6622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148130" y="3188696"/>
        <a:ext cx="364257" cy="498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0534860-D6B5-4340-9946-D15A1411E88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F079E0B7-930F-467C-BB56-368230D2F34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F437-F54D-467D-9C8C-B140B40833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0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5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1183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timeout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되거나 중간에 링크가 사라지는 문서가 존재하여서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3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5442" y="880790"/>
            <a:ext cx="6858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442" y="4149080"/>
            <a:ext cx="6858000" cy="1655762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3095437" y="3691020"/>
            <a:ext cx="4727711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459293" y="2499144"/>
            <a:ext cx="1971671" cy="29893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 flipV="1">
            <a:off x="3187261" y="29249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1958442" y="910810"/>
            <a:ext cx="3536084" cy="195775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flipV="1">
            <a:off x="587550" y="3410428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V="1">
            <a:off x="-2981323" y="2592472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 flipV="1">
            <a:off x="3095437" y="-65233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51583" y="1569844"/>
            <a:ext cx="4055886" cy="4751576"/>
            <a:chOff x="527371" y="1290206"/>
            <a:chExt cx="3881651" cy="5163126"/>
          </a:xfrm>
        </p:grpSpPr>
        <p:grpSp>
          <p:nvGrpSpPr>
            <p:cNvPr id="41" name="그룹 40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grpSp>
        <p:nvGrpSpPr>
          <p:cNvPr id="45" name="组合 26"/>
          <p:cNvGrpSpPr/>
          <p:nvPr/>
        </p:nvGrpSpPr>
        <p:grpSpPr>
          <a:xfrm>
            <a:off x="267428" y="182842"/>
            <a:ext cx="1553434" cy="966464"/>
            <a:chOff x="9319936" y="452420"/>
            <a:chExt cx="1818922" cy="1285259"/>
          </a:xfrm>
        </p:grpSpPr>
        <p:grpSp>
          <p:nvGrpSpPr>
            <p:cNvPr id="46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50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7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48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49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119978" y="1784669"/>
            <a:ext cx="3525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맵</a:t>
            </a:r>
            <a:endParaRPr lang="en-US" altLang="ko-KR" sz="1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수치를 정량적으로 </a:t>
            </a:r>
            <a:r>
              <a:rPr lang="ko-KR" altLang="en-US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보여주는 기사이기 때문에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8" name="任意多边形 25"/>
          <p:cNvSpPr/>
          <p:nvPr/>
        </p:nvSpPr>
        <p:spPr bwMode="auto">
          <a:xfrm flipV="1">
            <a:off x="3483643" y="463651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" name="任意多边形 25"/>
          <p:cNvSpPr/>
          <p:nvPr/>
        </p:nvSpPr>
        <p:spPr bwMode="auto">
          <a:xfrm flipV="1">
            <a:off x="5376602" y="-133192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8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74925"/>
              </p:ext>
            </p:extLst>
          </p:nvPr>
        </p:nvGraphicFramePr>
        <p:xfrm>
          <a:off x="683568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0668" y="404664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0805"/>
              </p:ext>
            </p:extLst>
          </p:nvPr>
        </p:nvGraphicFramePr>
        <p:xfrm>
          <a:off x="533401" y="1371456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756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70235" y="1101442"/>
            <a:ext cx="5145301" cy="4472989"/>
            <a:chOff x="3670235" y="1101442"/>
            <a:chExt cx="5145301" cy="4472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endCxn id="3" idx="1"/>
            </p:cNvCxnSpPr>
            <p:nvPr/>
          </p:nvCxnSpPr>
          <p:spPr>
            <a:xfrm>
              <a:off x="3670235" y="2646164"/>
              <a:ext cx="1003427" cy="213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141375" y="10397155"/>
            <a:ext cx="1192800" cy="654450"/>
            <a:chOff x="3670235" y="4485375"/>
            <a:chExt cx="3718044" cy="20399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rcRect b="10389"/>
            <a:stretch/>
          </p:blipFill>
          <p:spPr>
            <a:xfrm>
              <a:off x="4359329" y="4485375"/>
              <a:ext cx="3028950" cy="2039969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>
              <a:off x="3670235" y="5292115"/>
              <a:ext cx="1215766" cy="9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47" y="2308882"/>
            <a:ext cx="1493488" cy="5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7" b="26178"/>
          <a:stretch/>
        </p:blipFill>
        <p:spPr bwMode="auto">
          <a:xfrm>
            <a:off x="1955799" y="3153471"/>
            <a:ext cx="1935384" cy="6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um communicatio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6" y="4080299"/>
            <a:ext cx="1219970" cy="4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75991"/>
            <a:ext cx="1662330" cy="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14719" t="14947" b="15034"/>
          <a:stretch/>
        </p:blipFill>
        <p:spPr>
          <a:xfrm>
            <a:off x="4571999" y="4797152"/>
            <a:ext cx="2730159" cy="172819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3891183" y="5382142"/>
            <a:ext cx="782479" cy="11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任意多边形 13"/>
          <p:cNvSpPr/>
          <p:nvPr/>
        </p:nvSpPr>
        <p:spPr bwMode="auto">
          <a:xfrm rot="19732764">
            <a:off x="1859889" y="2349932"/>
            <a:ext cx="784466" cy="27258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 rot="19732764">
            <a:off x="7254077" y="4178846"/>
            <a:ext cx="1590317" cy="57641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9732764">
            <a:off x="2355313" y="4581687"/>
            <a:ext cx="2134432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9732764" flipV="1">
            <a:off x="6896590" y="1685070"/>
            <a:ext cx="1667146" cy="17620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19732764" flipV="1">
            <a:off x="-1783251" y="4673991"/>
            <a:ext cx="3681107" cy="36732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39608"/>
              </p:ext>
            </p:extLst>
          </p:nvPr>
        </p:nvGraphicFramePr>
        <p:xfrm>
          <a:off x="533401" y="1371456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8756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70235" y="1101442"/>
            <a:ext cx="5145301" cy="4472989"/>
            <a:chOff x="3670235" y="1101442"/>
            <a:chExt cx="5145301" cy="447298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28" name="직선 화살표 연결선 27"/>
            <p:cNvCxnSpPr>
              <a:endCxn id="25" idx="1"/>
            </p:cNvCxnSpPr>
            <p:nvPr/>
          </p:nvCxnSpPr>
          <p:spPr>
            <a:xfrm>
              <a:off x="3670235" y="2646164"/>
              <a:ext cx="1003427" cy="213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6" descr="Daum communication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6" y="4080299"/>
            <a:ext cx="1219970" cy="4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75991"/>
            <a:ext cx="1662330" cy="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l="14719" t="14947" b="15034"/>
          <a:stretch/>
        </p:blipFill>
        <p:spPr>
          <a:xfrm>
            <a:off x="4571999" y="4797152"/>
            <a:ext cx="2730159" cy="1728192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3891183" y="5382142"/>
            <a:ext cx="782479" cy="11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3242" y="130837"/>
            <a:ext cx="7986110" cy="1065481"/>
            <a:chOff x="267431" y="182842"/>
            <a:chExt cx="7986110" cy="1065481"/>
          </a:xfrm>
        </p:grpSpPr>
        <p:grpSp>
          <p:nvGrpSpPr>
            <p:cNvPr id="35" name="组合 26"/>
            <p:cNvGrpSpPr/>
            <p:nvPr/>
          </p:nvGrpSpPr>
          <p:grpSpPr>
            <a:xfrm>
              <a:off x="267431" y="182842"/>
              <a:ext cx="1183119" cy="1065481"/>
              <a:chOff x="9319936" y="452420"/>
              <a:chExt cx="1385318" cy="1416938"/>
            </a:xfrm>
          </p:grpSpPr>
          <p:grpSp>
            <p:nvGrpSpPr>
              <p:cNvPr id="36" name="Group 166"/>
              <p:cNvGrpSpPr>
                <a:grpSpLocks noChangeAspect="1"/>
              </p:cNvGrpSpPr>
              <p:nvPr/>
            </p:nvGrpSpPr>
            <p:grpSpPr bwMode="auto">
              <a:xfrm>
                <a:off x="9319936" y="452420"/>
                <a:ext cx="1385318" cy="1285259"/>
                <a:chOff x="675" y="1387"/>
                <a:chExt cx="983" cy="912"/>
              </a:xfrm>
              <a:noFill/>
            </p:grpSpPr>
            <p:sp>
              <p:nvSpPr>
                <p:cNvPr id="40" name="Freeform 167"/>
                <p:cNvSpPr/>
                <p:nvPr/>
              </p:nvSpPr>
              <p:spPr bwMode="auto">
                <a:xfrm>
                  <a:off x="737" y="1465"/>
                  <a:ext cx="833" cy="834"/>
                </a:xfrm>
                <a:custGeom>
                  <a:avLst/>
                  <a:gdLst>
                    <a:gd name="T0" fmla="*/ 290 w 310"/>
                    <a:gd name="T1" fmla="*/ 119 h 310"/>
                    <a:gd name="T2" fmla="*/ 191 w 310"/>
                    <a:gd name="T3" fmla="*/ 290 h 310"/>
                    <a:gd name="T4" fmla="*/ 20 w 310"/>
                    <a:gd name="T5" fmla="*/ 191 h 310"/>
                    <a:gd name="T6" fmla="*/ 119 w 310"/>
                    <a:gd name="T7" fmla="*/ 20 h 310"/>
                    <a:gd name="T8" fmla="*/ 290 w 310"/>
                    <a:gd name="T9" fmla="*/ 11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310">
                      <a:moveTo>
                        <a:pt x="290" y="119"/>
                      </a:moveTo>
                      <a:cubicBezTo>
                        <a:pt x="310" y="193"/>
                        <a:pt x="266" y="270"/>
                        <a:pt x="191" y="290"/>
                      </a:cubicBezTo>
                      <a:cubicBezTo>
                        <a:pt x="117" y="310"/>
                        <a:pt x="40" y="266"/>
                        <a:pt x="20" y="191"/>
                      </a:cubicBezTo>
                      <a:cubicBezTo>
                        <a:pt x="0" y="117"/>
                        <a:pt x="44" y="40"/>
                        <a:pt x="119" y="20"/>
                      </a:cubicBezTo>
                      <a:cubicBezTo>
                        <a:pt x="193" y="0"/>
                        <a:pt x="270" y="44"/>
                        <a:pt x="290" y="119"/>
                      </a:cubicBezTo>
                      <a:close/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1" name="Freeform 168"/>
                <p:cNvSpPr/>
                <p:nvPr/>
              </p:nvSpPr>
              <p:spPr bwMode="auto">
                <a:xfrm>
                  <a:off x="675" y="1702"/>
                  <a:ext cx="983" cy="427"/>
                </a:xfrm>
                <a:custGeom>
                  <a:avLst/>
                  <a:gdLst>
                    <a:gd name="T0" fmla="*/ 301 w 366"/>
                    <a:gd name="T1" fmla="*/ 0 h 159"/>
                    <a:gd name="T2" fmla="*/ 331 w 366"/>
                    <a:gd name="T3" fmla="*/ 6 h 159"/>
                    <a:gd name="T4" fmla="*/ 358 w 366"/>
                    <a:gd name="T5" fmla="*/ 27 h 159"/>
                    <a:gd name="T6" fmla="*/ 196 w 366"/>
                    <a:gd name="T7" fmla="*/ 133 h 159"/>
                    <a:gd name="T8" fmla="*/ 2 w 366"/>
                    <a:gd name="T9" fmla="*/ 123 h 159"/>
                    <a:gd name="T10" fmla="*/ 13 w 366"/>
                    <a:gd name="T11" fmla="*/ 9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6" h="159">
                      <a:moveTo>
                        <a:pt x="301" y="0"/>
                      </a:moveTo>
                      <a:cubicBezTo>
                        <a:pt x="313" y="1"/>
                        <a:pt x="323" y="3"/>
                        <a:pt x="331" y="6"/>
                      </a:cubicBezTo>
                      <a:cubicBezTo>
                        <a:pt x="346" y="10"/>
                        <a:pt x="355" y="17"/>
                        <a:pt x="358" y="27"/>
                      </a:cubicBezTo>
                      <a:cubicBezTo>
                        <a:pt x="366" y="59"/>
                        <a:pt x="294" y="106"/>
                        <a:pt x="196" y="133"/>
                      </a:cubicBezTo>
                      <a:cubicBezTo>
                        <a:pt x="98" y="159"/>
                        <a:pt x="11" y="155"/>
                        <a:pt x="2" y="123"/>
                      </a:cubicBezTo>
                      <a:cubicBezTo>
                        <a:pt x="0" y="114"/>
                        <a:pt x="4" y="104"/>
                        <a:pt x="13" y="93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2" name="Oval 169"/>
                <p:cNvSpPr>
                  <a:spLocks noChangeArrowheads="1"/>
                </p:cNvSpPr>
                <p:nvPr/>
              </p:nvSpPr>
              <p:spPr bwMode="auto">
                <a:xfrm>
                  <a:off x="1476" y="1387"/>
                  <a:ext cx="172" cy="172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3" name="Oval 170"/>
                <p:cNvSpPr>
                  <a:spLocks noChangeArrowheads="1"/>
                </p:cNvSpPr>
                <p:nvPr/>
              </p:nvSpPr>
              <p:spPr bwMode="auto">
                <a:xfrm>
                  <a:off x="1336" y="1387"/>
                  <a:ext cx="64" cy="64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 171"/>
                <p:cNvSpPr/>
                <p:nvPr/>
              </p:nvSpPr>
              <p:spPr bwMode="auto">
                <a:xfrm>
                  <a:off x="863" y="1815"/>
                  <a:ext cx="8" cy="45"/>
                </a:xfrm>
                <a:custGeom>
                  <a:avLst/>
                  <a:gdLst>
                    <a:gd name="T0" fmla="*/ 0 w 3"/>
                    <a:gd name="T1" fmla="*/ 17 h 17"/>
                    <a:gd name="T2" fmla="*/ 3 w 3"/>
                    <a:gd name="T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17">
                      <a:moveTo>
                        <a:pt x="0" y="17"/>
                      </a:moveTo>
                      <a:cubicBezTo>
                        <a:pt x="1" y="12"/>
                        <a:pt x="2" y="6"/>
                        <a:pt x="3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5" name="Freeform 172"/>
                <p:cNvSpPr/>
                <p:nvPr/>
              </p:nvSpPr>
              <p:spPr bwMode="auto">
                <a:xfrm>
                  <a:off x="901" y="1602"/>
                  <a:ext cx="177" cy="137"/>
                </a:xfrm>
                <a:custGeom>
                  <a:avLst/>
                  <a:gdLst>
                    <a:gd name="T0" fmla="*/ 0 w 66"/>
                    <a:gd name="T1" fmla="*/ 51 h 51"/>
                    <a:gd name="T2" fmla="*/ 66 w 66"/>
                    <a:gd name="T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0" y="51"/>
                      </a:moveTo>
                      <a:cubicBezTo>
                        <a:pt x="13" y="27"/>
                        <a:pt x="37" y="8"/>
                        <a:pt x="66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37" name="组合 28"/>
              <p:cNvGrpSpPr/>
              <p:nvPr/>
            </p:nvGrpSpPr>
            <p:grpSpPr>
              <a:xfrm>
                <a:off x="10409077" y="889208"/>
                <a:ext cx="291927" cy="980150"/>
                <a:chOff x="5782265" y="3700061"/>
                <a:chExt cx="291927" cy="980150"/>
              </a:xfrm>
            </p:grpSpPr>
            <p:sp>
              <p:nvSpPr>
                <p:cNvPr id="38" name="文本框 29"/>
                <p:cNvSpPr txBox="1"/>
                <p:nvPr/>
              </p:nvSpPr>
              <p:spPr>
                <a:xfrm>
                  <a:off x="5782265" y="3700061"/>
                  <a:ext cx="246308" cy="61555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 defTabSz="685800" latinLnBrk="0">
                    <a:defRPr/>
                  </a:pPr>
                  <a:endParaRPr lang="en-US" altLang="zh-CN" sz="2400" kern="0" dirty="0">
                    <a:solidFill>
                      <a:schemeClr val="bg1"/>
                    </a:solidFill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endParaRPr>
                </a:p>
              </p:txBody>
            </p:sp>
            <p:sp>
              <p:nvSpPr>
                <p:cNvPr id="39" name="矩形 30"/>
                <p:cNvSpPr/>
                <p:nvPr/>
              </p:nvSpPr>
              <p:spPr>
                <a:xfrm>
                  <a:off x="5857891" y="3902544"/>
                  <a:ext cx="216301" cy="777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 defTabSz="685800" latinLnBrk="0">
                    <a:defRPr/>
                  </a:pPr>
                  <a:endParaRPr lang="zh-CN" altLang="en-US" sz="3200" kern="0" dirty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endParaRPr>
                </a:p>
              </p:txBody>
            </p:sp>
          </p:grpSp>
        </p:grp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568756" y="515639"/>
              <a:ext cx="7684785" cy="5759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2. </a:t>
              </a:r>
              <a:r>
                <a:rPr lang="en-US" altLang="ko-KR" sz="2800" spc="300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Web Scraping &amp; Crawling </a:t>
              </a:r>
              <a:endPara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pic>
        <p:nvPicPr>
          <p:cNvPr id="46" name="Picture 2" descr="네이버 이미지.png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47" y="3264031"/>
            <a:ext cx="1574488" cy="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 이미지.png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92" y="2388235"/>
            <a:ext cx="1977118" cy="3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9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346"/>
              </p:ext>
            </p:extLst>
          </p:nvPr>
        </p:nvGraphicFramePr>
        <p:xfrm>
          <a:off x="1520896" y="2747753"/>
          <a:ext cx="4834805" cy="182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97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406608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1123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30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7010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</a:t>
                      </a: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트윗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(1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파일로 저장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24830" y="4811674"/>
            <a:ext cx="3699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약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기사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572000" y="4045896"/>
            <a:ext cx="4281406" cy="2479316"/>
            <a:chOff x="288131" y="4005064"/>
            <a:chExt cx="3892607" cy="208823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" t="12858" b="8940"/>
            <a:stretch/>
          </p:blipFill>
          <p:spPr bwMode="auto">
            <a:xfrm>
              <a:off x="288131" y="4005064"/>
              <a:ext cx="3892607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212" y="5661248"/>
              <a:ext cx="1681500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45773" y="1465980"/>
            <a:ext cx="1038380" cy="777406"/>
            <a:chOff x="661502" y="1715279"/>
            <a:chExt cx="1584177" cy="1186028"/>
          </a:xfrm>
        </p:grpSpPr>
        <p:pic>
          <p:nvPicPr>
            <p:cNvPr id="21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00" b="69500" l="10000" r="97500">
                          <a14:foregroundMark x1="27000" y1="52000" x2="91500" y2="5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46" b="39098"/>
            <a:stretch/>
          </p:blipFill>
          <p:spPr bwMode="auto">
            <a:xfrm>
              <a:off x="661502" y="1715279"/>
              <a:ext cx="15841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02" y="2405185"/>
              <a:ext cx="1219970" cy="49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7661"/>
              </p:ext>
            </p:extLst>
          </p:nvPr>
        </p:nvGraphicFramePr>
        <p:xfrm>
          <a:off x="440028" y="1412776"/>
          <a:ext cx="4636027" cy="95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676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95706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추출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pic>
        <p:nvPicPr>
          <p:cNvPr id="31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13" y="3994488"/>
            <a:ext cx="1038380" cy="4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699613" y="3000563"/>
            <a:ext cx="1138342" cy="589500"/>
            <a:chOff x="6184048" y="4605487"/>
            <a:chExt cx="1819240" cy="1145643"/>
          </a:xfrm>
        </p:grpSpPr>
        <p:pic>
          <p:nvPicPr>
            <p:cNvPr id="32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" t="31527" b="26178"/>
            <a:stretch/>
          </p:blipFill>
          <p:spPr bwMode="auto">
            <a:xfrm>
              <a:off x="6184048" y="4605487"/>
              <a:ext cx="1819240" cy="8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524" y="5270854"/>
              <a:ext cx="1412287" cy="48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429388" y="5065269"/>
            <a:ext cx="2774460" cy="1034514"/>
            <a:chOff x="371017" y="5012857"/>
            <a:chExt cx="4754770" cy="1772909"/>
          </a:xfrm>
        </p:grpSpPr>
        <p:pic>
          <p:nvPicPr>
            <p:cNvPr id="38" name="Picture 8" descr="Googl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98" y="5012857"/>
              <a:ext cx="1662330" cy="56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71017" y="5519873"/>
              <a:ext cx="4754770" cy="126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한국의 기사와 시간적 오차가 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있기 때문에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제외 하기로 결정함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18137"/>
              </p:ext>
            </p:extLst>
          </p:nvPr>
        </p:nvGraphicFramePr>
        <p:xfrm>
          <a:off x="539552" y="141277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4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325563"/>
          </a:xfrm>
        </p:spPr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56307826"/>
              </p:ext>
            </p:extLst>
          </p:nvPr>
        </p:nvGraphicFramePr>
        <p:xfrm>
          <a:off x="3357133" y="574115"/>
          <a:ext cx="2679207" cy="524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452468" y="4689188"/>
            <a:ext cx="5816555" cy="2844268"/>
            <a:chOff x="4346991" y="5222546"/>
            <a:chExt cx="4906376" cy="16859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991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178534" y="6236713"/>
              <a:ext cx="3074833" cy="303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sp>
        <p:nvSpPr>
          <p:cNvPr id="5" name="설명선 3 4"/>
          <p:cNvSpPr/>
          <p:nvPr/>
        </p:nvSpPr>
        <p:spPr>
          <a:xfrm>
            <a:off x="6588224" y="149747"/>
            <a:ext cx="2088232" cy="2256455"/>
          </a:xfrm>
          <a:prstGeom prst="borderCallout3">
            <a:avLst>
              <a:gd name="adj1" fmla="val 50614"/>
              <a:gd name="adj2" fmla="val 334"/>
              <a:gd name="adj3" fmla="val 76959"/>
              <a:gd name="adj4" fmla="val -8913"/>
              <a:gd name="adj5" fmla="val 79946"/>
              <a:gd name="adj6" fmla="val -17123"/>
              <a:gd name="adj7" fmla="val 96717"/>
              <a:gd name="adj8" fmla="val -270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White list </a:t>
            </a:r>
            <a:r>
              <a:rPr lang="ko-KR" altLang="en-US" dirty="0" smtClean="0">
                <a:solidFill>
                  <a:schemeClr val="tx1"/>
                </a:solidFill>
              </a:rPr>
              <a:t>방식은 </a:t>
            </a:r>
            <a:r>
              <a:rPr lang="en-US" altLang="ko-KR" dirty="0" err="1" smtClean="0">
                <a:solidFill>
                  <a:schemeClr val="tx1"/>
                </a:solidFill>
              </a:rPr>
              <a:t>naver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en-US" altLang="ko-KR" dirty="0" err="1" smtClean="0">
                <a:solidFill>
                  <a:schemeClr val="tx1"/>
                </a:solidFill>
              </a:rPr>
              <a:t>daum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기타 뉴스 사이트에서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필요한 영역의 정보를 추출하는 것을 말합니다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잘 </a:t>
            </a:r>
            <a:r>
              <a:rPr lang="ko-KR" altLang="en-US" dirty="0" err="1" smtClean="0">
                <a:solidFill>
                  <a:schemeClr val="tx1"/>
                </a:solidFill>
              </a:rPr>
              <a:t>알려져진</a:t>
            </a:r>
            <a:r>
              <a:rPr lang="ko-KR" altLang="en-US" dirty="0" smtClean="0">
                <a:solidFill>
                  <a:schemeClr val="tx1"/>
                </a:solidFill>
              </a:rPr>
              <a:t> 형식에 대해서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220630" y="2661868"/>
            <a:ext cx="1872208" cy="1719876"/>
          </a:xfrm>
          <a:prstGeom prst="borderCallout2">
            <a:avLst>
              <a:gd name="adj1" fmla="val 50943"/>
              <a:gd name="adj2" fmla="val 100033"/>
              <a:gd name="adj3" fmla="val 49990"/>
              <a:gd name="adj4" fmla="val 133416"/>
              <a:gd name="adj5" fmla="val 56604"/>
              <a:gd name="adj6" fmla="val 1671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lack list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애초에 가지고 올 수 없는 기사들을 사전에 잘라주는 것을 말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</a:rPr>
              <a:t>로그붅석을</a:t>
            </a:r>
            <a:r>
              <a:rPr lang="ko-KR" altLang="en-US" dirty="0" smtClean="0">
                <a:solidFill>
                  <a:schemeClr val="tx1"/>
                </a:solidFill>
              </a:rPr>
              <a:t> 통해서 가지고 오지 못하는 신문사를  </a:t>
            </a:r>
            <a:r>
              <a:rPr lang="ko-KR" altLang="en-US" dirty="0" err="1" smtClean="0">
                <a:solidFill>
                  <a:schemeClr val="tx1"/>
                </a:solidFill>
              </a:rPr>
              <a:t>추가하였따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24" y="2573220"/>
            <a:ext cx="2408237" cy="20523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30" y="1232236"/>
            <a:ext cx="2446105" cy="11739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811" y="5141229"/>
            <a:ext cx="3213062" cy="17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83094"/>
            <a:ext cx="39604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5323" y="118784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1" y="414908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0" y="1890566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05894" y="166661"/>
            <a:ext cx="33784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967" y="1250556"/>
            <a:ext cx="356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담당하는 하위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8952" y="4180438"/>
            <a:ext cx="503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18170" y="4844919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65887"/>
              </p:ext>
            </p:extLst>
          </p:nvPr>
        </p:nvGraphicFramePr>
        <p:xfrm>
          <a:off x="539552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197157"/>
              </p:ext>
            </p:extLst>
          </p:nvPr>
        </p:nvGraphicFramePr>
        <p:xfrm>
          <a:off x="323528" y="1059508"/>
          <a:ext cx="3610744" cy="5027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Khaiii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kakao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hangul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analyzer 3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linux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Gcc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, </a:t>
                      </a: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뉴럴네트워크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endParaRPr lang="en-US" altLang="ko-KR" sz="1400" baseline="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파이썬</a:t>
                      </a:r>
                      <a:r>
                        <a:rPr lang="ko-KR" altLang="en-US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3.0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Open Korea Text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</a:t>
                      </a:r>
                      <a:r>
                        <a:rPr lang="ko-KR" altLang="en-US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endParaRPr lang="en-US" altLang="ko-KR" sz="1600" baseline="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ETRI: Open</a:t>
                      </a:r>
                      <a:r>
                        <a:rPr lang="en-US" altLang="ko-KR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Api</a:t>
                      </a:r>
                      <a:r>
                        <a:rPr lang="en-US" altLang="ko-KR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이용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 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꼬마 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8567" y="521420"/>
            <a:ext cx="4326954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KoalaNLP</a:t>
            </a:r>
            <a:r>
              <a:rPr lang="ko-KR" altLang="en-US" sz="2000" b="1" dirty="0" smtClean="0"/>
              <a:t>의 특징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형식으로 배포가 되기 때문에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분석기를 개별로 설치할 필요가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초기에 설정하는 복잡한 과정이 없이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간단한 소스로 분석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Java, </a:t>
            </a:r>
            <a:r>
              <a:rPr lang="en-US" altLang="ko-KR" dirty="0" err="1" smtClean="0"/>
              <a:t>Kotrlin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, Python3, </a:t>
            </a:r>
            <a:r>
              <a:rPr lang="en-US" altLang="ko-KR" dirty="0" err="1" smtClean="0"/>
              <a:t>NodeJS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같은 여러 프로그래밍 언어에서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사용가능합니다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err="1" smtClean="0"/>
              <a:t>라이노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한나눔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코모란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아리랑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,</a:t>
            </a:r>
            <a:r>
              <a:rPr lang="ko-KR" altLang="en-US" dirty="0" smtClean="0"/>
              <a:t>꼬마</a:t>
            </a:r>
            <a:r>
              <a:rPr lang="en-US" altLang="ko-KR" dirty="0" smtClean="0"/>
              <a:t>, Open Korea Text, ETRI,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err="1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Khaiii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28567" y="692696"/>
            <a:ext cx="4505267" cy="5610629"/>
            <a:chOff x="539552" y="1064024"/>
            <a:chExt cx="4226847" cy="507505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8023" y="1762299"/>
              <a:ext cx="2109374" cy="190045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2157" y="2048915"/>
              <a:ext cx="1301648" cy="145599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929" y="4600150"/>
              <a:ext cx="1769512" cy="153893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25033" y="3159990"/>
              <a:ext cx="2009161" cy="144016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9030" y="4095308"/>
              <a:ext cx="2015164" cy="1902533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0"/>
            <a:srcRect b="74612"/>
            <a:stretch/>
          </p:blipFill>
          <p:spPr>
            <a:xfrm>
              <a:off x="1176917" y="4877615"/>
              <a:ext cx="2161856" cy="57150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7464" y="2931046"/>
              <a:ext cx="1840764" cy="1991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0D0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b="6689"/>
          <a:stretch/>
        </p:blipFill>
        <p:spPr>
          <a:xfrm>
            <a:off x="1603087" y="857250"/>
            <a:ext cx="5937827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6208" y="1916832"/>
            <a:ext cx="8139338" cy="15481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0000"/>
              </a:lnSpc>
            </a:pPr>
            <a:r>
              <a:rPr lang="en-US" altLang="ko-KR" sz="5400" dirty="0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3200" dirty="0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3200" dirty="0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3200" dirty="0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3200" dirty="0">
                <a:solidFill>
                  <a:srgbClr val="DFA740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zh-CN" altLang="en-US" sz="5400" b="1" dirty="0">
              <a:solidFill>
                <a:srgbClr val="DFA74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6599" y="5254250"/>
            <a:ext cx="2590802" cy="4247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 latinLnBrk="0">
              <a:lnSpc>
                <a:spcPct val="120000"/>
              </a:lnSpc>
              <a:defRPr/>
            </a:pPr>
            <a:r>
              <a:rPr lang="en-US" altLang="zh-CN" sz="900" i="1" dirty="0">
                <a:gradFill>
                  <a:gsLst>
                    <a:gs pos="0">
                      <a:srgbClr val="EEBE81">
                        <a:alpha val="95000"/>
                      </a:srgbClr>
                    </a:gs>
                    <a:gs pos="100000">
                      <a:srgbClr val="A36A1E">
                        <a:alpha val="95000"/>
                      </a:srgb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微软雅黑"/>
              </a:rPr>
              <a:t>The user can demonstrate on a projector </a:t>
            </a:r>
            <a:r>
              <a:rPr lang="en-US" altLang="zh-CN" sz="900" i="1" dirty="0" err="1">
                <a:gradFill>
                  <a:gsLst>
                    <a:gs pos="0">
                      <a:srgbClr val="EEBE81">
                        <a:alpha val="95000"/>
                      </a:srgbClr>
                    </a:gs>
                    <a:gs pos="100000">
                      <a:srgbClr val="A36A1E">
                        <a:alpha val="95000"/>
                      </a:srgb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微软雅黑"/>
              </a:rPr>
              <a:t>oit</a:t>
            </a:r>
            <a:r>
              <a:rPr lang="en-US" altLang="zh-CN" sz="900" i="1" dirty="0">
                <a:gradFill>
                  <a:gsLst>
                    <a:gs pos="0">
                      <a:srgbClr val="EEBE81">
                        <a:alpha val="95000"/>
                      </a:srgbClr>
                    </a:gs>
                    <a:gs pos="100000">
                      <a:srgbClr val="A36A1E">
                        <a:alpha val="95000"/>
                      </a:srgb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微软雅黑"/>
              </a:rPr>
              <a:t> into a film to be used in a wider field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350544" y="4086225"/>
            <a:ext cx="442913" cy="0"/>
          </a:xfrm>
          <a:prstGeom prst="line">
            <a:avLst/>
          </a:prstGeom>
          <a:ln w="19050">
            <a:solidFill>
              <a:srgbClr val="B16F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76599" y="4229946"/>
            <a:ext cx="2590802" cy="2539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50" dirty="0">
                <a:gradFill>
                  <a:gsLst>
                    <a:gs pos="0">
                      <a:srgbClr val="EEB948"/>
                    </a:gs>
                    <a:gs pos="100000">
                      <a:srgbClr val="B16F27"/>
                    </a:gs>
                  </a:gsLst>
                  <a:lin ang="5400000" scaled="1"/>
                </a:gradFill>
              </a:rPr>
              <a:t>Reporter: XXX</a:t>
            </a:r>
            <a:endParaRPr lang="zh-CN" altLang="en-US" sz="1050" dirty="0">
              <a:gradFill>
                <a:gsLst>
                  <a:gs pos="0">
                    <a:srgbClr val="EEB948"/>
                  </a:gs>
                  <a:gs pos="100000">
                    <a:srgbClr val="B16F27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094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467492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7" y="1196752"/>
            <a:ext cx="6264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dirty="0" smtClean="0"/>
              <a:t>복합 명사 추출 가능</a:t>
            </a:r>
            <a:endParaRPr lang="en-US" altLang="ko-KR" dirty="0" smtClean="0"/>
          </a:p>
          <a:p>
            <a:r>
              <a:rPr lang="ko-KR" altLang="en-US" dirty="0"/>
              <a:t>여자화장실서	﻿</a:t>
            </a:r>
            <a:r>
              <a:rPr lang="en-US" altLang="ko-KR" dirty="0"/>
              <a:t>/SH + </a:t>
            </a:r>
            <a:r>
              <a:rPr lang="ko-KR" altLang="en-US" dirty="0"/>
              <a:t>여자화장실</a:t>
            </a:r>
            <a:r>
              <a:rPr lang="en-US" altLang="ko-KR" dirty="0"/>
              <a:t>/NNG + </a:t>
            </a:r>
            <a:r>
              <a:rPr lang="ko-KR" altLang="en-US" dirty="0"/>
              <a:t>서</a:t>
            </a:r>
            <a:r>
              <a:rPr lang="en-US" altLang="ko-KR" dirty="0"/>
              <a:t>/</a:t>
            </a:r>
            <a:r>
              <a:rPr lang="en-US" altLang="ko-KR" dirty="0" smtClean="0"/>
              <a:t>JKB</a:t>
            </a:r>
          </a:p>
          <a:p>
            <a:endParaRPr lang="en-US" altLang="ko-KR" dirty="0"/>
          </a:p>
          <a:p>
            <a:r>
              <a:rPr lang="en-US" altLang="ko-KR" sz="1400" dirty="0" smtClean="0"/>
              <a:t>Open Korean Text</a:t>
            </a:r>
          </a:p>
          <a:p>
            <a:r>
              <a:rPr lang="en-US" altLang="ko-KR" sz="1400" dirty="0"/>
              <a:t>[﻿(Foreign: 0, 1), </a:t>
            </a:r>
            <a:r>
              <a:rPr lang="ko-KR" altLang="en-US" sz="1400" dirty="0"/>
              <a:t>여자</a:t>
            </a:r>
            <a:r>
              <a:rPr lang="en-US" altLang="ko-KR" sz="1400" dirty="0"/>
              <a:t>(Noun: 1, 2), </a:t>
            </a:r>
            <a:r>
              <a:rPr lang="ko-KR" altLang="en-US" sz="1400" dirty="0"/>
              <a:t>화장실</a:t>
            </a:r>
            <a:r>
              <a:rPr lang="en-US" altLang="ko-KR" sz="1400" dirty="0"/>
              <a:t>(Noun: 3, 3), </a:t>
            </a:r>
            <a:r>
              <a:rPr lang="ko-KR" altLang="en-US" sz="1400" dirty="0"/>
              <a:t>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Josa</a:t>
            </a:r>
            <a:r>
              <a:rPr lang="en-US" altLang="ko-KR" sz="1400" dirty="0"/>
              <a:t>: 6, 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꼬꼬마</a:t>
            </a:r>
            <a:endParaRPr lang="en-US" altLang="ko-KR" sz="1400" dirty="0" smtClean="0"/>
          </a:p>
          <a:p>
            <a:r>
              <a:rPr lang="ko-KR" altLang="en-US" sz="1400" dirty="0"/>
              <a:t>여자			</a:t>
            </a:r>
            <a:r>
              <a:rPr lang="en-US" altLang="ko-KR" sz="1400" dirty="0"/>
              <a:t>=&gt; [0/</a:t>
            </a:r>
            <a:r>
              <a:rPr lang="ko-KR" altLang="en-US" sz="1400" dirty="0"/>
              <a:t>여자</a:t>
            </a:r>
            <a:r>
              <a:rPr lang="en-US" altLang="ko-KR" sz="1400" dirty="0"/>
              <a:t>/NNG]</a:t>
            </a:r>
          </a:p>
          <a:p>
            <a:r>
              <a:rPr lang="ko-KR" altLang="en-US" sz="1400" dirty="0"/>
              <a:t>화장실서		</a:t>
            </a:r>
            <a:r>
              <a:rPr lang="en-US" altLang="ko-KR" sz="1400" dirty="0"/>
              <a:t>=&gt; [2/</a:t>
            </a:r>
            <a:r>
              <a:rPr lang="ko-KR" altLang="en-US" sz="1400" dirty="0"/>
              <a:t>화장실</a:t>
            </a:r>
            <a:r>
              <a:rPr lang="en-US" altLang="ko-KR" sz="1400" dirty="0"/>
              <a:t>/NNG+5/</a:t>
            </a:r>
            <a:r>
              <a:rPr lang="ko-KR" altLang="en-US" sz="1400" dirty="0"/>
              <a:t>서</a:t>
            </a:r>
            <a:r>
              <a:rPr lang="en-US" altLang="ko-KR" sz="1400" dirty="0"/>
              <a:t>/JKM</a:t>
            </a:r>
            <a:r>
              <a:rPr lang="en-US" altLang="ko-KR" sz="1400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은전한닢</a:t>
            </a:r>
            <a:endParaRPr lang="en-US" altLang="ko-KR" sz="1400" dirty="0"/>
          </a:p>
          <a:p>
            <a:r>
              <a:rPr lang="en-US" altLang="ko-KR" sz="1400" dirty="0"/>
              <a:t>[# 1] </a:t>
            </a:r>
            <a:r>
              <a:rPr lang="ko-KR" altLang="en-US" sz="1400" dirty="0"/>
              <a:t>여자	</a:t>
            </a:r>
            <a:r>
              <a:rPr lang="en-US" altLang="ko-KR" sz="1400" dirty="0"/>
              <a:t>= </a:t>
            </a:r>
            <a:r>
              <a:rPr lang="ko-KR" altLang="en-US" sz="1400" dirty="0"/>
              <a:t>여자</a:t>
            </a:r>
            <a:r>
              <a:rPr lang="en-US" altLang="ko-KR" sz="1400" dirty="0"/>
              <a:t>/NNG(NNG)</a:t>
            </a:r>
          </a:p>
          <a:p>
            <a:r>
              <a:rPr lang="en-US" altLang="ko-KR" sz="1400" dirty="0"/>
              <a:t>[# 2] </a:t>
            </a:r>
            <a:r>
              <a:rPr lang="ko-KR" altLang="en-US" sz="1400" dirty="0"/>
              <a:t>화장실서	</a:t>
            </a:r>
            <a:r>
              <a:rPr lang="en-US" altLang="ko-KR" sz="1400" dirty="0"/>
              <a:t>= </a:t>
            </a:r>
            <a:r>
              <a:rPr lang="ko-KR" altLang="en-US" sz="1400" dirty="0"/>
              <a:t>화장</a:t>
            </a:r>
            <a:r>
              <a:rPr lang="en-US" altLang="ko-KR" sz="1400" dirty="0"/>
              <a:t>/NNG(NNG)</a:t>
            </a:r>
            <a:r>
              <a:rPr lang="ko-KR" altLang="en-US" sz="1400" dirty="0"/>
              <a:t>실</a:t>
            </a:r>
            <a:r>
              <a:rPr lang="en-US" altLang="ko-KR" sz="1400" dirty="0"/>
              <a:t>/NNG(NNG)</a:t>
            </a:r>
            <a:r>
              <a:rPr lang="ko-KR" altLang="en-US" sz="1400" dirty="0"/>
              <a:t>서</a:t>
            </a:r>
            <a:r>
              <a:rPr lang="en-US" altLang="ko-KR" sz="1400" dirty="0"/>
              <a:t>/JKB(JKB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고유명사도 구별 가능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229200"/>
            <a:ext cx="643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복합 명사를 </a:t>
            </a:r>
            <a:r>
              <a:rPr lang="ko-KR" altLang="en-US" sz="2800" dirty="0" err="1" smtClean="0"/>
              <a:t>추출가능며</a:t>
            </a:r>
            <a:r>
              <a:rPr lang="ko-KR" altLang="en-US" sz="2800" dirty="0" smtClean="0"/>
              <a:t> 형태소 분석기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52736"/>
            <a:ext cx="8229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다온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대부분이 형태소 분석이 되지 않음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아리랑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형태소 분석의 정확도가 떨어짐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묻지마</a:t>
            </a:r>
            <a:r>
              <a:rPr lang="en-US" altLang="ko-KR" dirty="0"/>
              <a:t>(N) </a:t>
            </a:r>
            <a:r>
              <a:rPr lang="ko-KR" altLang="en-US" dirty="0" smtClean="0"/>
              <a:t>폭행</a:t>
            </a:r>
            <a:r>
              <a:rPr lang="en-US" altLang="ko-KR" dirty="0" smtClean="0"/>
              <a:t>, </a:t>
            </a:r>
            <a:r>
              <a:rPr lang="ko-KR" altLang="en-US" dirty="0" err="1"/>
              <a:t>뛰쳐나</a:t>
            </a:r>
            <a:r>
              <a:rPr lang="en-US" altLang="ko-KR" dirty="0"/>
              <a:t>(N),</a:t>
            </a:r>
            <a:r>
              <a:rPr lang="ko-KR" altLang="en-US" dirty="0"/>
              <a:t>간</a:t>
            </a:r>
            <a:r>
              <a:rPr lang="en-US" altLang="ko-KR" dirty="0"/>
              <a:t>(s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한나눔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보조용어가 형태소 분석이 될 때가 있음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뛰쳐나간 </a:t>
            </a:r>
            <a:r>
              <a:rPr lang="en-US" altLang="ko-KR" dirty="0" smtClean="0"/>
              <a:t>-&gt;</a:t>
            </a:r>
            <a:r>
              <a:rPr lang="ko-KR" altLang="en-US" dirty="0" err="1"/>
              <a:t>뛰치</a:t>
            </a:r>
            <a:r>
              <a:rPr lang="en-US" altLang="ko-KR" dirty="0"/>
              <a:t>/</a:t>
            </a:r>
            <a:r>
              <a:rPr lang="en-US" altLang="ko-KR" dirty="0" err="1"/>
              <a:t>pvg</a:t>
            </a:r>
            <a:r>
              <a:rPr lang="en-US" altLang="ko-KR" dirty="0"/>
              <a:t>+</a:t>
            </a:r>
            <a:r>
              <a:rPr lang="ko-KR" altLang="en-US" dirty="0"/>
              <a:t>어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나</a:t>
            </a:r>
            <a:r>
              <a:rPr lang="en-US" altLang="ko-KR" dirty="0"/>
              <a:t>/</a:t>
            </a:r>
            <a:r>
              <a:rPr lang="en-US" altLang="ko-KR" dirty="0" err="1"/>
              <a:t>px</a:t>
            </a:r>
            <a:r>
              <a:rPr lang="en-US" altLang="ko-KR" dirty="0"/>
              <a:t>+</a:t>
            </a: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가</a:t>
            </a:r>
            <a:r>
              <a:rPr lang="en-US" altLang="ko-KR" dirty="0"/>
              <a:t>/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보조용언</a:t>
            </a:r>
            <a:r>
              <a:rPr lang="en-US" altLang="ko-KR" dirty="0" smtClean="0"/>
              <a:t>)+</a:t>
            </a:r>
            <a:r>
              <a:rPr lang="ko-KR" altLang="en-US" dirty="0" smtClean="0"/>
              <a:t>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꼬꼬마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ETD </a:t>
            </a:r>
            <a:r>
              <a:rPr lang="ko-KR" altLang="en-US" dirty="0" smtClean="0"/>
              <a:t>전성어미로 분석을 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</a:t>
            </a:r>
            <a:r>
              <a:rPr lang="ko-KR" altLang="en-US" dirty="0"/>
              <a:t> 한승	</a:t>
            </a:r>
            <a:r>
              <a:rPr lang="en-US" altLang="ko-KR" dirty="0" smtClean="0"/>
              <a:t>=&gt; </a:t>
            </a:r>
            <a:r>
              <a:rPr lang="en-US" altLang="ko-KR" dirty="0"/>
              <a:t>[126/</a:t>
            </a:r>
            <a:r>
              <a:rPr lang="ko-KR" altLang="en-US" dirty="0"/>
              <a:t>한승</a:t>
            </a:r>
            <a:r>
              <a:rPr lang="en-US" altLang="ko-KR" dirty="0"/>
              <a:t>/NNP</a:t>
            </a:r>
            <a:r>
              <a:rPr lang="en-US" altLang="ko-KR" dirty="0" smtClean="0"/>
              <a:t>] </a:t>
            </a:r>
            <a:r>
              <a:rPr lang="ko-KR" altLang="en-US" dirty="0" smtClean="0"/>
              <a:t>곤</a:t>
            </a:r>
            <a:r>
              <a:rPr lang="en-US" altLang="ko-KR" dirty="0" smtClean="0"/>
              <a:t>=&gt; </a:t>
            </a:r>
            <a:r>
              <a:rPr lang="en-US" altLang="ko-KR" dirty="0"/>
              <a:t>[128/</a:t>
            </a:r>
            <a:r>
              <a:rPr lang="ko-KR" altLang="en-US" dirty="0"/>
              <a:t>골</a:t>
            </a:r>
            <a:r>
              <a:rPr lang="en-US" altLang="ko-KR" dirty="0"/>
              <a:t>/VV+129/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</a:t>
            </a:r>
            <a:r>
              <a:rPr lang="en-US" altLang="ko-KR" dirty="0" smtClean="0"/>
              <a:t> =&gt; [134/</a:t>
            </a:r>
            <a:r>
              <a:rPr lang="ko-KR" altLang="en-US" dirty="0" smtClean="0"/>
              <a:t>하</a:t>
            </a:r>
            <a:r>
              <a:rPr lang="en-US" altLang="ko-KR" dirty="0" smtClean="0"/>
              <a:t>/VV+135/</a:t>
            </a:r>
            <a:r>
              <a:rPr lang="ko-KR" altLang="en-US" dirty="0" smtClean="0"/>
              <a:t>ㄴ</a:t>
            </a:r>
            <a:r>
              <a:rPr lang="en-US" altLang="ko-KR" dirty="0" smtClean="0"/>
              <a:t>/ETD]</a:t>
            </a:r>
            <a:r>
              <a:rPr lang="en-US" altLang="ko-KR" dirty="0"/>
              <a:t> </a:t>
            </a:r>
            <a:r>
              <a:rPr lang="en-US" altLang="ko-KR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지난</a:t>
            </a:r>
            <a:r>
              <a:rPr lang="en-US" altLang="ko-KR" dirty="0" smtClean="0"/>
              <a:t>=&gt; </a:t>
            </a:r>
            <a:r>
              <a:rPr lang="en-US" altLang="ko-KR" dirty="0"/>
              <a:t>[303/</a:t>
            </a:r>
            <a:r>
              <a:rPr lang="ko-KR" altLang="en-US" dirty="0"/>
              <a:t>지나</a:t>
            </a:r>
            <a:r>
              <a:rPr lang="en-US" altLang="ko-KR" dirty="0"/>
              <a:t>/VV+305/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O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5. Open Korean Text : </a:t>
            </a:r>
            <a:r>
              <a:rPr lang="ko-KR" altLang="en-US" dirty="0" smtClean="0"/>
              <a:t>동사와 단어에 대한 구별의 정확도가 낮음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(Verb(</a:t>
            </a:r>
            <a:r>
              <a:rPr lang="ko-KR" altLang="en-US" dirty="0"/>
              <a:t>하다</a:t>
            </a:r>
            <a:r>
              <a:rPr lang="en-US" altLang="ko-KR" dirty="0"/>
              <a:t>): 15, 1), </a:t>
            </a:r>
            <a:r>
              <a:rPr lang="ko-KR" altLang="en-US" dirty="0"/>
              <a:t>남성</a:t>
            </a:r>
            <a:r>
              <a:rPr lang="en-US" altLang="ko-KR" dirty="0"/>
              <a:t>(Noun: 17, 2),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: 19, 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6. </a:t>
            </a:r>
            <a:r>
              <a:rPr lang="ko-KR" altLang="en-US" dirty="0" smtClean="0"/>
              <a:t>은전 </a:t>
            </a:r>
            <a:r>
              <a:rPr lang="ko-KR" altLang="en-US" dirty="0" err="1" smtClean="0"/>
              <a:t>한닢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몇몇 단어를 관형사로 오인함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= </a:t>
            </a:r>
            <a:r>
              <a:rPr lang="ko-KR" altLang="en-US" dirty="0"/>
              <a:t>한</a:t>
            </a:r>
            <a:r>
              <a:rPr lang="en-US" altLang="ko-KR" dirty="0"/>
              <a:t>/MM(MM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승곤 </a:t>
            </a:r>
            <a:r>
              <a:rPr lang="en-US" altLang="ko-KR" dirty="0" smtClean="0"/>
              <a:t>= </a:t>
            </a:r>
            <a:r>
              <a:rPr lang="ko-KR" altLang="en-US" dirty="0"/>
              <a:t>승</a:t>
            </a:r>
            <a:r>
              <a:rPr lang="en-US" altLang="ko-KR" dirty="0"/>
              <a:t>/NNM(NNBC)</a:t>
            </a:r>
            <a:r>
              <a:rPr lang="ko-KR" altLang="en-US" dirty="0"/>
              <a:t>이</a:t>
            </a:r>
            <a:r>
              <a:rPr lang="en-US" altLang="ko-KR" dirty="0"/>
              <a:t>/VCP(VCP)</a:t>
            </a:r>
            <a:r>
              <a:rPr lang="ko-KR" altLang="en-US" dirty="0" smtClean="0"/>
              <a:t>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4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3816" y="1268760"/>
            <a:ext cx="7996616" cy="5206504"/>
            <a:chOff x="463816" y="1268760"/>
            <a:chExt cx="7420552" cy="5206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3984" r="3959"/>
            <a:stretch/>
          </p:blipFill>
          <p:spPr>
            <a:xfrm>
              <a:off x="463816" y="1268760"/>
              <a:ext cx="6988504" cy="5206504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6300192" y="4941168"/>
              <a:ext cx="1584176" cy="153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015716" y="2015262"/>
              <a:ext cx="2556284" cy="523220"/>
              <a:chOff x="2015716" y="2015262"/>
              <a:chExt cx="2556284" cy="523220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2015716" y="2293144"/>
                <a:ext cx="1224136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95075" y="2015262"/>
                <a:ext cx="1176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 err="1" smtClean="0">
                    <a:latin typeface="서울남산 장체EB" panose="02020603020101020101" pitchFamily="18" charset="-127"/>
                    <a:ea typeface="서울남산 장체EB" panose="02020603020101020101" pitchFamily="18" charset="-127"/>
                  </a:rPr>
                  <a:t>Khaiii</a:t>
                </a:r>
                <a:endParaRPr lang="ko-KR" altLang="en-US" sz="2800" spc="300" dirty="0">
                  <a:latin typeface="서울남산 장체EB" panose="02020603020101020101" pitchFamily="18" charset="-127"/>
                  <a:ea typeface="서울남산 장체EB" panose="02020603020101020101" pitchFamily="18" charset="-127"/>
                </a:endParaRPr>
              </a:p>
            </p:txBody>
          </p:sp>
        </p:grpSp>
        <p:cxnSp>
          <p:nvCxnSpPr>
            <p:cNvPr id="21" name="구부러진 연결선 20"/>
            <p:cNvCxnSpPr/>
            <p:nvPr/>
          </p:nvCxnSpPr>
          <p:spPr>
            <a:xfrm>
              <a:off x="1619672" y="1484784"/>
              <a:ext cx="2016224" cy="530478"/>
            </a:xfrm>
            <a:prstGeom prst="curvedConnector3">
              <a:avLst>
                <a:gd name="adj1" fmla="val 9881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283968" y="2538482"/>
              <a:ext cx="2742206" cy="31697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811870"/>
              </p:ext>
            </p:extLst>
          </p:nvPr>
        </p:nvGraphicFramePr>
        <p:xfrm>
          <a:off x="467544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33263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335" y="4077072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73075" y="1069286"/>
            <a:ext cx="80613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 :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어떤 단어가 문서에서 얼마나 큰 중요도를 가지고 있는지 알 수 있는 분석법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주로 정보 검색이나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텍스트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마이닝에서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사용한다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를 통해서 스코어를 가지기 때문에 직관적으로 해석이 가능하다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9246" y="404664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865885908"/>
              </p:ext>
            </p:extLst>
          </p:nvPr>
        </p:nvGraphicFramePr>
        <p:xfrm>
          <a:off x="499560" y="299695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836712"/>
            <a:ext cx="807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  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단어들의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연관도를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벡터화 시켜서 출력하는 분석 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  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93159461"/>
              </p:ext>
            </p:extLst>
          </p:nvPr>
        </p:nvGraphicFramePr>
        <p:xfrm>
          <a:off x="971600" y="1556792"/>
          <a:ext cx="7139766" cy="463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04594"/>
            <a:ext cx="30922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키워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9792" y="3861048"/>
            <a:ext cx="115212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7063"/>
              </p:ext>
            </p:extLst>
          </p:nvPr>
        </p:nvGraphicFramePr>
        <p:xfrm>
          <a:off x="4283968" y="3839568"/>
          <a:ext cx="39604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2920993080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918370464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3132468678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r>
                        <a:rPr lang="en-US" altLang="ko-KR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(TF)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(RTF)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2.25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0056"/>
              </p:ext>
            </p:extLst>
          </p:nvPr>
        </p:nvGraphicFramePr>
        <p:xfrm>
          <a:off x="4555411" y="783391"/>
          <a:ext cx="3759044" cy="19992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522">
                  <a:extLst>
                    <a:ext uri="{9D8B030D-6E8A-4147-A177-3AD203B41FA5}">
                      <a16:colId xmlns:a16="http://schemas.microsoft.com/office/drawing/2014/main" val="1203308017"/>
                    </a:ext>
                  </a:extLst>
                </a:gridCol>
                <a:gridCol w="1879522">
                  <a:extLst>
                    <a:ext uri="{9D8B030D-6E8A-4147-A177-3AD203B41FA5}">
                      <a16:colId xmlns:a16="http://schemas.microsoft.com/office/drawing/2014/main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6372200" y="2924944"/>
            <a:ext cx="0" cy="756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RTF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Group 166"/>
          <p:cNvGrpSpPr>
            <a:grpSpLocks noChangeAspect="1"/>
          </p:cNvGrpSpPr>
          <p:nvPr/>
        </p:nvGrpSpPr>
        <p:grpSpPr bwMode="auto">
          <a:xfrm>
            <a:off x="1030041" y="1997197"/>
            <a:ext cx="2669905" cy="2477063"/>
            <a:chOff x="675" y="1387"/>
            <a:chExt cx="983" cy="912"/>
          </a:xfrm>
          <a:noFill/>
        </p:grpSpPr>
        <p:sp>
          <p:nvSpPr>
            <p:cNvPr id="189" name="Freeform 167"/>
            <p:cNvSpPr/>
            <p:nvPr/>
          </p:nvSpPr>
          <p:spPr bwMode="auto">
            <a:xfrm>
              <a:off x="737" y="1465"/>
              <a:ext cx="833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0" name="Freeform 168"/>
            <p:cNvSpPr/>
            <p:nvPr/>
          </p:nvSpPr>
          <p:spPr bwMode="auto">
            <a:xfrm>
              <a:off x="675" y="1702"/>
              <a:ext cx="983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1" name="Oval 169"/>
            <p:cNvSpPr>
              <a:spLocks noChangeArrowheads="1"/>
            </p:cNvSpPr>
            <p:nvPr/>
          </p:nvSpPr>
          <p:spPr bwMode="auto">
            <a:xfrm>
              <a:off x="1476" y="1387"/>
              <a:ext cx="172" cy="172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2" name="Oval 170"/>
            <p:cNvSpPr>
              <a:spLocks noChangeArrowheads="1"/>
            </p:cNvSpPr>
            <p:nvPr/>
          </p:nvSpPr>
          <p:spPr bwMode="auto">
            <a:xfrm>
              <a:off x="1336" y="1387"/>
              <a:ext cx="64" cy="64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3" name="Freeform 171"/>
            <p:cNvSpPr/>
            <p:nvPr/>
          </p:nvSpPr>
          <p:spPr bwMode="auto">
            <a:xfrm>
              <a:off x="863" y="1815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4" name="Freeform 172"/>
            <p:cNvSpPr/>
            <p:nvPr/>
          </p:nvSpPr>
          <p:spPr bwMode="auto">
            <a:xfrm>
              <a:off x="901" y="1602"/>
              <a:ext cx="177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95" name="任意多边形 194"/>
          <p:cNvSpPr/>
          <p:nvPr/>
        </p:nvSpPr>
        <p:spPr bwMode="auto">
          <a:xfrm rot="19732764">
            <a:off x="7522682" y="2146886"/>
            <a:ext cx="1501991" cy="5316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 rot="19732764">
            <a:off x="514446" y="2428322"/>
            <a:ext cx="784466" cy="27258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 rot="19732764">
            <a:off x="7254077" y="4218408"/>
            <a:ext cx="1590317" cy="57641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 rot="19732764">
            <a:off x="1824498" y="5172878"/>
            <a:ext cx="2134432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0" name="任意多边形 199"/>
          <p:cNvSpPr/>
          <p:nvPr/>
        </p:nvSpPr>
        <p:spPr bwMode="auto">
          <a:xfrm rot="19732764">
            <a:off x="5399990" y="2321048"/>
            <a:ext cx="1667146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5" name="任意多边形 214"/>
          <p:cNvSpPr/>
          <p:nvPr/>
        </p:nvSpPr>
        <p:spPr bwMode="auto">
          <a:xfrm rot="19732764">
            <a:off x="2398620" y="1469104"/>
            <a:ext cx="1845175" cy="64115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6" name="任意多边形 215"/>
          <p:cNvSpPr/>
          <p:nvPr/>
        </p:nvSpPr>
        <p:spPr bwMode="auto">
          <a:xfrm rot="19732764">
            <a:off x="5112697" y="4989663"/>
            <a:ext cx="764096" cy="5316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02" name="Group 175"/>
          <p:cNvGrpSpPr>
            <a:grpSpLocks noChangeAspect="1"/>
          </p:cNvGrpSpPr>
          <p:nvPr/>
        </p:nvGrpSpPr>
        <p:grpSpPr bwMode="auto">
          <a:xfrm>
            <a:off x="5959205" y="3774302"/>
            <a:ext cx="938252" cy="935364"/>
            <a:chOff x="5277" y="1303"/>
            <a:chExt cx="975" cy="972"/>
          </a:xfrm>
        </p:grpSpPr>
        <p:sp>
          <p:nvSpPr>
            <p:cNvPr id="204" name="Oval 176"/>
            <p:cNvSpPr>
              <a:spLocks noChangeArrowheads="1"/>
            </p:cNvSpPr>
            <p:nvPr/>
          </p:nvSpPr>
          <p:spPr bwMode="auto">
            <a:xfrm>
              <a:off x="5277" y="1303"/>
              <a:ext cx="975" cy="972"/>
            </a:xfrm>
            <a:prstGeom prst="ellipse">
              <a:avLst/>
            </a:pr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5" name="Freeform 177"/>
            <p:cNvSpPr/>
            <p:nvPr/>
          </p:nvSpPr>
          <p:spPr bwMode="auto">
            <a:xfrm>
              <a:off x="5353" y="1531"/>
              <a:ext cx="826" cy="99"/>
            </a:xfrm>
            <a:custGeom>
              <a:avLst/>
              <a:gdLst>
                <a:gd name="T0" fmla="*/ 0 w 307"/>
                <a:gd name="T1" fmla="*/ 0 h 37"/>
                <a:gd name="T2" fmla="*/ 307 w 307"/>
                <a:gd name="T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37">
                  <a:moveTo>
                    <a:pt x="0" y="0"/>
                  </a:moveTo>
                  <a:cubicBezTo>
                    <a:pt x="0" y="0"/>
                    <a:pt x="132" y="37"/>
                    <a:pt x="307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6" name="Freeform 178"/>
            <p:cNvSpPr/>
            <p:nvPr/>
          </p:nvSpPr>
          <p:spPr bwMode="auto">
            <a:xfrm>
              <a:off x="5307" y="1625"/>
              <a:ext cx="926" cy="145"/>
            </a:xfrm>
            <a:custGeom>
              <a:avLst/>
              <a:gdLst>
                <a:gd name="T0" fmla="*/ 0 w 344"/>
                <a:gd name="T1" fmla="*/ 0 h 54"/>
                <a:gd name="T2" fmla="*/ 344 w 34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4" h="54">
                  <a:moveTo>
                    <a:pt x="0" y="0"/>
                  </a:moveTo>
                  <a:cubicBezTo>
                    <a:pt x="0" y="0"/>
                    <a:pt x="150" y="54"/>
                    <a:pt x="34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7" name="Freeform 179"/>
            <p:cNvSpPr/>
            <p:nvPr/>
          </p:nvSpPr>
          <p:spPr bwMode="auto">
            <a:xfrm>
              <a:off x="5296" y="1840"/>
              <a:ext cx="953" cy="145"/>
            </a:xfrm>
            <a:custGeom>
              <a:avLst/>
              <a:gdLst>
                <a:gd name="T0" fmla="*/ 0 w 354"/>
                <a:gd name="T1" fmla="*/ 0 h 54"/>
                <a:gd name="T2" fmla="*/ 354 w 35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54">
                  <a:moveTo>
                    <a:pt x="0" y="0"/>
                  </a:moveTo>
                  <a:cubicBezTo>
                    <a:pt x="0" y="0"/>
                    <a:pt x="155" y="54"/>
                    <a:pt x="35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8" name="Freeform 180"/>
            <p:cNvSpPr/>
            <p:nvPr/>
          </p:nvSpPr>
          <p:spPr bwMode="auto">
            <a:xfrm>
              <a:off x="5321" y="1996"/>
              <a:ext cx="885" cy="120"/>
            </a:xfrm>
            <a:custGeom>
              <a:avLst/>
              <a:gdLst>
                <a:gd name="T0" fmla="*/ 0 w 329"/>
                <a:gd name="T1" fmla="*/ 0 h 45"/>
                <a:gd name="T2" fmla="*/ 329 w 329"/>
                <a:gd name="T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5">
                  <a:moveTo>
                    <a:pt x="0" y="0"/>
                  </a:moveTo>
                  <a:cubicBezTo>
                    <a:pt x="20" y="12"/>
                    <a:pt x="231" y="45"/>
                    <a:pt x="329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9" name="Freeform 181"/>
            <p:cNvSpPr/>
            <p:nvPr/>
          </p:nvSpPr>
          <p:spPr bwMode="auto">
            <a:xfrm>
              <a:off x="5396" y="2106"/>
              <a:ext cx="734" cy="104"/>
            </a:xfrm>
            <a:custGeom>
              <a:avLst/>
              <a:gdLst>
                <a:gd name="T0" fmla="*/ 0 w 273"/>
                <a:gd name="T1" fmla="*/ 0 h 39"/>
                <a:gd name="T2" fmla="*/ 273 w 273"/>
                <a:gd name="T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3" h="39">
                  <a:moveTo>
                    <a:pt x="0" y="0"/>
                  </a:moveTo>
                  <a:cubicBezTo>
                    <a:pt x="16" y="10"/>
                    <a:pt x="190" y="39"/>
                    <a:pt x="273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17" name="Oval 169"/>
          <p:cNvSpPr>
            <a:spLocks noChangeArrowheads="1"/>
          </p:cNvSpPr>
          <p:nvPr/>
        </p:nvSpPr>
        <p:spPr bwMode="auto">
          <a:xfrm>
            <a:off x="6864088" y="3757685"/>
            <a:ext cx="182463" cy="182463"/>
          </a:xfrm>
          <a:prstGeom prst="ellipse">
            <a:avLst/>
          </a:prstGeom>
          <a:noFill/>
          <a:ln w="25400" cap="rnd" cmpd="sng">
            <a:gradFill>
              <a:gsLst>
                <a:gs pos="0">
                  <a:srgbClr val="155377"/>
                </a:gs>
                <a:gs pos="56000">
                  <a:srgbClr val="155377">
                    <a:alpha val="34000"/>
                  </a:srgbClr>
                </a:gs>
                <a:gs pos="100000">
                  <a:srgbClr val="0BD6FD">
                    <a:alpha val="73000"/>
                  </a:srgbClr>
                </a:gs>
              </a:gsLst>
              <a:lin ang="5400000" scaled="1"/>
            </a:gra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 bwMode="auto">
          <a:xfrm rot="19732764">
            <a:off x="159433" y="4833286"/>
            <a:ext cx="1653047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325442" y="414908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 말 이야</a:t>
            </a:r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392753" y="1302882"/>
            <a:ext cx="4725974" cy="198156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zh-CN" sz="4800" dirty="0">
              <a:solidFill>
                <a:srgbClr val="0CBADC"/>
              </a:solidFill>
              <a:latin typeface="Raavi" panose="020B0502040204020203" pitchFamily="34" charset="0"/>
              <a:ea typeface="微软雅黑 Light" panose="020B0502040204020203" pitchFamily="34" charset="-122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8" grpId="0" animBg="1"/>
      <p:bldP spid="200" grpId="0" animBg="1"/>
      <p:bldP spid="215" grpId="0" animBg="1"/>
      <p:bldP spid="216" grpId="0" animBg="1"/>
      <p:bldP spid="52" grpId="0" animBg="1"/>
      <p:bldP spid="1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71036"/>
              </p:ext>
            </p:extLst>
          </p:nvPr>
        </p:nvGraphicFramePr>
        <p:xfrm>
          <a:off x="650901" y="123791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3338" y="1916832"/>
            <a:ext cx="4943982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2202"/>
              </p:ext>
            </p:extLst>
          </p:nvPr>
        </p:nvGraphicFramePr>
        <p:xfrm>
          <a:off x="-288" y="112474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978015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68760"/>
            <a:ext cx="6833999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任意多边形 17"/>
          <p:cNvSpPr/>
          <p:nvPr/>
        </p:nvSpPr>
        <p:spPr bwMode="auto">
          <a:xfrm rot="19521186">
            <a:off x="5408305" y="4883996"/>
            <a:ext cx="1206227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 rot="19470040">
            <a:off x="230993" y="2840169"/>
            <a:ext cx="780864" cy="6343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 rot="19470040">
            <a:off x="1915110" y="4941415"/>
            <a:ext cx="2467009" cy="236311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 rot="19521186">
            <a:off x="3181344" y="1826091"/>
            <a:ext cx="4683352" cy="48566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3" name="任意多边形 52"/>
          <p:cNvSpPr/>
          <p:nvPr/>
        </p:nvSpPr>
        <p:spPr bwMode="auto">
          <a:xfrm rot="19470040">
            <a:off x="299769" y="947628"/>
            <a:ext cx="1849048" cy="34032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 bwMode="auto">
          <a:xfrm rot="19521186">
            <a:off x="6610187" y="2693190"/>
            <a:ext cx="1001034" cy="26237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58908" y="662677"/>
            <a:ext cx="1663592" cy="1014480"/>
            <a:chOff x="9319936" y="452420"/>
            <a:chExt cx="2218124" cy="1352640"/>
          </a:xfrm>
        </p:grpSpPr>
        <p:grpSp>
          <p:nvGrpSpPr>
            <p:cNvPr id="45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46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526398" y="889208"/>
              <a:ext cx="2011662" cy="915852"/>
              <a:chOff x="4899586" y="3700061"/>
              <a:chExt cx="2011662" cy="91585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899586" y="3700061"/>
                <a:ext cx="2011662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en-US" altLang="zh-CN" sz="2400" kern="0" dirty="0" smtClean="0">
                    <a:solidFill>
                      <a:schemeClr val="bg1"/>
                    </a:solidFill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rPr>
                  <a:t>CONTECT</a:t>
                </a: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28616" y="4061916"/>
                <a:ext cx="246307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endParaRPr lang="zh-CN" altLang="en-US" sz="21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58" name="任意多边形 57"/>
          <p:cNvSpPr/>
          <p:nvPr/>
        </p:nvSpPr>
        <p:spPr bwMode="auto">
          <a:xfrm rot="19521186">
            <a:off x="2592514" y="1896768"/>
            <a:ext cx="1353101" cy="48566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1496258" y="764704"/>
            <a:ext cx="6833999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 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400" dirty="0">
              <a:solidFill>
                <a:schemeClr val="bg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7" grpId="0" animBg="1"/>
      <p:bldP spid="53" grpId="0" animBg="1"/>
      <p:bldP spid="55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0563" y="4452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67974497"/>
              </p:ext>
            </p:extLst>
          </p:nvPr>
        </p:nvGraphicFramePr>
        <p:xfrm>
          <a:off x="2915816" y="431100"/>
          <a:ext cx="6624736" cy="5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11783" y="3306632"/>
            <a:ext cx="3168129" cy="2070735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413096" y="2964121"/>
            <a:ext cx="739437" cy="44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3095437" y="3691020"/>
            <a:ext cx="4727711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459293" y="2499144"/>
            <a:ext cx="1971671" cy="29893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 flipV="1">
            <a:off x="3187261" y="29249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1958442" y="910810"/>
            <a:ext cx="3536084" cy="195775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flipV="1">
            <a:off x="587550" y="3410428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V="1">
            <a:off x="-1529661" y="1335727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4366" y="384293"/>
            <a:ext cx="2358206" cy="1666316"/>
            <a:chOff x="9319936" y="452420"/>
            <a:chExt cx="1818922" cy="1285259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38" name="任意多边形 37"/>
          <p:cNvSpPr/>
          <p:nvPr/>
        </p:nvSpPr>
        <p:spPr bwMode="auto">
          <a:xfrm flipV="1">
            <a:off x="3095437" y="-65233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2" name="组合 52"/>
          <p:cNvGrpSpPr/>
          <p:nvPr/>
        </p:nvGrpSpPr>
        <p:grpSpPr>
          <a:xfrm>
            <a:off x="6287384" y="1322694"/>
            <a:ext cx="1470803" cy="1462703"/>
            <a:chOff x="7474068" y="1115246"/>
            <a:chExt cx="3268333" cy="3250330"/>
          </a:xfrm>
        </p:grpSpPr>
        <p:sp>
          <p:nvSpPr>
            <p:cNvPr id="53" name="椭圆 37"/>
            <p:cNvSpPr/>
            <p:nvPr/>
          </p:nvSpPr>
          <p:spPr>
            <a:xfrm>
              <a:off x="7474068" y="1115246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1"/>
            <p:cNvSpPr txBox="1"/>
            <p:nvPr/>
          </p:nvSpPr>
          <p:spPr>
            <a:xfrm>
              <a:off x="8185842" y="2101791"/>
              <a:ext cx="1844780" cy="127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600" dirty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맥락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2"/>
          <p:cNvGrpSpPr/>
          <p:nvPr/>
        </p:nvGrpSpPr>
        <p:grpSpPr>
          <a:xfrm>
            <a:off x="4643721" y="1544516"/>
            <a:ext cx="1470803" cy="1462703"/>
            <a:chOff x="3062703" y="1483699"/>
            <a:chExt cx="3268333" cy="3250330"/>
          </a:xfrm>
        </p:grpSpPr>
        <p:sp>
          <p:nvSpPr>
            <p:cNvPr id="56" name="椭圆 37"/>
            <p:cNvSpPr/>
            <p:nvPr/>
          </p:nvSpPr>
          <p:spPr>
            <a:xfrm>
              <a:off x="3062703" y="1483699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51"/>
            <p:cNvSpPr txBox="1"/>
            <p:nvPr/>
          </p:nvSpPr>
          <p:spPr>
            <a:xfrm>
              <a:off x="3426281" y="2453921"/>
              <a:ext cx="2622419" cy="1299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200" b="1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중요도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2"/>
          <p:cNvGrpSpPr/>
          <p:nvPr/>
        </p:nvGrpSpPr>
        <p:grpSpPr>
          <a:xfrm>
            <a:off x="5599081" y="2853253"/>
            <a:ext cx="1470803" cy="1462703"/>
            <a:chOff x="3062703" y="1483699"/>
            <a:chExt cx="3268333" cy="3250330"/>
          </a:xfrm>
        </p:grpSpPr>
        <p:sp>
          <p:nvSpPr>
            <p:cNvPr id="59" name="椭圆 37"/>
            <p:cNvSpPr/>
            <p:nvPr/>
          </p:nvSpPr>
          <p:spPr>
            <a:xfrm>
              <a:off x="3062703" y="1483699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51"/>
            <p:cNvSpPr txBox="1"/>
            <p:nvPr/>
          </p:nvSpPr>
          <p:spPr>
            <a:xfrm>
              <a:off x="3426281" y="2453921"/>
              <a:ext cx="2636667" cy="1299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200" b="1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연관성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961729" y="1128285"/>
            <a:ext cx="9888818" cy="5729715"/>
            <a:chOff x="-360216" y="782740"/>
            <a:chExt cx="9888818" cy="5729715"/>
          </a:xfrm>
        </p:grpSpPr>
        <p:sp>
          <p:nvSpPr>
            <p:cNvPr id="11" name="직사각형 10"/>
            <p:cNvSpPr/>
            <p:nvPr/>
          </p:nvSpPr>
          <p:spPr>
            <a:xfrm>
              <a:off x="2903866" y="782740"/>
              <a:ext cx="6624736" cy="5729715"/>
            </a:xfrm>
            <a:prstGeom prst="rect">
              <a:avLst/>
            </a:prstGeom>
            <a:ln>
              <a:noFill/>
            </a:ln>
          </p:spPr>
        </p:sp>
        <p:sp>
          <p:nvSpPr>
            <p:cNvPr id="18" name="자유형 17"/>
            <p:cNvSpPr/>
            <p:nvPr/>
          </p:nvSpPr>
          <p:spPr>
            <a:xfrm>
              <a:off x="-103239" y="5165513"/>
              <a:ext cx="3974841" cy="993710"/>
            </a:xfrm>
            <a:custGeom>
              <a:avLst/>
              <a:gdLst>
                <a:gd name="connsiteX0" fmla="*/ 0 w 3974841"/>
                <a:gd name="connsiteY0" fmla="*/ 0 h 993710"/>
                <a:gd name="connsiteX1" fmla="*/ 3974841 w 3974841"/>
                <a:gd name="connsiteY1" fmla="*/ 0 h 993710"/>
                <a:gd name="connsiteX2" fmla="*/ 3974841 w 3974841"/>
                <a:gd name="connsiteY2" fmla="*/ 993710 h 993710"/>
                <a:gd name="connsiteX3" fmla="*/ 0 w 3974841"/>
                <a:gd name="connsiteY3" fmla="*/ 993710 h 993710"/>
                <a:gd name="connsiteX4" fmla="*/ 0 w 3974841"/>
                <a:gd name="connsiteY4" fmla="*/ 0 h 99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841" h="993710">
                  <a:moveTo>
                    <a:pt x="0" y="0"/>
                  </a:moveTo>
                  <a:lnTo>
                    <a:pt x="3974841" y="0"/>
                  </a:lnTo>
                  <a:lnTo>
                    <a:pt x="3974841" y="993710"/>
                  </a:lnTo>
                  <a:lnTo>
                    <a:pt x="0" y="9937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lvl="0" algn="ctr" defTabSz="1955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4400" b="1" kern="1200" spc="600" dirty="0" err="1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이슈왓슈</a:t>
              </a:r>
              <a:endParaRPr lang="ko-KR" altLang="en-US" sz="4400" b="1" kern="1200" spc="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sp>
          <p:nvSpPr>
            <p:cNvPr id="21" name="도형 20"/>
            <p:cNvSpPr/>
            <p:nvPr/>
          </p:nvSpPr>
          <p:spPr>
            <a:xfrm>
              <a:off x="-360216" y="796304"/>
              <a:ext cx="4637315" cy="3709852"/>
            </a:xfrm>
            <a:prstGeom prst="funnel">
              <a:avLst/>
            </a:prstGeom>
            <a:solidFill>
              <a:schemeClr val="bg1">
                <a:lumMod val="95000"/>
                <a:alpha val="20000"/>
              </a:schemeClr>
            </a:solidFill>
            <a:ln>
              <a:solidFill>
                <a:srgbClr val="0BC7EC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dk2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2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46620" y="3598969"/>
            <a:ext cx="3198339" cy="1939063"/>
            <a:chOff x="1070444" y="1229844"/>
            <a:chExt cx="2213015" cy="1163885"/>
          </a:xfrm>
        </p:grpSpPr>
        <p:pic>
          <p:nvPicPr>
            <p:cNvPr id="45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7975">
              <a:off x="1070444" y="1472308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 rot="21377830">
              <a:off x="1460678" y="1229844"/>
              <a:ext cx="1130778" cy="345503"/>
            </a:xfrm>
            <a:prstGeom prst="rect">
              <a:avLst/>
            </a:prstGeom>
          </p:spPr>
        </p:pic>
        <p:pic>
          <p:nvPicPr>
            <p:cNvPr id="47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오른쪽 화살표 50"/>
          <p:cNvSpPr/>
          <p:nvPr/>
        </p:nvSpPr>
        <p:spPr>
          <a:xfrm rot="19950765">
            <a:off x="3441498" y="3293648"/>
            <a:ext cx="739437" cy="442581"/>
          </a:xfrm>
          <a:prstGeom prst="rightArrow">
            <a:avLst/>
          </a:prstGeom>
          <a:solidFill>
            <a:srgbClr val="0BC7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네이버 이미지.pn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1639">
            <a:off x="2056724" y="4063813"/>
            <a:ext cx="1574488" cy="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음 이미지.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90" y="4251885"/>
            <a:ext cx="1565428" cy="6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오른쪽 화살표 61"/>
          <p:cNvSpPr/>
          <p:nvPr/>
        </p:nvSpPr>
        <p:spPr>
          <a:xfrm rot="5400000">
            <a:off x="5973778" y="4802095"/>
            <a:ext cx="564034" cy="986196"/>
          </a:xfrm>
          <a:prstGeom prst="rightArrow">
            <a:avLst/>
          </a:prstGeom>
          <a:solidFill>
            <a:srgbClr val="0BC7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任意多边形 25"/>
          <p:cNvSpPr/>
          <p:nvPr/>
        </p:nvSpPr>
        <p:spPr bwMode="auto">
          <a:xfrm flipV="1">
            <a:off x="415914" y="433512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17" name="组合 26"/>
          <p:cNvGrpSpPr/>
          <p:nvPr/>
        </p:nvGrpSpPr>
        <p:grpSpPr>
          <a:xfrm>
            <a:off x="341292" y="271933"/>
            <a:ext cx="1553434" cy="966464"/>
            <a:chOff x="9319936" y="452420"/>
            <a:chExt cx="1818922" cy="1285259"/>
          </a:xfrm>
        </p:grpSpPr>
        <p:grpSp>
          <p:nvGrpSpPr>
            <p:cNvPr id="1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3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31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32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105724" y="1795200"/>
            <a:ext cx="4723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</a:t>
            </a:r>
            <a:endParaRPr lang="en-US" altLang="ko-KR" sz="28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연관성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알 수 없다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01842" y="1634389"/>
            <a:ext cx="1985768" cy="4263472"/>
            <a:chOff x="641055" y="1947318"/>
            <a:chExt cx="1985768" cy="426347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/>
            <a:srcRect t="12991" r="43269" b="10137"/>
            <a:stretch/>
          </p:blipFill>
          <p:spPr>
            <a:xfrm>
              <a:off x="641055" y="1947318"/>
              <a:ext cx="1985768" cy="426347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853445" y="2504531"/>
              <a:ext cx="893538" cy="312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9591" y="4334394"/>
              <a:ext cx="769647" cy="306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4758" y="5422319"/>
              <a:ext cx="654754" cy="319145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4211" y="3246936"/>
              <a:ext cx="608257" cy="2954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任意多边形 25"/>
          <p:cNvSpPr/>
          <p:nvPr/>
        </p:nvSpPr>
        <p:spPr bwMode="auto">
          <a:xfrm flipV="1">
            <a:off x="3213877" y="-883816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" name="任意多边形 25"/>
          <p:cNvSpPr/>
          <p:nvPr/>
        </p:nvSpPr>
        <p:spPr bwMode="auto">
          <a:xfrm flipV="1">
            <a:off x="5221646" y="499773"/>
            <a:ext cx="3958865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2" name="任意多边形 25"/>
          <p:cNvSpPr/>
          <p:nvPr/>
        </p:nvSpPr>
        <p:spPr bwMode="auto">
          <a:xfrm flipV="1">
            <a:off x="4655372" y="1547704"/>
            <a:ext cx="2730635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3" name="任意多边形 25"/>
          <p:cNvSpPr/>
          <p:nvPr/>
        </p:nvSpPr>
        <p:spPr bwMode="auto">
          <a:xfrm flipV="1">
            <a:off x="5200092" y="2423965"/>
            <a:ext cx="6198533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5" name="任意多边形 25"/>
          <p:cNvSpPr/>
          <p:nvPr/>
        </p:nvSpPr>
        <p:spPr bwMode="auto">
          <a:xfrm flipV="1">
            <a:off x="3461266" y="3519069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3018" r="40160" b="11709"/>
          <a:stretch/>
        </p:blipFill>
        <p:spPr>
          <a:xfrm>
            <a:off x="2512152" y="2504546"/>
            <a:ext cx="1987840" cy="4176462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617034" y="3061508"/>
            <a:ext cx="1043660" cy="3555062"/>
            <a:chOff x="4586513" y="2820536"/>
            <a:chExt cx="1002529" cy="2098908"/>
          </a:xfrm>
        </p:grpSpPr>
        <p:sp>
          <p:nvSpPr>
            <p:cNvPr id="27" name="직사각형 26"/>
            <p:cNvSpPr/>
            <p:nvPr/>
          </p:nvSpPr>
          <p:spPr>
            <a:xfrm>
              <a:off x="4601004" y="4513312"/>
              <a:ext cx="938752" cy="1823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86513" y="3455268"/>
              <a:ext cx="732412" cy="1905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96795" y="2820536"/>
              <a:ext cx="992247" cy="18288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3714" y="4713139"/>
              <a:ext cx="692350" cy="20630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8901" y="27552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115964"/>
            <a:ext cx="3525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맵</a:t>
            </a: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수치를 정량적으로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보여주는 기사이기 때문에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4106" y="1115964"/>
            <a:ext cx="4055886" cy="4751576"/>
            <a:chOff x="527371" y="1290206"/>
            <a:chExt cx="3881651" cy="5163126"/>
          </a:xfrm>
        </p:grpSpPr>
        <p:grpSp>
          <p:nvGrpSpPr>
            <p:cNvPr id="18" name="그룹 17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4106" y="6052177"/>
            <a:ext cx="16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smtClean="0">
                <a:solidFill>
                  <a:schemeClr val="bg1">
                    <a:lumMod val="75000"/>
                  </a:schemeClr>
                </a:solidFill>
              </a:rPr>
              <a:t>다음의 </a:t>
            </a:r>
            <a:r>
              <a:rPr lang="en-US" altLang="ko-KR" sz="1400" i="1" dirty="0" err="1" smtClean="0">
                <a:solidFill>
                  <a:schemeClr val="bg1">
                    <a:lumMod val="75000"/>
                  </a:schemeClr>
                </a:solidFill>
              </a:rPr>
              <a:t>SomeTrend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2242</TotalTime>
  <Words>1622</Words>
  <Application>Microsoft Office PowerPoint</Application>
  <PresentationFormat>화면 슬라이드 쇼(4:3)</PresentationFormat>
  <Paragraphs>400</Paragraphs>
  <Slides>36</Slides>
  <Notes>22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1" baseType="lpstr">
      <vt:lpstr>等线</vt:lpstr>
      <vt:lpstr>微软雅黑</vt:lpstr>
      <vt:lpstr>Raavi</vt:lpstr>
      <vt:lpstr>맑은 고딕</vt:lpstr>
      <vt:lpstr>微软雅黑 Light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Century Gothic</vt:lpstr>
      <vt:lpstr>Wingdings 2</vt:lpstr>
      <vt:lpstr>HDOfficeLightV0</vt:lpstr>
      <vt:lpstr>Office 테마</vt:lpstr>
      <vt:lpstr>Issue what show (이슈왓슈)</vt:lpstr>
      <vt:lpstr>PowerPoint 프레젠테이션</vt:lpstr>
      <vt:lpstr>PowerPoint 프레젠테이션</vt:lpstr>
      <vt:lpstr>목차</vt:lpstr>
      <vt:lpstr>PowerPoint 프레젠테이션</vt:lpstr>
      <vt:lpstr>1. 필요성</vt:lpstr>
      <vt:lpstr>PowerPoint 프레젠테이션</vt:lpstr>
      <vt:lpstr>PowerPoint 프레젠테이션</vt:lpstr>
      <vt:lpstr>1. 필요성</vt:lpstr>
      <vt:lpstr>PowerPoint 프레젠테이션</vt:lpstr>
      <vt:lpstr>전체 과정</vt:lpstr>
      <vt:lpstr>2. Web Scraping &amp; Crawling </vt:lpstr>
      <vt:lpstr>PowerPoint 프레젠테이션</vt:lpstr>
      <vt:lpstr>2. Web Scraping &amp; Crawling </vt:lpstr>
      <vt:lpstr>전체 과정</vt:lpstr>
      <vt:lpstr>3. 전처리</vt:lpstr>
      <vt:lpstr>PowerPoint 프레젠테이션</vt:lpstr>
      <vt:lpstr>전체 과정</vt:lpstr>
      <vt:lpstr>4. 형태소 분석</vt:lpstr>
      <vt:lpstr>4. 형태소 분석– Kahiii</vt:lpstr>
      <vt:lpstr>4. 형태소 분석</vt:lpstr>
      <vt:lpstr>4. 형태소 분석 – Kahiii</vt:lpstr>
      <vt:lpstr>전체 과정</vt:lpstr>
      <vt:lpstr>5. 통계 분석 – TF-IDF</vt:lpstr>
      <vt:lpstr>5. 통계 분석 – TF</vt:lpstr>
      <vt:lpstr>5. 통계 분석 – Word2Vec</vt:lpstr>
      <vt:lpstr>5. 통계 분석 – Word2Vec</vt:lpstr>
      <vt:lpstr>5. 통계 분석 -고도화</vt:lpstr>
      <vt:lpstr>5. 통계 분석 - RTF</vt:lpstr>
      <vt:lpstr>전체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150</cp:revision>
  <dcterms:created xsi:type="dcterms:W3CDTF">2019-10-24T05:06:09Z</dcterms:created>
  <dcterms:modified xsi:type="dcterms:W3CDTF">2019-10-31T01:41:42Z</dcterms:modified>
</cp:coreProperties>
</file>