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4" r:id="rId2"/>
  </p:sldMasterIdLst>
  <p:notesMasterIdLst>
    <p:notesMasterId r:id="rId33"/>
  </p:notesMasterIdLst>
  <p:sldIdLst>
    <p:sldId id="256" r:id="rId3"/>
    <p:sldId id="257" r:id="rId4"/>
    <p:sldId id="258" r:id="rId5"/>
    <p:sldId id="288" r:id="rId6"/>
    <p:sldId id="289" r:id="rId7"/>
    <p:sldId id="286" r:id="rId8"/>
    <p:sldId id="260" r:id="rId9"/>
    <p:sldId id="290" r:id="rId10"/>
    <p:sldId id="307" r:id="rId11"/>
    <p:sldId id="303" r:id="rId12"/>
    <p:sldId id="304" r:id="rId13"/>
    <p:sldId id="305" r:id="rId14"/>
    <p:sldId id="261" r:id="rId15"/>
    <p:sldId id="291" r:id="rId16"/>
    <p:sldId id="292" r:id="rId17"/>
    <p:sldId id="306" r:id="rId18"/>
    <p:sldId id="262" r:id="rId19"/>
    <p:sldId id="308" r:id="rId20"/>
    <p:sldId id="300" r:id="rId21"/>
    <p:sldId id="309" r:id="rId22"/>
    <p:sldId id="295" r:id="rId23"/>
    <p:sldId id="263" r:id="rId24"/>
    <p:sldId id="310" r:id="rId25"/>
    <p:sldId id="311" r:id="rId26"/>
    <p:sldId id="298" r:id="rId27"/>
    <p:sldId id="299" r:id="rId28"/>
    <p:sldId id="312" r:id="rId29"/>
    <p:sldId id="314" r:id="rId30"/>
    <p:sldId id="315" r:id="rId31"/>
    <p:sldId id="31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C0C0C0"/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99" autoAdjust="0"/>
  </p:normalViewPr>
  <p:slideViewPr>
    <p:cSldViewPr>
      <p:cViewPr varScale="1">
        <p:scale>
          <a:sx n="82" d="100"/>
          <a:sy n="82" d="100"/>
        </p:scale>
        <p:origin x="1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240B0-37BE-4CCA-B55A-A424AD2B0B21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B0803F6-CF64-482B-B2A1-F120CA92327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184115-FBD8-4663-B2C5-1F8A491A510C}" type="par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949D609-89F5-4F43-9DF0-56CEE9FF4F08}" type="sibTrans" cxnId="{E7745BD0-8E16-4086-A91F-954E214CE6A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05238A0-B2AF-49BA-B5C5-500621D0B616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B97939A-C2F0-456F-A5F8-1B6D0DBA6DAE}" type="par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366EEFB-335A-47B1-8CF2-25E049AFAA5E}" type="sibTrans" cxnId="{EA493F2C-4709-434F-A26A-3865C117142F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9504558-3D46-4950-9465-477B19E6E78E}">
      <dgm:prSet phldrT="[텍스트]" custT="1"/>
      <dgm:spPr/>
      <dgm:t>
        <a:bodyPr/>
        <a:lstStyle/>
        <a:p>
          <a:pPr latinLnBrk="1"/>
          <a:r>
            <a:rPr lang="ko-KR" altLang="en-US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0429734-2277-406F-86D5-B32F5B6BEAFC}" type="par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3CF60BB-F80F-4922-A16C-5757BA010ECA}" type="sibTrans" cxnId="{A15B5BBF-44E0-4D10-A9B3-89E848DEDD44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E9D5DD7-A284-485C-BAF2-811E0FE7B287}">
      <dgm:prSet phldrT="[텍스트]" custT="1"/>
      <dgm:spPr/>
      <dgm:t>
        <a:bodyPr/>
        <a:lstStyle/>
        <a:p>
          <a:pPr latinLnBrk="1"/>
          <a:r>
            <a:rPr lang="ko-KR" altLang="en-US" sz="4400" b="1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16BA51B-EB27-4E9E-B85E-61D3BAE15F8A}" type="par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9CFBE02-8BDC-40D2-81F8-441C9C38B752}" type="sibTrans" cxnId="{BC0A76E2-1A4C-47FA-9F93-7FD50FC6762A}">
      <dgm:prSet/>
      <dgm:spPr/>
      <dgm:t>
        <a:bodyPr/>
        <a:lstStyle/>
        <a:p>
          <a:pPr latinLnBrk="1"/>
          <a:endParaRPr lang="ko-KR" altLang="en-US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1DC0D86-9778-4667-B291-02EBD61D8740}" type="pres">
      <dgm:prSet presAssocID="{120240B0-37BE-4CCA-B55A-A424AD2B0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5054C7-A39C-4F50-9910-C8DD9B24457B}" type="pres">
      <dgm:prSet presAssocID="{120240B0-37BE-4CCA-B55A-A424AD2B0B21}" presName="ellipse" presStyleLbl="trBgShp" presStyleIdx="0" presStyleCnt="1"/>
      <dgm:spPr/>
    </dgm:pt>
    <dgm:pt modelId="{7C47C1E0-5DEB-4359-93D3-8A627BE6B537}" type="pres">
      <dgm:prSet presAssocID="{120240B0-37BE-4CCA-B55A-A424AD2B0B21}" presName="arrow1" presStyleLbl="fgShp" presStyleIdx="0" presStyleCnt="1"/>
      <dgm:spPr/>
    </dgm:pt>
    <dgm:pt modelId="{96F02420-B4F0-4C5B-8041-8DAEFB9A608C}" type="pres">
      <dgm:prSet presAssocID="{120240B0-37BE-4CCA-B55A-A424AD2B0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DB2C96-0F8E-43AA-B001-AAF622506325}" type="pres">
      <dgm:prSet presAssocID="{E05238A0-B2AF-49BA-B5C5-500621D0B61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C89A2-4CD2-41CD-9570-769BA6D430EF}" type="pres">
      <dgm:prSet presAssocID="{89504558-3D46-4950-9465-477B19E6E78E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6E5240-F008-438B-AD58-1195A692FCD4}" type="pres">
      <dgm:prSet presAssocID="{6E9D5DD7-A284-485C-BAF2-811E0FE7B28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21A7AA-4EFE-4957-8E93-8ACD5CA124DD}" type="pres">
      <dgm:prSet presAssocID="{120240B0-37BE-4CCA-B55A-A424AD2B0B21}" presName="funnel" presStyleLbl="trAlignAcc1" presStyleIdx="0" presStyleCnt="1"/>
      <dgm:spPr/>
      <dgm:t>
        <a:bodyPr/>
        <a:lstStyle/>
        <a:p>
          <a:pPr latinLnBrk="1"/>
          <a:endParaRPr lang="ko-KR" altLang="en-US"/>
        </a:p>
      </dgm:t>
    </dgm:pt>
  </dgm:ptLst>
  <dgm:cxnLst>
    <dgm:cxn modelId="{EB4CA566-8ADC-4571-BEDF-D5973FF28119}" type="presOf" srcId="{89504558-3D46-4950-9465-477B19E6E78E}" destId="{07DB2C96-0F8E-43AA-B001-AAF622506325}" srcOrd="0" destOrd="0" presId="urn:microsoft.com/office/officeart/2005/8/layout/funnel1"/>
    <dgm:cxn modelId="{41BF976F-B16B-434C-B218-5422A8A6A3D6}" type="presOf" srcId="{120240B0-37BE-4CCA-B55A-A424AD2B0B21}" destId="{F1DC0D86-9778-4667-B291-02EBD61D8740}" srcOrd="0" destOrd="0" presId="urn:microsoft.com/office/officeart/2005/8/layout/funnel1"/>
    <dgm:cxn modelId="{EA493F2C-4709-434F-A26A-3865C117142F}" srcId="{120240B0-37BE-4CCA-B55A-A424AD2B0B21}" destId="{E05238A0-B2AF-49BA-B5C5-500621D0B616}" srcOrd="1" destOrd="0" parTransId="{7B97939A-C2F0-456F-A5F8-1B6D0DBA6DAE}" sibTransId="{0366EEFB-335A-47B1-8CF2-25E049AFAA5E}"/>
    <dgm:cxn modelId="{E7745BD0-8E16-4086-A91F-954E214CE6AA}" srcId="{120240B0-37BE-4CCA-B55A-A424AD2B0B21}" destId="{1B0803F6-CF64-482B-B2A1-F120CA923275}" srcOrd="0" destOrd="0" parTransId="{76184115-FBD8-4663-B2C5-1F8A491A510C}" sibTransId="{3949D609-89F5-4F43-9DF0-56CEE9FF4F08}"/>
    <dgm:cxn modelId="{DF57D7D2-7B58-4B76-A3BD-838264B3B112}" type="presOf" srcId="{E05238A0-B2AF-49BA-B5C5-500621D0B616}" destId="{789C89A2-4CD2-41CD-9570-769BA6D430EF}" srcOrd="0" destOrd="0" presId="urn:microsoft.com/office/officeart/2005/8/layout/funnel1"/>
    <dgm:cxn modelId="{A15B5BBF-44E0-4D10-A9B3-89E848DEDD44}" srcId="{120240B0-37BE-4CCA-B55A-A424AD2B0B21}" destId="{89504558-3D46-4950-9465-477B19E6E78E}" srcOrd="2" destOrd="0" parTransId="{00429734-2277-406F-86D5-B32F5B6BEAFC}" sibTransId="{A3CF60BB-F80F-4922-A16C-5757BA010ECA}"/>
    <dgm:cxn modelId="{BC0A76E2-1A4C-47FA-9F93-7FD50FC6762A}" srcId="{120240B0-37BE-4CCA-B55A-A424AD2B0B21}" destId="{6E9D5DD7-A284-485C-BAF2-811E0FE7B287}" srcOrd="3" destOrd="0" parTransId="{316BA51B-EB27-4E9E-B85E-61D3BAE15F8A}" sibTransId="{59CFBE02-8BDC-40D2-81F8-441C9C38B752}"/>
    <dgm:cxn modelId="{06B481DC-D9C4-4470-A12B-BDE544CDF5C5}" type="presOf" srcId="{6E9D5DD7-A284-485C-BAF2-811E0FE7B287}" destId="{96F02420-B4F0-4C5B-8041-8DAEFB9A608C}" srcOrd="0" destOrd="0" presId="urn:microsoft.com/office/officeart/2005/8/layout/funnel1"/>
    <dgm:cxn modelId="{3D41710F-9AAC-4A3E-A0B9-CF6AC7A117F2}" type="presOf" srcId="{1B0803F6-CF64-482B-B2A1-F120CA923275}" destId="{3B6E5240-F008-438B-AD58-1195A692FCD4}" srcOrd="0" destOrd="0" presId="urn:microsoft.com/office/officeart/2005/8/layout/funnel1"/>
    <dgm:cxn modelId="{C8439FF6-DA0A-4C60-9AFE-130BF41FB5C0}" type="presParOf" srcId="{F1DC0D86-9778-4667-B291-02EBD61D8740}" destId="{A75054C7-A39C-4F50-9910-C8DD9B24457B}" srcOrd="0" destOrd="0" presId="urn:microsoft.com/office/officeart/2005/8/layout/funnel1"/>
    <dgm:cxn modelId="{89980833-C01E-4FD5-8DD6-2FBCA0A2E95A}" type="presParOf" srcId="{F1DC0D86-9778-4667-B291-02EBD61D8740}" destId="{7C47C1E0-5DEB-4359-93D3-8A627BE6B537}" srcOrd="1" destOrd="0" presId="urn:microsoft.com/office/officeart/2005/8/layout/funnel1"/>
    <dgm:cxn modelId="{7E3B073E-70C0-4BF3-8B82-285502DA3F65}" type="presParOf" srcId="{F1DC0D86-9778-4667-B291-02EBD61D8740}" destId="{96F02420-B4F0-4C5B-8041-8DAEFB9A608C}" srcOrd="2" destOrd="0" presId="urn:microsoft.com/office/officeart/2005/8/layout/funnel1"/>
    <dgm:cxn modelId="{E9B084CE-B7BC-4EAD-9B78-2CE90D7AFD0C}" type="presParOf" srcId="{F1DC0D86-9778-4667-B291-02EBD61D8740}" destId="{07DB2C96-0F8E-43AA-B001-AAF622506325}" srcOrd="3" destOrd="0" presId="urn:microsoft.com/office/officeart/2005/8/layout/funnel1"/>
    <dgm:cxn modelId="{5CA02347-608E-4055-92D4-4B7A2E79F5FC}" type="presParOf" srcId="{F1DC0D86-9778-4667-B291-02EBD61D8740}" destId="{789C89A2-4CD2-41CD-9570-769BA6D430EF}" srcOrd="4" destOrd="0" presId="urn:microsoft.com/office/officeart/2005/8/layout/funnel1"/>
    <dgm:cxn modelId="{015DC068-22B7-4096-A0AD-27FB93F8BDFE}" type="presParOf" srcId="{F1DC0D86-9778-4667-B291-02EBD61D8740}" destId="{3B6E5240-F008-438B-AD58-1195A692FCD4}" srcOrd="5" destOrd="0" presId="urn:microsoft.com/office/officeart/2005/8/layout/funnel1"/>
    <dgm:cxn modelId="{0E9E6580-B2B3-4983-A617-2C4BCA765164}" type="presParOf" srcId="{F1DC0D86-9778-4667-B291-02EBD61D8740}" destId="{6A21A7AA-4EFE-4957-8E93-8ACD5CA124D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E6059B-F2FB-4B35-992F-70E46A9EC65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54B91C-35F9-41EC-96C1-431B94C0334E}">
      <dgm:prSet phldrT="[텍스트]"/>
      <dgm:spPr/>
      <dgm:t>
        <a:bodyPr/>
        <a:lstStyle/>
        <a:p>
          <a:pPr latinLnBrk="1"/>
          <a:r>
            <a:rPr lang="ko-KR" altLang="en-US" dirty="0" smtClean="0"/>
            <a:t>분석 결과 </a:t>
          </a:r>
          <a:endParaRPr lang="ko-KR" altLang="en-US" dirty="0"/>
        </a:p>
      </dgm:t>
    </dgm:pt>
    <dgm:pt modelId="{411DBB88-CD7E-4547-9062-BAC871AD7FF4}" type="par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99C0350E-F769-476F-9D87-0914A2936147}" type="sibTrans" cxnId="{B05B477D-E009-44DC-8046-0A3815AEC3AD}">
      <dgm:prSet/>
      <dgm:spPr/>
      <dgm:t>
        <a:bodyPr/>
        <a:lstStyle/>
        <a:p>
          <a:pPr latinLnBrk="1"/>
          <a:endParaRPr lang="ko-KR" altLang="en-US"/>
        </a:p>
      </dgm:t>
    </dgm:pt>
    <dgm:pt modelId="{168DB6E0-E428-4F2E-A159-2597EDB4FD16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파일형식을</a:t>
          </a:r>
          <a:r>
            <a:rPr lang="ko-KR" altLang="en-US" sz="1800" dirty="0" smtClean="0"/>
            <a:t> </a:t>
          </a:r>
          <a:r>
            <a:rPr lang="en-US" altLang="ko-KR" sz="1800" dirty="0" err="1" smtClean="0"/>
            <a:t>Json</a:t>
          </a:r>
          <a:r>
            <a:rPr lang="en-US" altLang="ko-KR" sz="1800" dirty="0" smtClean="0"/>
            <a:t> </a:t>
          </a:r>
          <a:r>
            <a:rPr lang="ko-KR" altLang="en-US" sz="1800" dirty="0" smtClean="0"/>
            <a:t>형식으로 </a:t>
          </a:r>
          <a:r>
            <a:rPr lang="en-US" altLang="ko-KR" sz="1800" dirty="0" smtClean="0"/>
            <a:t>Input</a:t>
          </a:r>
          <a:endParaRPr lang="ko-KR" altLang="en-US" sz="1800" dirty="0"/>
        </a:p>
      </dgm:t>
    </dgm:pt>
    <dgm:pt modelId="{37A06D82-EA9B-4129-BEB9-D66E508EDA3C}" type="par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8746E242-78D4-4DF3-B21D-21F0D8CFD5CA}" type="sibTrans" cxnId="{C034F6E4-A198-4909-BD01-E85A9C28DB2F}">
      <dgm:prSet/>
      <dgm:spPr/>
      <dgm:t>
        <a:bodyPr/>
        <a:lstStyle/>
        <a:p>
          <a:pPr latinLnBrk="1"/>
          <a:endParaRPr lang="ko-KR" altLang="en-US"/>
        </a:p>
      </dgm:t>
    </dgm:pt>
    <dgm:pt modelId="{ACBB073A-DF35-43BF-8D34-B7C2D7CB627D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Java Script</a:t>
          </a:r>
          <a:r>
            <a:rPr lang="ko-KR" altLang="en-US" sz="1800" dirty="0" smtClean="0"/>
            <a:t>의 라이브러리를 이용하여 구현</a:t>
          </a:r>
          <a:endParaRPr lang="ko-KR" altLang="en-US" sz="1800" dirty="0"/>
        </a:p>
      </dgm:t>
    </dgm:pt>
    <dgm:pt modelId="{E091CA2F-990A-4A3D-B108-ED360A43F7C3}" type="par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105FBC72-1B9B-424A-BA9A-177993CF35A6}" type="sibTrans" cxnId="{875369C8-21C4-4F6D-94C9-2C140B270CAF}">
      <dgm:prSet/>
      <dgm:spPr/>
      <dgm:t>
        <a:bodyPr/>
        <a:lstStyle/>
        <a:p>
          <a:pPr latinLnBrk="1"/>
          <a:endParaRPr lang="ko-KR" altLang="en-US"/>
        </a:p>
      </dgm:t>
    </dgm:pt>
    <dgm:pt modelId="{82BBCBBD-DE73-4A45-A883-BAEE0BE1972D}">
      <dgm:prSet phldrT="[텍스트]"/>
      <dgm:spPr/>
      <dgm:t>
        <a:bodyPr/>
        <a:lstStyle/>
        <a:p>
          <a:pPr latinLnBrk="1"/>
          <a:r>
            <a:rPr lang="en-US" altLang="ko-KR" dirty="0" smtClean="0"/>
            <a:t> Three.js</a:t>
          </a:r>
          <a:br>
            <a:rPr lang="en-US" altLang="ko-KR" dirty="0" smtClean="0"/>
          </a:br>
          <a:r>
            <a:rPr lang="en-US" altLang="ko-KR" dirty="0" smtClean="0"/>
            <a:t>3D-Force-Graph.js </a:t>
          </a:r>
          <a:r>
            <a:rPr lang="ko-KR" altLang="en-US" dirty="0" smtClean="0"/>
            <a:t>이용</a:t>
          </a:r>
          <a:endParaRPr lang="ko-KR" altLang="en-US" dirty="0"/>
        </a:p>
      </dgm:t>
    </dgm:pt>
    <dgm:pt modelId="{27C14607-5356-4B79-85E6-CEF56A5E7A13}" type="par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9A5BCAD5-B554-4FF7-B09D-91023D4DBCA9}" type="sibTrans" cxnId="{68FB5B96-6AE9-480F-A976-ABD221A74BA5}">
      <dgm:prSet/>
      <dgm:spPr/>
      <dgm:t>
        <a:bodyPr/>
        <a:lstStyle/>
        <a:p>
          <a:pPr latinLnBrk="1"/>
          <a:endParaRPr lang="ko-KR" altLang="en-US"/>
        </a:p>
      </dgm:t>
    </dgm:pt>
    <dgm:pt modelId="{C8C8E6E9-C4D3-49FB-84B8-AAD52F4AA8A0}">
      <dgm:prSet phldrT="[텍스트]"/>
      <dgm:spPr/>
      <dgm:t>
        <a:bodyPr/>
        <a:lstStyle/>
        <a:p>
          <a:pPr latinLnBrk="1"/>
          <a:r>
            <a:rPr lang="ko-KR" altLang="en-US" dirty="0" smtClean="0"/>
            <a:t>서비스 </a:t>
          </a:r>
          <a:r>
            <a:rPr lang="en-US" altLang="ko-KR" dirty="0" smtClean="0"/>
            <a:t>UI</a:t>
          </a:r>
        </a:p>
        <a:p>
          <a:pPr latinLnBrk="1"/>
          <a:r>
            <a:rPr lang="ko-KR" altLang="en-US" dirty="0" smtClean="0"/>
            <a:t>구현</a:t>
          </a:r>
          <a:endParaRPr lang="en-US" altLang="ko-KR" dirty="0" smtClean="0"/>
        </a:p>
      </dgm:t>
    </dgm:pt>
    <dgm:pt modelId="{DD2EFD72-6FFF-4829-A748-C3841A20A4B1}" type="par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BD9E588B-3A96-4419-A7C9-3BC885E17667}" type="sibTrans" cxnId="{AC6B4419-F14E-4F38-951C-214B23F0BF56}">
      <dgm:prSet/>
      <dgm:spPr/>
      <dgm:t>
        <a:bodyPr/>
        <a:lstStyle/>
        <a:p>
          <a:pPr latinLnBrk="1"/>
          <a:endParaRPr lang="ko-KR" altLang="en-US"/>
        </a:p>
      </dgm:t>
    </dgm:pt>
    <dgm:pt modelId="{246EF273-10EA-4B22-B2F9-A9CA2F3EED7E}" type="pres">
      <dgm:prSet presAssocID="{8BE6059B-F2FB-4B35-992F-70E46A9EC650}" presName="CompostProcess" presStyleCnt="0">
        <dgm:presLayoutVars>
          <dgm:dir/>
          <dgm:resizeHandles val="exact"/>
        </dgm:presLayoutVars>
      </dgm:prSet>
      <dgm:spPr/>
    </dgm:pt>
    <dgm:pt modelId="{2027C624-3F9C-439D-B4B8-9707C06C9750}" type="pres">
      <dgm:prSet presAssocID="{8BE6059B-F2FB-4B35-992F-70E46A9EC650}" presName="arrow" presStyleLbl="bgShp" presStyleIdx="0" presStyleCnt="1"/>
      <dgm:spPr/>
    </dgm:pt>
    <dgm:pt modelId="{769A2470-1B5A-4E10-854A-F0BC54E58EEA}" type="pres">
      <dgm:prSet presAssocID="{8BE6059B-F2FB-4B35-992F-70E46A9EC650}" presName="linearProcess" presStyleCnt="0"/>
      <dgm:spPr/>
    </dgm:pt>
    <dgm:pt modelId="{AF6576D0-DBE7-48BE-9832-516F7FCAF808}" type="pres">
      <dgm:prSet presAssocID="{B954B91C-35F9-41EC-96C1-431B94C0334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3C404E-78D9-4ECD-BFBB-547B7CA41034}" type="pres">
      <dgm:prSet presAssocID="{99C0350E-F769-476F-9D87-0914A2936147}" presName="sibTrans" presStyleCnt="0"/>
      <dgm:spPr/>
    </dgm:pt>
    <dgm:pt modelId="{53F3A3D8-2613-46B0-86C7-86F2AFB509DC}" type="pres">
      <dgm:prSet presAssocID="{168DB6E0-E428-4F2E-A159-2597EDB4FD1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D4D431-EBD8-4FA0-9F4D-D16F7D6BD0EA}" type="pres">
      <dgm:prSet presAssocID="{8746E242-78D4-4DF3-B21D-21F0D8CFD5CA}" presName="sibTrans" presStyleCnt="0"/>
      <dgm:spPr/>
    </dgm:pt>
    <dgm:pt modelId="{AADC6C69-12EB-4CF2-81B4-307C90FDFF7B}" type="pres">
      <dgm:prSet presAssocID="{ACBB073A-DF35-43BF-8D34-B7C2D7CB627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4A4DA9-8CA9-4F41-89DC-31EF98E5622C}" type="pres">
      <dgm:prSet presAssocID="{105FBC72-1B9B-424A-BA9A-177993CF35A6}" presName="sibTrans" presStyleCnt="0"/>
      <dgm:spPr/>
    </dgm:pt>
    <dgm:pt modelId="{34EC45EC-490C-48D8-9C3C-8E985F052E30}" type="pres">
      <dgm:prSet presAssocID="{82BBCBBD-DE73-4A45-A883-BAEE0BE1972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F6BAA8-9416-4E25-B91A-0D15BE0E9C84}" type="pres">
      <dgm:prSet presAssocID="{9A5BCAD5-B554-4FF7-B09D-91023D4DBCA9}" presName="sibTrans" presStyleCnt="0"/>
      <dgm:spPr/>
    </dgm:pt>
    <dgm:pt modelId="{13E20703-ABA6-4BDE-8075-7BA97BC38FDF}" type="pres">
      <dgm:prSet presAssocID="{C8C8E6E9-C4D3-49FB-84B8-AAD52F4AA8A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7323652-6041-4018-86A9-E93832F18A56}" type="presOf" srcId="{ACBB073A-DF35-43BF-8D34-B7C2D7CB627D}" destId="{AADC6C69-12EB-4CF2-81B4-307C90FDFF7B}" srcOrd="0" destOrd="0" presId="urn:microsoft.com/office/officeart/2005/8/layout/hProcess9"/>
    <dgm:cxn modelId="{C034F6E4-A198-4909-BD01-E85A9C28DB2F}" srcId="{8BE6059B-F2FB-4B35-992F-70E46A9EC650}" destId="{168DB6E0-E428-4F2E-A159-2597EDB4FD16}" srcOrd="1" destOrd="0" parTransId="{37A06D82-EA9B-4129-BEB9-D66E508EDA3C}" sibTransId="{8746E242-78D4-4DF3-B21D-21F0D8CFD5CA}"/>
    <dgm:cxn modelId="{68FB5B96-6AE9-480F-A976-ABD221A74BA5}" srcId="{8BE6059B-F2FB-4B35-992F-70E46A9EC650}" destId="{82BBCBBD-DE73-4A45-A883-BAEE0BE1972D}" srcOrd="3" destOrd="0" parTransId="{27C14607-5356-4B79-85E6-CEF56A5E7A13}" sibTransId="{9A5BCAD5-B554-4FF7-B09D-91023D4DBCA9}"/>
    <dgm:cxn modelId="{B05B477D-E009-44DC-8046-0A3815AEC3AD}" srcId="{8BE6059B-F2FB-4B35-992F-70E46A9EC650}" destId="{B954B91C-35F9-41EC-96C1-431B94C0334E}" srcOrd="0" destOrd="0" parTransId="{411DBB88-CD7E-4547-9062-BAC871AD7FF4}" sibTransId="{99C0350E-F769-476F-9D87-0914A2936147}"/>
    <dgm:cxn modelId="{AC6B4419-F14E-4F38-951C-214B23F0BF56}" srcId="{8BE6059B-F2FB-4B35-992F-70E46A9EC650}" destId="{C8C8E6E9-C4D3-49FB-84B8-AAD52F4AA8A0}" srcOrd="4" destOrd="0" parTransId="{DD2EFD72-6FFF-4829-A748-C3841A20A4B1}" sibTransId="{BD9E588B-3A96-4419-A7C9-3BC885E17667}"/>
    <dgm:cxn modelId="{94666807-8B5C-4F43-AA06-3A53F2B1F2F2}" type="presOf" srcId="{8BE6059B-F2FB-4B35-992F-70E46A9EC650}" destId="{246EF273-10EA-4B22-B2F9-A9CA2F3EED7E}" srcOrd="0" destOrd="0" presId="urn:microsoft.com/office/officeart/2005/8/layout/hProcess9"/>
    <dgm:cxn modelId="{9BD6BC58-9E22-4DA5-8A67-EA52FF11CB92}" type="presOf" srcId="{82BBCBBD-DE73-4A45-A883-BAEE0BE1972D}" destId="{34EC45EC-490C-48D8-9C3C-8E985F052E30}" srcOrd="0" destOrd="0" presId="urn:microsoft.com/office/officeart/2005/8/layout/hProcess9"/>
    <dgm:cxn modelId="{9EC83266-23EF-46CC-9993-D2CD786E5EB0}" type="presOf" srcId="{C8C8E6E9-C4D3-49FB-84B8-AAD52F4AA8A0}" destId="{13E20703-ABA6-4BDE-8075-7BA97BC38FDF}" srcOrd="0" destOrd="0" presId="urn:microsoft.com/office/officeart/2005/8/layout/hProcess9"/>
    <dgm:cxn modelId="{782126ED-F11E-47AB-BC41-FD0D8AEC8221}" type="presOf" srcId="{B954B91C-35F9-41EC-96C1-431B94C0334E}" destId="{AF6576D0-DBE7-48BE-9832-516F7FCAF808}" srcOrd="0" destOrd="0" presId="urn:microsoft.com/office/officeart/2005/8/layout/hProcess9"/>
    <dgm:cxn modelId="{875369C8-21C4-4F6D-94C9-2C140B270CAF}" srcId="{8BE6059B-F2FB-4B35-992F-70E46A9EC650}" destId="{ACBB073A-DF35-43BF-8D34-B7C2D7CB627D}" srcOrd="2" destOrd="0" parTransId="{E091CA2F-990A-4A3D-B108-ED360A43F7C3}" sibTransId="{105FBC72-1B9B-424A-BA9A-177993CF35A6}"/>
    <dgm:cxn modelId="{761AD8CF-C7E0-4D5E-80CE-011146360BC3}" type="presOf" srcId="{168DB6E0-E428-4F2E-A159-2597EDB4FD16}" destId="{53F3A3D8-2613-46B0-86C7-86F2AFB509DC}" srcOrd="0" destOrd="0" presId="urn:microsoft.com/office/officeart/2005/8/layout/hProcess9"/>
    <dgm:cxn modelId="{D0872462-8520-46D1-99A8-778A306CF076}" type="presParOf" srcId="{246EF273-10EA-4B22-B2F9-A9CA2F3EED7E}" destId="{2027C624-3F9C-439D-B4B8-9707C06C9750}" srcOrd="0" destOrd="0" presId="urn:microsoft.com/office/officeart/2005/8/layout/hProcess9"/>
    <dgm:cxn modelId="{056B5030-035E-4B0C-A1E6-02362B03D95B}" type="presParOf" srcId="{246EF273-10EA-4B22-B2F9-A9CA2F3EED7E}" destId="{769A2470-1B5A-4E10-854A-F0BC54E58EEA}" srcOrd="1" destOrd="0" presId="urn:microsoft.com/office/officeart/2005/8/layout/hProcess9"/>
    <dgm:cxn modelId="{33943174-EF07-4F69-BE56-91C41F1936D9}" type="presParOf" srcId="{769A2470-1B5A-4E10-854A-F0BC54E58EEA}" destId="{AF6576D0-DBE7-48BE-9832-516F7FCAF808}" srcOrd="0" destOrd="0" presId="urn:microsoft.com/office/officeart/2005/8/layout/hProcess9"/>
    <dgm:cxn modelId="{35AEA6AA-F48B-4EAE-AC9A-084956622BEC}" type="presParOf" srcId="{769A2470-1B5A-4E10-854A-F0BC54E58EEA}" destId="{813C404E-78D9-4ECD-BFBB-547B7CA41034}" srcOrd="1" destOrd="0" presId="urn:microsoft.com/office/officeart/2005/8/layout/hProcess9"/>
    <dgm:cxn modelId="{E0EF51DA-7E75-4C6F-B38D-0DDA7FF2E7FE}" type="presParOf" srcId="{769A2470-1B5A-4E10-854A-F0BC54E58EEA}" destId="{53F3A3D8-2613-46B0-86C7-86F2AFB509DC}" srcOrd="2" destOrd="0" presId="urn:microsoft.com/office/officeart/2005/8/layout/hProcess9"/>
    <dgm:cxn modelId="{224E26DA-60B5-4F59-B15A-B469BBD8C24E}" type="presParOf" srcId="{769A2470-1B5A-4E10-854A-F0BC54E58EEA}" destId="{F8D4D431-EBD8-4FA0-9F4D-D16F7D6BD0EA}" srcOrd="3" destOrd="0" presId="urn:microsoft.com/office/officeart/2005/8/layout/hProcess9"/>
    <dgm:cxn modelId="{83854809-DA5C-46E4-BDE5-CAEAA9F19CC5}" type="presParOf" srcId="{769A2470-1B5A-4E10-854A-F0BC54E58EEA}" destId="{AADC6C69-12EB-4CF2-81B4-307C90FDFF7B}" srcOrd="4" destOrd="0" presId="urn:microsoft.com/office/officeart/2005/8/layout/hProcess9"/>
    <dgm:cxn modelId="{A00676C0-6ABB-4390-BE92-BB195C702D15}" type="presParOf" srcId="{769A2470-1B5A-4E10-854A-F0BC54E58EEA}" destId="{FA4A4DA9-8CA9-4F41-89DC-31EF98E5622C}" srcOrd="5" destOrd="0" presId="urn:microsoft.com/office/officeart/2005/8/layout/hProcess9"/>
    <dgm:cxn modelId="{6678875D-9CB9-4858-9BDA-2E0BAE827061}" type="presParOf" srcId="{769A2470-1B5A-4E10-854A-F0BC54E58EEA}" destId="{34EC45EC-490C-48D8-9C3C-8E985F052E30}" srcOrd="6" destOrd="0" presId="urn:microsoft.com/office/officeart/2005/8/layout/hProcess9"/>
    <dgm:cxn modelId="{C9F174D4-DB75-4F9F-8BFD-994E76F6AF30}" type="presParOf" srcId="{769A2470-1B5A-4E10-854A-F0BC54E58EEA}" destId="{04F6BAA8-9416-4E25-B91A-0D15BE0E9C84}" srcOrd="7" destOrd="0" presId="urn:microsoft.com/office/officeart/2005/8/layout/hProcess9"/>
    <dgm:cxn modelId="{2961A489-194A-4511-9633-74309FC2EFC9}" type="presParOf" srcId="{769A2470-1B5A-4E10-854A-F0BC54E58EEA}" destId="{13E20703-ABA6-4BDE-8075-7BA97BC38FD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/>
      <dgm:t>
        <a:bodyPr/>
        <a:lstStyle/>
        <a:p>
          <a:pPr latinLnBrk="1"/>
          <a:r>
            <a:rPr lang="ko-KR" altLang="en-US" sz="32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3995C39-C9D1-46BA-98DC-6A4E232480B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0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8CC029D-8F96-48E8-B614-6A72A2753BF2}" type="sibTrans" cxnId="{491E9036-49B4-46C2-BAC9-385F3363C586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48E7ACD-695C-45BF-9D40-20BF355E6A05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A4E202C-9F9F-4547-9C4A-9E8CCA383AE2}" type="sibTrans" cxnId="{A7D32570-0B64-44FD-9AB3-E7F53152DF6B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6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0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6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238AFF6-37EC-40C0-8722-11869ED4B42A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20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47837E8-D7EF-4695-AE26-36C366EE321B}" type="parTrans" cxnId="{1AF04E54-D673-4C41-AFA1-F41995C4A252}">
      <dgm:prSet/>
      <dgm:spPr/>
      <dgm:t>
        <a:bodyPr/>
        <a:lstStyle/>
        <a:p>
          <a:pPr latinLnBrk="1"/>
          <a:endParaRPr lang="ko-KR" altLang="en-US" sz="1600"/>
        </a:p>
      </dgm:t>
    </dgm:pt>
    <dgm:pt modelId="{B0174995-033B-481B-8FFB-C259E1B707FF}" type="sibTrans" cxnId="{1AF04E54-D673-4C41-AFA1-F41995C4A252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96F2DDA-20CB-4DE6-96A1-E6F7F52C975C}" type="pres">
      <dgm:prSet presAssocID="{23995C39-C9D1-46BA-98DC-6A4E232480B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9753-3136-41FC-8A6E-0031597BB5A9}" type="pres">
      <dgm:prSet presAssocID="{A8CC029D-8F96-48E8-B614-6A72A2753BF2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949A6C5-64B5-4134-9A71-E5601DEA6668}" type="pres">
      <dgm:prSet presAssocID="{A8CC029D-8F96-48E8-B614-6A72A2753BF2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4258BAB0-FBF4-49CF-B4E3-3ECF4110C1B8}" type="pres">
      <dgm:prSet presAssocID="{A48E7ACD-695C-45BF-9D40-20BF355E6A0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6178F-20DA-4169-9A6A-55AFB95610B4}" type="pres">
      <dgm:prSet presAssocID="{3A4E202C-9F9F-4547-9C4A-9E8CCA383AE2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470F6FFF-533E-4DCC-A3B9-5EEC0C53A70C}" type="pres">
      <dgm:prSet presAssocID="{3A4E202C-9F9F-4547-9C4A-9E8CCA383AE2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D2CFBC5C-EF21-4DD1-BB80-7CAA4940D751}" type="pres">
      <dgm:prSet presAssocID="{D238AFF6-37EC-40C0-8722-11869ED4B42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252C37-DF84-4729-8D2C-671EC3666B05}" type="pres">
      <dgm:prSet presAssocID="{B0174995-033B-481B-8FFB-C259E1B707FF}" presName="sibTrans" presStyleLbl="sibTrans1D1" presStyleIdx="4" presStyleCnt="6"/>
      <dgm:spPr/>
    </dgm:pt>
    <dgm:pt modelId="{655863E1-FCCD-4A88-9EE0-5130600BEE9F}" type="pres">
      <dgm:prSet presAssocID="{B0174995-033B-481B-8FFB-C259E1B707FF}" presName="connectorText" presStyleLbl="sibTrans1D1" presStyleIdx="4" presStyleCnt="6"/>
      <dgm:spPr/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52C4CCE1-FEFC-47B8-A495-F26A02F6A1BB}" type="presOf" srcId="{B0174995-033B-481B-8FFB-C259E1B707FF}" destId="{C4252C37-DF84-4729-8D2C-671EC3666B05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8E613D25-A81A-45DF-837A-10F81971F4C7}" type="presOf" srcId="{B0174995-033B-481B-8FFB-C259E1B707FF}" destId="{655863E1-FCCD-4A88-9EE0-5130600BEE9F}" srcOrd="1" destOrd="0" presId="urn:microsoft.com/office/officeart/2005/8/layout/bProcess3"/>
    <dgm:cxn modelId="{CC0A6D28-01CE-480F-9E3A-D79B6CD34DA0}" type="presOf" srcId="{23995C39-C9D1-46BA-98DC-6A4E232480BC}" destId="{296F2DDA-20CB-4DE6-96A1-E6F7F52C975C}" srcOrd="0" destOrd="0" presId="urn:microsoft.com/office/officeart/2005/8/layout/bProcess3"/>
    <dgm:cxn modelId="{02894ADF-8077-4297-9BA7-650C9EDBDFD2}" type="presOf" srcId="{D238AFF6-37EC-40C0-8722-11869ED4B42A}" destId="{D2CFBC5C-EF21-4DD1-BB80-7CAA4940D751}" srcOrd="0" destOrd="0" presId="urn:microsoft.com/office/officeart/2005/8/layout/bProcess3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01E16E4C-4632-4F76-B8E1-105A8B90141C}" type="presOf" srcId="{A8CC029D-8F96-48E8-B614-6A72A2753BF2}" destId="{D43A9753-3136-41FC-8A6E-0031597BB5A9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92D66A4D-EC41-486A-810F-20F5D021D353}" type="presOf" srcId="{3A4E202C-9F9F-4547-9C4A-9E8CCA383AE2}" destId="{0896178F-20DA-4169-9A6A-55AFB95610B4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E25B858D-455F-4271-AB1E-35935BABD20C}" type="presOf" srcId="{A8CC029D-8F96-48E8-B614-6A72A2753BF2}" destId="{B949A6C5-64B5-4134-9A71-E5601DEA6668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D879C856-9CD2-4BB7-B62E-6829FDDB84C1}" type="presOf" srcId="{3A4E202C-9F9F-4547-9C4A-9E8CCA383AE2}" destId="{470F6FFF-533E-4DCC-A3B9-5EEC0C53A70C}" srcOrd="1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1AF04E54-D673-4C41-AFA1-F41995C4A252}" srcId="{002D058C-0E6C-4248-B324-B4771D015659}" destId="{D238AFF6-37EC-40C0-8722-11869ED4B42A}" srcOrd="4" destOrd="0" parTransId="{F47837E8-D7EF-4695-AE26-36C366EE321B}" sibTransId="{B0174995-033B-481B-8FFB-C259E1B707FF}"/>
    <dgm:cxn modelId="{7186DCD8-DFAA-4557-B304-9628958E995F}" type="presOf" srcId="{A48E7ACD-695C-45BF-9D40-20BF355E6A05}" destId="{4258BAB0-FBF4-49CF-B4E3-3ECF4110C1B8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721676B3-2B9B-415E-AA51-E711D025A37B}" type="presParOf" srcId="{B919A46E-E10E-4676-AB33-462E69534337}" destId="{296F2DDA-20CB-4DE6-96A1-E6F7F52C975C}" srcOrd="4" destOrd="0" presId="urn:microsoft.com/office/officeart/2005/8/layout/bProcess3"/>
    <dgm:cxn modelId="{352EDBF5-310C-4C01-A9FD-C0B871D845BC}" type="presParOf" srcId="{B919A46E-E10E-4676-AB33-462E69534337}" destId="{D43A9753-3136-41FC-8A6E-0031597BB5A9}" srcOrd="5" destOrd="0" presId="urn:microsoft.com/office/officeart/2005/8/layout/bProcess3"/>
    <dgm:cxn modelId="{3BFDAF95-BAD0-4C23-A7C0-1B52E7F20F18}" type="presParOf" srcId="{D43A9753-3136-41FC-8A6E-0031597BB5A9}" destId="{B949A6C5-64B5-4134-9A71-E5601DEA6668}" srcOrd="0" destOrd="0" presId="urn:microsoft.com/office/officeart/2005/8/layout/bProcess3"/>
    <dgm:cxn modelId="{A884D480-C0FF-4FB5-BFC5-9E47E5CB387E}" type="presParOf" srcId="{B919A46E-E10E-4676-AB33-462E69534337}" destId="{4258BAB0-FBF4-49CF-B4E3-3ECF4110C1B8}" srcOrd="6" destOrd="0" presId="urn:microsoft.com/office/officeart/2005/8/layout/bProcess3"/>
    <dgm:cxn modelId="{BD4E3FFF-9A26-43E6-8964-2E8F30DA3E93}" type="presParOf" srcId="{B919A46E-E10E-4676-AB33-462E69534337}" destId="{0896178F-20DA-4169-9A6A-55AFB95610B4}" srcOrd="7" destOrd="0" presId="urn:microsoft.com/office/officeart/2005/8/layout/bProcess3"/>
    <dgm:cxn modelId="{6ECC91D7-B50C-4BEE-A8F9-04407EFD8007}" type="presParOf" srcId="{0896178F-20DA-4169-9A6A-55AFB95610B4}" destId="{470F6FFF-533E-4DCC-A3B9-5EEC0C53A70C}" srcOrd="0" destOrd="0" presId="urn:microsoft.com/office/officeart/2005/8/layout/bProcess3"/>
    <dgm:cxn modelId="{9113C835-282E-411C-97B9-FF2711917C05}" type="presParOf" srcId="{B919A46E-E10E-4676-AB33-462E69534337}" destId="{D2CFBC5C-EF21-4DD1-BB80-7CAA4940D751}" srcOrd="8" destOrd="0" presId="urn:microsoft.com/office/officeart/2005/8/layout/bProcess3"/>
    <dgm:cxn modelId="{2788341A-9C77-4A96-9996-37E6683E8C9F}" type="presParOf" srcId="{B919A46E-E10E-4676-AB33-462E69534337}" destId="{C4252C37-DF84-4729-8D2C-671EC3666B05}" srcOrd="9" destOrd="0" presId="urn:microsoft.com/office/officeart/2005/8/layout/bProcess3"/>
    <dgm:cxn modelId="{9732E6FE-5701-4B11-AF96-76A66BFA3EAA}" type="presParOf" srcId="{C4252C37-DF84-4729-8D2C-671EC3666B05}" destId="{655863E1-FCCD-4A88-9EE0-5130600BEE9F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65359E47-A2D2-44AB-8671-1B1D0FA50372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E35DBDF-CDB3-4B23-8C14-39476AD76ADB}" type="parTrans" cxnId="{BC42AE93-A63E-4C52-A33C-FC2717BE9C97}">
      <dgm:prSet/>
      <dgm:spPr/>
      <dgm:t>
        <a:bodyPr/>
        <a:lstStyle/>
        <a:p>
          <a:pPr latinLnBrk="1"/>
          <a:endParaRPr lang="ko-KR" altLang="en-US" sz="1400"/>
        </a:p>
      </dgm:t>
    </dgm:pt>
    <dgm:pt modelId="{9CF13916-F603-4C2C-B9DD-B9F084C41730}" type="sibTrans" cxnId="{BC42AE93-A63E-4C52-A33C-FC2717BE9C97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E83BDC0-9739-4722-A0D6-2A281E472CAD}" type="pres">
      <dgm:prSet presAssocID="{65359E47-A2D2-44AB-8671-1B1D0FA5037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C0170A-7033-4395-9049-FFF55E66A172}" type="pres">
      <dgm:prSet presAssocID="{9CF13916-F603-4C2C-B9DD-B9F084C41730}" presName="sibTrans" presStyleLbl="sibTrans1D1" presStyleIdx="4" presStyleCnt="6"/>
      <dgm:spPr/>
    </dgm:pt>
    <dgm:pt modelId="{9AABC6DA-85F2-4ABE-9C1D-19C45BBE1A79}" type="pres">
      <dgm:prSet presAssocID="{9CF13916-F603-4C2C-B9DD-B9F084C41730}" presName="connectorText" presStyleLbl="sibTrans1D1" presStyleIdx="4" presStyleCnt="6"/>
      <dgm:spPr/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D0F2F31B-C335-4C9B-9124-7E25A04153E1}" type="presOf" srcId="{65359E47-A2D2-44AB-8671-1B1D0FA50372}" destId="{EE83BDC0-9739-4722-A0D6-2A281E472CAD}" srcOrd="0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6AE86300-932C-4B59-8F6D-C15239A86454}" type="presOf" srcId="{9CF13916-F603-4C2C-B9DD-B9F084C41730}" destId="{E9C0170A-7033-4395-9049-FFF55E66A172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BC42AE93-A63E-4C52-A33C-FC2717BE9C97}" srcId="{002D058C-0E6C-4248-B324-B4771D015659}" destId="{65359E47-A2D2-44AB-8671-1B1D0FA50372}" srcOrd="4" destOrd="0" parTransId="{1E35DBDF-CDB3-4B23-8C14-39476AD76ADB}" sibTransId="{9CF13916-F603-4C2C-B9DD-B9F084C41730}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CA933E99-6DBB-44B9-9F99-A63278CC8263}" type="presOf" srcId="{9CF13916-F603-4C2C-B9DD-B9F084C41730}" destId="{9AABC6DA-85F2-4ABE-9C1D-19C45BBE1A79}" srcOrd="1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29305931-DC5C-48F9-B069-2E18F1E3899A}" type="presParOf" srcId="{B919A46E-E10E-4676-AB33-462E69534337}" destId="{EE83BDC0-9739-4722-A0D6-2A281E472CAD}" srcOrd="8" destOrd="0" presId="urn:microsoft.com/office/officeart/2005/8/layout/bProcess3"/>
    <dgm:cxn modelId="{6851D1A2-7267-4A51-A996-5AFDFCC16EED}" type="presParOf" srcId="{B919A46E-E10E-4676-AB33-462E69534337}" destId="{E9C0170A-7033-4395-9049-FFF55E66A172}" srcOrd="9" destOrd="0" presId="urn:microsoft.com/office/officeart/2005/8/layout/bProcess3"/>
    <dgm:cxn modelId="{0C04F1B6-06B3-4901-A634-D867CB9E7F8B}" type="presParOf" srcId="{E9C0170A-7033-4395-9049-FFF55E66A172}" destId="{9AABC6DA-85F2-4ABE-9C1D-19C45BBE1A79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0B3C58EC-2F1A-4C87-9A09-D6E9899F93E3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ACF9CF-88CE-4B4B-86B5-86419DDDF06A}" type="parTrans" cxnId="{910D722D-8DA9-4144-A89E-A847C7A59A64}">
      <dgm:prSet/>
      <dgm:spPr/>
      <dgm:t>
        <a:bodyPr/>
        <a:lstStyle/>
        <a:p>
          <a:pPr latinLnBrk="1"/>
          <a:endParaRPr lang="ko-KR" altLang="en-US" sz="1400"/>
        </a:p>
      </dgm:t>
    </dgm:pt>
    <dgm:pt modelId="{26D4BEF3-A0E8-4B5C-A139-B0083BE2A099}" type="sibTrans" cxnId="{910D722D-8DA9-4144-A89E-A847C7A59A64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3A26B3B-11F0-40DE-B938-A17A89C1C2E5}" type="pres">
      <dgm:prSet presAssocID="{0B3C58EC-2F1A-4C87-9A09-D6E9899F93E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8878EF-B4DE-4729-A5BB-F7FBD7B88FA1}" type="pres">
      <dgm:prSet presAssocID="{26D4BEF3-A0E8-4B5C-A139-B0083BE2A099}" presName="sibTrans" presStyleLbl="sibTrans1D1" presStyleIdx="4" presStyleCnt="6"/>
      <dgm:spPr/>
    </dgm:pt>
    <dgm:pt modelId="{484B6A2B-0D41-42D2-9E3E-FE6E23D21634}" type="pres">
      <dgm:prSet presAssocID="{26D4BEF3-A0E8-4B5C-A139-B0083BE2A099}" presName="connectorText" presStyleLbl="sibTrans1D1" presStyleIdx="4" presStyleCnt="6"/>
      <dgm:spPr/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4AC1C7D-2A48-42FA-9DD5-717A63164FC3}" type="presOf" srcId="{0B3C58EC-2F1A-4C87-9A09-D6E9899F93E3}" destId="{63A26B3B-11F0-40DE-B938-A17A89C1C2E5}" srcOrd="0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DF2518EF-60FB-4F67-8087-CB53EA9A1A9F}" type="presOf" srcId="{26D4BEF3-A0E8-4B5C-A139-B0083BE2A099}" destId="{AB8878EF-B4DE-4729-A5BB-F7FBD7B88FA1}" srcOrd="0" destOrd="0" presId="urn:microsoft.com/office/officeart/2005/8/layout/bProcess3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CB5FFB88-5C08-4FE4-A79B-E3BEC7DA14D5}" type="presOf" srcId="{26D4BEF3-A0E8-4B5C-A139-B0083BE2A099}" destId="{484B6A2B-0D41-42D2-9E3E-FE6E23D21634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910D722D-8DA9-4144-A89E-A847C7A59A64}" srcId="{002D058C-0E6C-4248-B324-B4771D015659}" destId="{0B3C58EC-2F1A-4C87-9A09-D6E9899F93E3}" srcOrd="4" destOrd="0" parTransId="{06ACF9CF-88CE-4B4B-86B5-86419DDDF06A}" sibTransId="{26D4BEF3-A0E8-4B5C-A139-B0083BE2A099}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9B486925-8DCA-41CF-BC02-50F6A9A6F840}" type="presParOf" srcId="{B919A46E-E10E-4676-AB33-462E69534337}" destId="{63A26B3B-11F0-40DE-B938-A17A89C1C2E5}" srcOrd="8" destOrd="0" presId="urn:microsoft.com/office/officeart/2005/8/layout/bProcess3"/>
    <dgm:cxn modelId="{4BF02796-6A61-41CE-84CF-5FBA5AFD9C3E}" type="presParOf" srcId="{B919A46E-E10E-4676-AB33-462E69534337}" destId="{AB8878EF-B4DE-4729-A5BB-F7FBD7B88FA1}" srcOrd="9" destOrd="0" presId="urn:microsoft.com/office/officeart/2005/8/layout/bProcess3"/>
    <dgm:cxn modelId="{214A2358-EA7F-45F6-A5E2-BE5444C73A1D}" type="presParOf" srcId="{AB8878EF-B4DE-4729-A5BB-F7FBD7B88FA1}" destId="{484B6A2B-0D41-42D2-9E3E-FE6E23D21634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DFB22794-0BEE-4E90-8917-189E83996FAF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31C0104-D10E-45AE-8F6A-ED742D46E353}" type="parTrans" cxnId="{B53E52AC-97E5-4D3D-A6D0-3D178ADF8056}">
      <dgm:prSet/>
      <dgm:spPr/>
      <dgm:t>
        <a:bodyPr/>
        <a:lstStyle/>
        <a:p>
          <a:pPr latinLnBrk="1"/>
          <a:endParaRPr lang="ko-KR" altLang="en-US" sz="1400"/>
        </a:p>
      </dgm:t>
    </dgm:pt>
    <dgm:pt modelId="{3CE2413F-9E26-4C7E-B34A-0E71BE74CE8D}" type="sibTrans" cxnId="{B53E52AC-97E5-4D3D-A6D0-3D178ADF805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5FC4BF88-166B-4825-86FE-E0639371B55E}" type="pres">
      <dgm:prSet presAssocID="{DFB22794-0BEE-4E90-8917-189E83996FA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A12C89-3328-437C-A53E-9EC335A660B2}" type="pres">
      <dgm:prSet presAssocID="{3CE2413F-9E26-4C7E-B34A-0E71BE74CE8D}" presName="sibTrans" presStyleLbl="sibTrans1D1" presStyleIdx="4" presStyleCnt="6"/>
      <dgm:spPr/>
    </dgm:pt>
    <dgm:pt modelId="{9D73A27C-80DD-4EFC-B1A1-4FDEB6DBEFB6}" type="pres">
      <dgm:prSet presAssocID="{3CE2413F-9E26-4C7E-B34A-0E71BE74CE8D}" presName="connectorText" presStyleLbl="sibTrans1D1" presStyleIdx="4" presStyleCnt="6"/>
      <dgm:spPr/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AC1019-0F31-4E0C-BAF9-A8FDFB692460}" type="presOf" srcId="{3CE2413F-9E26-4C7E-B34A-0E71BE74CE8D}" destId="{9D73A27C-80DD-4EFC-B1A1-4FDEB6DBEFB6}" srcOrd="1" destOrd="0" presId="urn:microsoft.com/office/officeart/2005/8/layout/bProcess3"/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B53E52AC-97E5-4D3D-A6D0-3D178ADF8056}" srcId="{002D058C-0E6C-4248-B324-B4771D015659}" destId="{DFB22794-0BEE-4E90-8917-189E83996FAF}" srcOrd="4" destOrd="0" parTransId="{831C0104-D10E-45AE-8F6A-ED742D46E353}" sibTransId="{3CE2413F-9E26-4C7E-B34A-0E71BE74CE8D}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3191F82E-BFAC-4ECC-8F6B-53143CDB1246}" type="presOf" srcId="{DFB22794-0BEE-4E90-8917-189E83996FAF}" destId="{5FC4BF88-166B-4825-86FE-E0639371B55E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338E3950-CA80-4CB3-97BC-308FCFFF7318}" type="presOf" srcId="{3CE2413F-9E26-4C7E-B34A-0E71BE74CE8D}" destId="{7EA12C89-3328-437C-A53E-9EC335A660B2}" srcOrd="0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2E99E008-F15B-4EA8-AAED-8D9597ACCDAC}" type="presParOf" srcId="{B919A46E-E10E-4676-AB33-462E69534337}" destId="{5FC4BF88-166B-4825-86FE-E0639371B55E}" srcOrd="8" destOrd="0" presId="urn:microsoft.com/office/officeart/2005/8/layout/bProcess3"/>
    <dgm:cxn modelId="{A42C9E25-1E48-46DF-854F-0F82FBDBBA9D}" type="presParOf" srcId="{B919A46E-E10E-4676-AB33-462E69534337}" destId="{7EA12C89-3328-437C-A53E-9EC335A660B2}" srcOrd="9" destOrd="0" presId="urn:microsoft.com/office/officeart/2005/8/layout/bProcess3"/>
    <dgm:cxn modelId="{6EDE25FD-1A1F-4E6E-98F6-851653122706}" type="presParOf" srcId="{7EA12C89-3328-437C-A53E-9EC335A660B2}" destId="{9D73A27C-80DD-4EFC-B1A1-4FDEB6DBEFB6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D4722D-B9C2-4FB7-9EA2-E35421538D1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 phldr="1"/>
      <dgm:spPr/>
    </dgm:pt>
    <dgm:pt modelId="{EC512DC8-4B5D-4F42-AC47-E5FEE791B5A4}">
      <dgm:prSet phldrT="[텍스트]" custT="1"/>
      <dgm:spPr/>
      <dgm:t>
        <a:bodyPr/>
        <a:lstStyle/>
        <a:p>
          <a:pPr algn="l" latinLnBrk="1"/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2307D0-2221-43BF-8BBE-4C69AE023512}" type="par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0C5A2DA-4680-4132-9146-048A360B1AF9}" type="sibTrans" cxnId="{A547627C-F61C-4100-A10D-AB9B9E7F755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D1CC321-25AF-4195-9B63-9272AF0676B5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8C3E6D0C-D7E6-4400-8766-E3E27563652D}" type="par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8DA5E0-0E1C-4108-9B4A-AACC4603BFD5}" type="sibTrans" cxnId="{DB60A8CA-DFBC-47EB-8FC9-089A7AB42EC6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B1BFD7-3453-45D8-88BE-27E3FCA2E10F}">
      <dgm:prSet phldrT="[텍스트]" custT="1"/>
      <dgm:spPr/>
      <dgm:t>
        <a:bodyPr/>
        <a:lstStyle/>
        <a:p>
          <a:pPr algn="l" latinLnBrk="1"/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80A9786-4C4D-4D59-997F-3272FC16D5AE}" type="par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57306C9-1DB0-4118-A202-5BC9F7C9C938}" type="sibTrans" cxnId="{53D83A73-FE1D-4C29-AFFF-3A16F7BB6092}">
      <dgm:prSet/>
      <dgm:spPr/>
      <dgm:t>
        <a:bodyPr/>
        <a:lstStyle/>
        <a:p>
          <a:pPr algn="l" latinLnBrk="1"/>
          <a:endParaRPr lang="ko-KR" altLang="en-US" sz="1800" b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D6188A-1FCE-42A0-93DA-495CAF12A758}" type="pres">
      <dgm:prSet presAssocID="{BDD4722D-B9C2-4FB7-9EA2-E35421538D1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E9E86A2-E48A-4828-90EB-9C2C5CDD3AF5}" type="pres">
      <dgm:prSet presAssocID="{EC512DC8-4B5D-4F42-AC47-E5FEE791B5A4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851F7C-EFBA-43D0-A67D-809BF2817AF8}" type="pres">
      <dgm:prSet presAssocID="{1D1CC321-25AF-4195-9B63-9272AF0676B5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6FE3BA-3938-48D0-92F9-5A14C63AB129}" type="pres">
      <dgm:prSet presAssocID="{D8B1BFD7-3453-45D8-88BE-27E3FCA2E10F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D6E7C6B-F6AD-43F6-9D24-29FE9682580E}" type="presOf" srcId="{D8B1BFD7-3453-45D8-88BE-27E3FCA2E10F}" destId="{B06FE3BA-3938-48D0-92F9-5A14C63AB129}" srcOrd="0" destOrd="0" presId="urn:microsoft.com/office/officeart/2009/3/layout/IncreasingArrowsProcess"/>
    <dgm:cxn modelId="{53D83A73-FE1D-4C29-AFFF-3A16F7BB6092}" srcId="{BDD4722D-B9C2-4FB7-9EA2-E35421538D14}" destId="{D8B1BFD7-3453-45D8-88BE-27E3FCA2E10F}" srcOrd="2" destOrd="0" parTransId="{D80A9786-4C4D-4D59-997F-3272FC16D5AE}" sibTransId="{257306C9-1DB0-4118-A202-5BC9F7C9C938}"/>
    <dgm:cxn modelId="{5433CE7E-310B-4C43-A255-5BAB8F77D5F5}" type="presOf" srcId="{BDD4722D-B9C2-4FB7-9EA2-E35421538D14}" destId="{ABD6188A-1FCE-42A0-93DA-495CAF12A758}" srcOrd="0" destOrd="0" presId="urn:microsoft.com/office/officeart/2009/3/layout/IncreasingArrowsProcess"/>
    <dgm:cxn modelId="{6F8B1C37-3E1C-426D-9573-D99C56FE2CE4}" type="presOf" srcId="{EC512DC8-4B5D-4F42-AC47-E5FEE791B5A4}" destId="{6E9E86A2-E48A-4828-90EB-9C2C5CDD3AF5}" srcOrd="0" destOrd="0" presId="urn:microsoft.com/office/officeart/2009/3/layout/IncreasingArrowsProcess"/>
    <dgm:cxn modelId="{AC10BECA-B696-4B37-949C-661FBC371681}" type="presOf" srcId="{1D1CC321-25AF-4195-9B63-9272AF0676B5}" destId="{B8851F7C-EFBA-43D0-A67D-809BF2817AF8}" srcOrd="0" destOrd="0" presId="urn:microsoft.com/office/officeart/2009/3/layout/IncreasingArrowsProcess"/>
    <dgm:cxn modelId="{A547627C-F61C-4100-A10D-AB9B9E7F7552}" srcId="{BDD4722D-B9C2-4FB7-9EA2-E35421538D14}" destId="{EC512DC8-4B5D-4F42-AC47-E5FEE791B5A4}" srcOrd="0" destOrd="0" parTransId="{1F2307D0-2221-43BF-8BBE-4C69AE023512}" sibTransId="{40C5A2DA-4680-4132-9146-048A360B1AF9}"/>
    <dgm:cxn modelId="{DB60A8CA-DFBC-47EB-8FC9-089A7AB42EC6}" srcId="{BDD4722D-B9C2-4FB7-9EA2-E35421538D14}" destId="{1D1CC321-25AF-4195-9B63-9272AF0676B5}" srcOrd="1" destOrd="0" parTransId="{8C3E6D0C-D7E6-4400-8766-E3E27563652D}" sibTransId="{AB8DA5E0-0E1C-4108-9B4A-AACC4603BFD5}"/>
    <dgm:cxn modelId="{ECD7CA9C-1CC6-4E5E-9851-A8074988853D}" type="presParOf" srcId="{ABD6188A-1FCE-42A0-93DA-495CAF12A758}" destId="{6E9E86A2-E48A-4828-90EB-9C2C5CDD3AF5}" srcOrd="0" destOrd="0" presId="urn:microsoft.com/office/officeart/2009/3/layout/IncreasingArrowsProcess"/>
    <dgm:cxn modelId="{5D76BD2A-151B-46A3-9058-87B2C4676401}" type="presParOf" srcId="{ABD6188A-1FCE-42A0-93DA-495CAF12A758}" destId="{B8851F7C-EFBA-43D0-A67D-809BF2817AF8}" srcOrd="1" destOrd="0" presId="urn:microsoft.com/office/officeart/2009/3/layout/IncreasingArrowsProcess"/>
    <dgm:cxn modelId="{6166148C-8410-405A-962E-BC7CE93DAB90}" type="presParOf" srcId="{ABD6188A-1FCE-42A0-93DA-495CAF12A758}" destId="{B06FE3BA-3938-48D0-92F9-5A14C63AB129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1B27AF-B9A0-47A2-B099-5FAF646742CF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latinLnBrk="1"/>
          <a:endParaRPr lang="ko-KR" altLang="en-US"/>
        </a:p>
      </dgm:t>
    </dgm:pt>
    <dgm:pt modelId="{7208BB81-7456-472C-99A2-1B45FA8ED92F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DFEB51B-77A5-4D1F-A4AC-AD1163F1FE2A}" type="par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1D2771F-05F7-46B5-96D8-42C9F618D174}" type="sibTrans" cxnId="{B03F1F86-A4B0-4B11-8FBE-51ABE2C0BCFA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B23D55E-E8D6-46BF-BBEE-917CD8B6159A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333BF3DC-763E-4E66-B1CF-0A998BD0355B}" type="par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AD0E7DE-D803-4066-BED9-CE4932626117}" type="sibTrans" cxnId="{8AD80525-D76A-4DBD-88F8-2750C4307EE1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8C98708-4335-41CB-A8D9-AA9DAC6F3EF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79AB33B-97C0-4B7C-9A5C-32C9F62DAC54}" type="par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9537D4C6-CDBC-4F46-8FBE-5CD4BEE948A1}" type="sibTrans" cxnId="{8717E116-FDEB-48AD-8904-87A22290CD8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2680F44-74FE-4DC3-A96E-80D84A0DAB26}">
      <dgm:prSet phldrT="[텍스트]" custT="1"/>
      <dgm:spPr/>
      <dgm:t>
        <a:bodyPr/>
        <a:lstStyle/>
        <a:p>
          <a:pPr latinLnBrk="1"/>
          <a:r>
            <a:rPr lang="ko-KR" altLang="en-US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누나 거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5FA1513-9F37-452A-BB27-049D6AE3B5F1}" type="par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48EB431-AC5A-4621-AF2B-A09480A54240}" type="sibTrans" cxnId="{FD11DC11-43FA-4337-AE4C-3DB73BC5AE20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85A865E-9276-4C96-941F-35DC8EEB003F}">
      <dgm:prSet phldrT="[텍스트]" custT="1"/>
      <dgm:spPr/>
      <dgm:t>
        <a:bodyPr/>
        <a:lstStyle/>
        <a:p>
          <a:pPr latinLnBrk="1"/>
          <a:r>
            <a: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???</a:t>
          </a:r>
          <a:endParaRPr lang="ko-KR" altLang="en-US" sz="28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B00AA15-5D09-4EA2-A8E0-2B3FC7BD7C2F}" type="parTrans" cxnId="{DE0BBAF6-7B7A-4013-B226-3C05CBAE2D3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413A0D74-8D1E-4D18-99AF-041D8B0BD342}" type="sibTrans" cxnId="{DE0BBAF6-7B7A-4013-B226-3C05CBAE2D3D}">
      <dgm:prSet/>
      <dgm:spPr/>
      <dgm:t>
        <a:bodyPr/>
        <a:lstStyle/>
        <a:p>
          <a:pPr latinLnBrk="1"/>
          <a:endParaRPr lang="ko-KR" altLang="en-US" sz="16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10D211F-7026-4BCD-AFBF-16ED70A09557}" type="pres">
      <dgm:prSet presAssocID="{E61B27AF-B9A0-47A2-B099-5FAF646742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70D4E7-4A29-4D32-9145-8D0A67E3DDAE}" type="pres">
      <dgm:prSet presAssocID="{7208BB81-7456-472C-99A2-1B45FA8ED92F}" presName="hierRoot1" presStyleCnt="0">
        <dgm:presLayoutVars>
          <dgm:hierBranch val="init"/>
        </dgm:presLayoutVars>
      </dgm:prSet>
      <dgm:spPr/>
    </dgm:pt>
    <dgm:pt modelId="{1810EEAB-9102-4403-9E3F-C7A358A5AD5E}" type="pres">
      <dgm:prSet presAssocID="{7208BB81-7456-472C-99A2-1B45FA8ED92F}" presName="rootComposite1" presStyleCnt="0"/>
      <dgm:spPr/>
    </dgm:pt>
    <dgm:pt modelId="{079D48E6-146C-4ADB-8192-B934BA785FC9}" type="pres">
      <dgm:prSet presAssocID="{7208BB81-7456-472C-99A2-1B45FA8ED92F}" presName="rootText1" presStyleLbl="node0" presStyleIdx="0" presStyleCnt="1" custScaleX="176142" custScaleY="2149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18F0F7-6C80-4548-A8FA-A0729859821F}" type="pres">
      <dgm:prSet presAssocID="{7208BB81-7456-472C-99A2-1B45FA8ED92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1137563-4D1B-48A4-BD57-4B201FA29160}" type="pres">
      <dgm:prSet presAssocID="{7208BB81-7456-472C-99A2-1B45FA8ED92F}" presName="hierChild2" presStyleCnt="0"/>
      <dgm:spPr/>
    </dgm:pt>
    <dgm:pt modelId="{69896EB8-997F-4CD5-8FA7-8500519122DF}" type="pres">
      <dgm:prSet presAssocID="{333BF3DC-763E-4E66-B1CF-0A998BD0355B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D0CD136-3D3B-488F-891B-849E7F9BE7BB}" type="pres">
      <dgm:prSet presAssocID="{AB23D55E-E8D6-46BF-BBEE-917CD8B6159A}" presName="hierRoot2" presStyleCnt="0">
        <dgm:presLayoutVars>
          <dgm:hierBranch val="init"/>
        </dgm:presLayoutVars>
      </dgm:prSet>
      <dgm:spPr/>
    </dgm:pt>
    <dgm:pt modelId="{00FE0EC3-4CC1-42DB-BE00-85284AB66313}" type="pres">
      <dgm:prSet presAssocID="{AB23D55E-E8D6-46BF-BBEE-917CD8B6159A}" presName="rootComposite" presStyleCnt="0"/>
      <dgm:spPr/>
    </dgm:pt>
    <dgm:pt modelId="{C7F8455C-1867-4A3E-A281-03104FED783A}" type="pres">
      <dgm:prSet presAssocID="{AB23D55E-E8D6-46BF-BBEE-917CD8B6159A}" presName="rootText" presStyleLbl="node2" presStyleIdx="0" presStyleCnt="4" custScaleX="138155" custScaleY="2071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3A61F4-3A2C-4EA7-A263-486A5FCB8C45}" type="pres">
      <dgm:prSet presAssocID="{AB23D55E-E8D6-46BF-BBEE-917CD8B6159A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09D8610-8B05-4500-AE83-546E5CA1DB2E}" type="pres">
      <dgm:prSet presAssocID="{AB23D55E-E8D6-46BF-BBEE-917CD8B6159A}" presName="hierChild4" presStyleCnt="0"/>
      <dgm:spPr/>
    </dgm:pt>
    <dgm:pt modelId="{A732FECE-919F-47A4-A0EF-2152AC55192D}" type="pres">
      <dgm:prSet presAssocID="{AB23D55E-E8D6-46BF-BBEE-917CD8B6159A}" presName="hierChild5" presStyleCnt="0"/>
      <dgm:spPr/>
    </dgm:pt>
    <dgm:pt modelId="{F199FB02-A002-45D1-A0CB-79B8E6AAF860}" type="pres">
      <dgm:prSet presAssocID="{C79AB33B-97C0-4B7C-9A5C-32C9F62DAC54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D849F9F-8638-4763-AA01-246839F88B15}" type="pres">
      <dgm:prSet presAssocID="{08C98708-4335-41CB-A8D9-AA9DAC6F3EFF}" presName="hierRoot2" presStyleCnt="0">
        <dgm:presLayoutVars>
          <dgm:hierBranch val="init"/>
        </dgm:presLayoutVars>
      </dgm:prSet>
      <dgm:spPr/>
    </dgm:pt>
    <dgm:pt modelId="{68010F16-B96F-4374-8803-C93C22F4166A}" type="pres">
      <dgm:prSet presAssocID="{08C98708-4335-41CB-A8D9-AA9DAC6F3EFF}" presName="rootComposite" presStyleCnt="0"/>
      <dgm:spPr/>
    </dgm:pt>
    <dgm:pt modelId="{90F89110-B2F4-4007-B616-3F3E25F138BE}" type="pres">
      <dgm:prSet presAssocID="{08C98708-4335-41CB-A8D9-AA9DAC6F3EFF}" presName="rootText" presStyleLbl="node2" presStyleIdx="1" presStyleCnt="4" custScaleX="129114" custScaleY="211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182FC0-1F1D-4E5F-A96C-DA00A0D1E2BE}" type="pres">
      <dgm:prSet presAssocID="{08C98708-4335-41CB-A8D9-AA9DAC6F3EFF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AB122D1-0A26-4C8C-A4B7-BAD36C45CD06}" type="pres">
      <dgm:prSet presAssocID="{08C98708-4335-41CB-A8D9-AA9DAC6F3EFF}" presName="hierChild4" presStyleCnt="0"/>
      <dgm:spPr/>
    </dgm:pt>
    <dgm:pt modelId="{95B125D9-AD16-4F97-8736-154C55B4B4F0}" type="pres">
      <dgm:prSet presAssocID="{08C98708-4335-41CB-A8D9-AA9DAC6F3EFF}" presName="hierChild5" presStyleCnt="0"/>
      <dgm:spPr/>
    </dgm:pt>
    <dgm:pt modelId="{5C71928F-19AF-47E8-8F57-75BADD5D12F3}" type="pres">
      <dgm:prSet presAssocID="{A5FA1513-9F37-452A-BB27-049D6AE3B5F1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C527ABA-4C69-4C10-A00D-D3D5DD47EF5C}" type="pres">
      <dgm:prSet presAssocID="{62680F44-74FE-4DC3-A96E-80D84A0DAB26}" presName="hierRoot2" presStyleCnt="0">
        <dgm:presLayoutVars>
          <dgm:hierBranch val="init"/>
        </dgm:presLayoutVars>
      </dgm:prSet>
      <dgm:spPr/>
    </dgm:pt>
    <dgm:pt modelId="{F0127276-2A8F-4100-9882-AC839D3965DD}" type="pres">
      <dgm:prSet presAssocID="{62680F44-74FE-4DC3-A96E-80D84A0DAB26}" presName="rootComposite" presStyleCnt="0"/>
      <dgm:spPr/>
    </dgm:pt>
    <dgm:pt modelId="{4EFFE216-6E3B-4E0C-A702-5DC0B0719CBF}" type="pres">
      <dgm:prSet presAssocID="{62680F44-74FE-4DC3-A96E-80D84A0DAB26}" presName="rootText" presStyleLbl="node2" presStyleIdx="2" presStyleCnt="4" custScaleX="144289" custScaleY="2085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E1992B-0FC5-4B66-8702-8A164866EACE}" type="pres">
      <dgm:prSet presAssocID="{62680F44-74FE-4DC3-A96E-80D84A0DAB26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84E6A52-9268-41D7-800D-27A4B86BAFAA}" type="pres">
      <dgm:prSet presAssocID="{62680F44-74FE-4DC3-A96E-80D84A0DAB26}" presName="hierChild4" presStyleCnt="0"/>
      <dgm:spPr/>
    </dgm:pt>
    <dgm:pt modelId="{BC5EEE49-DE10-4B83-BD91-E9C6103DA875}" type="pres">
      <dgm:prSet presAssocID="{62680F44-74FE-4DC3-A96E-80D84A0DAB26}" presName="hierChild5" presStyleCnt="0"/>
      <dgm:spPr/>
    </dgm:pt>
    <dgm:pt modelId="{D0C636C2-688D-4215-9F9F-8D3055E9EE8F}" type="pres">
      <dgm:prSet presAssocID="{1B00AA15-5D09-4EA2-A8E0-2B3FC7BD7C2F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965DF10-BCE2-4F27-9981-0E46F354C6A8}" type="pres">
      <dgm:prSet presAssocID="{585A865E-9276-4C96-941F-35DC8EEB003F}" presName="hierRoot2" presStyleCnt="0">
        <dgm:presLayoutVars>
          <dgm:hierBranch val="init"/>
        </dgm:presLayoutVars>
      </dgm:prSet>
      <dgm:spPr/>
    </dgm:pt>
    <dgm:pt modelId="{9A6B473E-8CC7-45B0-BAAD-15F3BA2F7B8C}" type="pres">
      <dgm:prSet presAssocID="{585A865E-9276-4C96-941F-35DC8EEB003F}" presName="rootComposite" presStyleCnt="0"/>
      <dgm:spPr/>
    </dgm:pt>
    <dgm:pt modelId="{59F73BAD-30BC-49D3-81D9-1F37D938336E}" type="pres">
      <dgm:prSet presAssocID="{585A865E-9276-4C96-941F-35DC8EEB003F}" presName="rootText" presStyleLbl="node2" presStyleIdx="3" presStyleCnt="4" custScaleX="113048" custScaleY="2111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B1DA19-2265-4CAC-941F-4604F6C10DA2}" type="pres">
      <dgm:prSet presAssocID="{585A865E-9276-4C96-941F-35DC8EEB003F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E79F313-B328-4B2B-B39E-D2739AF63C2F}" type="pres">
      <dgm:prSet presAssocID="{585A865E-9276-4C96-941F-35DC8EEB003F}" presName="hierChild4" presStyleCnt="0"/>
      <dgm:spPr/>
    </dgm:pt>
    <dgm:pt modelId="{CC0A3143-EABB-4CBB-BEB5-C372A131E794}" type="pres">
      <dgm:prSet presAssocID="{585A865E-9276-4C96-941F-35DC8EEB003F}" presName="hierChild5" presStyleCnt="0"/>
      <dgm:spPr/>
    </dgm:pt>
    <dgm:pt modelId="{50C10DB6-5938-489E-86C0-BA46EA8CF8C2}" type="pres">
      <dgm:prSet presAssocID="{7208BB81-7456-472C-99A2-1B45FA8ED92F}" presName="hierChild3" presStyleCnt="0"/>
      <dgm:spPr/>
    </dgm:pt>
  </dgm:ptLst>
  <dgm:cxnLst>
    <dgm:cxn modelId="{0294B8C0-457B-4F08-875C-225EFDF740AF}" type="presOf" srcId="{1B00AA15-5D09-4EA2-A8E0-2B3FC7BD7C2F}" destId="{D0C636C2-688D-4215-9F9F-8D3055E9EE8F}" srcOrd="0" destOrd="0" presId="urn:microsoft.com/office/officeart/2005/8/layout/orgChart1"/>
    <dgm:cxn modelId="{EF3DC926-702C-47C5-8D95-727ACF69CE59}" type="presOf" srcId="{7208BB81-7456-472C-99A2-1B45FA8ED92F}" destId="{0518F0F7-6C80-4548-A8FA-A0729859821F}" srcOrd="1" destOrd="0" presId="urn:microsoft.com/office/officeart/2005/8/layout/orgChart1"/>
    <dgm:cxn modelId="{1820C88F-680B-4729-ADBC-565A835C0D4C}" type="presOf" srcId="{333BF3DC-763E-4E66-B1CF-0A998BD0355B}" destId="{69896EB8-997F-4CD5-8FA7-8500519122DF}" srcOrd="0" destOrd="0" presId="urn:microsoft.com/office/officeart/2005/8/layout/orgChart1"/>
    <dgm:cxn modelId="{B03F1F86-A4B0-4B11-8FBE-51ABE2C0BCFA}" srcId="{E61B27AF-B9A0-47A2-B099-5FAF646742CF}" destId="{7208BB81-7456-472C-99A2-1B45FA8ED92F}" srcOrd="0" destOrd="0" parTransId="{7DFEB51B-77A5-4D1F-A4AC-AD1163F1FE2A}" sibTransId="{91D2771F-05F7-46B5-96D8-42C9F618D174}"/>
    <dgm:cxn modelId="{0D1881AC-1E8C-472D-B6A1-B68339039F2E}" type="presOf" srcId="{E61B27AF-B9A0-47A2-B099-5FAF646742CF}" destId="{E10D211F-7026-4BCD-AFBF-16ED70A09557}" srcOrd="0" destOrd="0" presId="urn:microsoft.com/office/officeart/2005/8/layout/orgChart1"/>
    <dgm:cxn modelId="{6AD3A2BC-5E91-4DA5-BB6A-0F2DCFA3B2B3}" type="presOf" srcId="{585A865E-9276-4C96-941F-35DC8EEB003F}" destId="{A9B1DA19-2265-4CAC-941F-4604F6C10DA2}" srcOrd="1" destOrd="0" presId="urn:microsoft.com/office/officeart/2005/8/layout/orgChart1"/>
    <dgm:cxn modelId="{BC500253-2953-4CBD-8D81-BF26220AD682}" type="presOf" srcId="{08C98708-4335-41CB-A8D9-AA9DAC6F3EFF}" destId="{7B182FC0-1F1D-4E5F-A96C-DA00A0D1E2BE}" srcOrd="1" destOrd="0" presId="urn:microsoft.com/office/officeart/2005/8/layout/orgChart1"/>
    <dgm:cxn modelId="{8AD80525-D76A-4DBD-88F8-2750C4307EE1}" srcId="{7208BB81-7456-472C-99A2-1B45FA8ED92F}" destId="{AB23D55E-E8D6-46BF-BBEE-917CD8B6159A}" srcOrd="0" destOrd="0" parTransId="{333BF3DC-763E-4E66-B1CF-0A998BD0355B}" sibTransId="{5AD0E7DE-D803-4066-BED9-CE4932626117}"/>
    <dgm:cxn modelId="{1D051EF0-2A78-4EBF-8CCD-63AB31F7FC67}" type="presOf" srcId="{62680F44-74FE-4DC3-A96E-80D84A0DAB26}" destId="{DCE1992B-0FC5-4B66-8702-8A164866EACE}" srcOrd="1" destOrd="0" presId="urn:microsoft.com/office/officeart/2005/8/layout/orgChart1"/>
    <dgm:cxn modelId="{BD4BFBCE-5A24-44C3-9DEA-ADAD12C7890A}" type="presOf" srcId="{62680F44-74FE-4DC3-A96E-80D84A0DAB26}" destId="{4EFFE216-6E3B-4E0C-A702-5DC0B0719CBF}" srcOrd="0" destOrd="0" presId="urn:microsoft.com/office/officeart/2005/8/layout/orgChart1"/>
    <dgm:cxn modelId="{E0459FB0-61EA-41F3-B0E6-F969B3FBB7AE}" type="presOf" srcId="{08C98708-4335-41CB-A8D9-AA9DAC6F3EFF}" destId="{90F89110-B2F4-4007-B616-3F3E25F138BE}" srcOrd="0" destOrd="0" presId="urn:microsoft.com/office/officeart/2005/8/layout/orgChart1"/>
    <dgm:cxn modelId="{CD08C647-13F3-4254-B9AA-8BC8455E8A80}" type="presOf" srcId="{C79AB33B-97C0-4B7C-9A5C-32C9F62DAC54}" destId="{F199FB02-A002-45D1-A0CB-79B8E6AAF860}" srcOrd="0" destOrd="0" presId="urn:microsoft.com/office/officeart/2005/8/layout/orgChart1"/>
    <dgm:cxn modelId="{53C7A7A8-E826-4079-A53B-C77F739AAC00}" type="presOf" srcId="{585A865E-9276-4C96-941F-35DC8EEB003F}" destId="{59F73BAD-30BC-49D3-81D9-1F37D938336E}" srcOrd="0" destOrd="0" presId="urn:microsoft.com/office/officeart/2005/8/layout/orgChart1"/>
    <dgm:cxn modelId="{CF87B3B3-BD4E-408A-A4A9-28483D894871}" type="presOf" srcId="{A5FA1513-9F37-452A-BB27-049D6AE3B5F1}" destId="{5C71928F-19AF-47E8-8F57-75BADD5D12F3}" srcOrd="0" destOrd="0" presId="urn:microsoft.com/office/officeart/2005/8/layout/orgChart1"/>
    <dgm:cxn modelId="{9DA1C29E-A312-402C-AA83-9D8A090F8770}" type="presOf" srcId="{AB23D55E-E8D6-46BF-BBEE-917CD8B6159A}" destId="{0E3A61F4-3A2C-4EA7-A263-486A5FCB8C45}" srcOrd="1" destOrd="0" presId="urn:microsoft.com/office/officeart/2005/8/layout/orgChart1"/>
    <dgm:cxn modelId="{8717E116-FDEB-48AD-8904-87A22290CD8D}" srcId="{7208BB81-7456-472C-99A2-1B45FA8ED92F}" destId="{08C98708-4335-41CB-A8D9-AA9DAC6F3EFF}" srcOrd="1" destOrd="0" parTransId="{C79AB33B-97C0-4B7C-9A5C-32C9F62DAC54}" sibTransId="{9537D4C6-CDBC-4F46-8FBE-5CD4BEE948A1}"/>
    <dgm:cxn modelId="{9155FC9B-CD86-4968-B7BD-12FEDA9E30CB}" type="presOf" srcId="{7208BB81-7456-472C-99A2-1B45FA8ED92F}" destId="{079D48E6-146C-4ADB-8192-B934BA785FC9}" srcOrd="0" destOrd="0" presId="urn:microsoft.com/office/officeart/2005/8/layout/orgChart1"/>
    <dgm:cxn modelId="{FD11DC11-43FA-4337-AE4C-3DB73BC5AE20}" srcId="{7208BB81-7456-472C-99A2-1B45FA8ED92F}" destId="{62680F44-74FE-4DC3-A96E-80D84A0DAB26}" srcOrd="2" destOrd="0" parTransId="{A5FA1513-9F37-452A-BB27-049D6AE3B5F1}" sibTransId="{148EB431-AC5A-4621-AF2B-A09480A54240}"/>
    <dgm:cxn modelId="{DE0BBAF6-7B7A-4013-B226-3C05CBAE2D3D}" srcId="{7208BB81-7456-472C-99A2-1B45FA8ED92F}" destId="{585A865E-9276-4C96-941F-35DC8EEB003F}" srcOrd="3" destOrd="0" parTransId="{1B00AA15-5D09-4EA2-A8E0-2B3FC7BD7C2F}" sibTransId="{413A0D74-8D1E-4D18-99AF-041D8B0BD342}"/>
    <dgm:cxn modelId="{0A375E25-2DE5-40E6-98AB-28F79EC0E965}" type="presOf" srcId="{AB23D55E-E8D6-46BF-BBEE-917CD8B6159A}" destId="{C7F8455C-1867-4A3E-A281-03104FED783A}" srcOrd="0" destOrd="0" presId="urn:microsoft.com/office/officeart/2005/8/layout/orgChart1"/>
    <dgm:cxn modelId="{971E73DC-E76F-43EB-A1E0-F7CC13FEF601}" type="presParOf" srcId="{E10D211F-7026-4BCD-AFBF-16ED70A09557}" destId="{7870D4E7-4A29-4D32-9145-8D0A67E3DDAE}" srcOrd="0" destOrd="0" presId="urn:microsoft.com/office/officeart/2005/8/layout/orgChart1"/>
    <dgm:cxn modelId="{2735857D-B88D-493C-9C08-FD8CD1CB9819}" type="presParOf" srcId="{7870D4E7-4A29-4D32-9145-8D0A67E3DDAE}" destId="{1810EEAB-9102-4403-9E3F-C7A358A5AD5E}" srcOrd="0" destOrd="0" presId="urn:microsoft.com/office/officeart/2005/8/layout/orgChart1"/>
    <dgm:cxn modelId="{C980B332-9AC6-4A67-9AF9-42DED8CE09E3}" type="presParOf" srcId="{1810EEAB-9102-4403-9E3F-C7A358A5AD5E}" destId="{079D48E6-146C-4ADB-8192-B934BA785FC9}" srcOrd="0" destOrd="0" presId="urn:microsoft.com/office/officeart/2005/8/layout/orgChart1"/>
    <dgm:cxn modelId="{2DEF0329-752F-46BC-9CD7-F39B530B5A73}" type="presParOf" srcId="{1810EEAB-9102-4403-9E3F-C7A358A5AD5E}" destId="{0518F0F7-6C80-4548-A8FA-A0729859821F}" srcOrd="1" destOrd="0" presId="urn:microsoft.com/office/officeart/2005/8/layout/orgChart1"/>
    <dgm:cxn modelId="{9A75A079-7B0E-4CC4-8E1C-1D4DFE0F4979}" type="presParOf" srcId="{7870D4E7-4A29-4D32-9145-8D0A67E3DDAE}" destId="{71137563-4D1B-48A4-BD57-4B201FA29160}" srcOrd="1" destOrd="0" presId="urn:microsoft.com/office/officeart/2005/8/layout/orgChart1"/>
    <dgm:cxn modelId="{34756483-1982-4F67-AE5E-C98A806B6D50}" type="presParOf" srcId="{71137563-4D1B-48A4-BD57-4B201FA29160}" destId="{69896EB8-997F-4CD5-8FA7-8500519122DF}" srcOrd="0" destOrd="0" presId="urn:microsoft.com/office/officeart/2005/8/layout/orgChart1"/>
    <dgm:cxn modelId="{A02C0D06-E86C-4CC7-8FFE-5D8D146D3621}" type="presParOf" srcId="{71137563-4D1B-48A4-BD57-4B201FA29160}" destId="{3D0CD136-3D3B-488F-891B-849E7F9BE7BB}" srcOrd="1" destOrd="0" presId="urn:microsoft.com/office/officeart/2005/8/layout/orgChart1"/>
    <dgm:cxn modelId="{4BC82896-EF81-4ED5-BB66-2683E7FC6985}" type="presParOf" srcId="{3D0CD136-3D3B-488F-891B-849E7F9BE7BB}" destId="{00FE0EC3-4CC1-42DB-BE00-85284AB66313}" srcOrd="0" destOrd="0" presId="urn:microsoft.com/office/officeart/2005/8/layout/orgChart1"/>
    <dgm:cxn modelId="{9BAEC4EF-7338-4C7F-9ADD-E3F2FEFAB2C4}" type="presParOf" srcId="{00FE0EC3-4CC1-42DB-BE00-85284AB66313}" destId="{C7F8455C-1867-4A3E-A281-03104FED783A}" srcOrd="0" destOrd="0" presId="urn:microsoft.com/office/officeart/2005/8/layout/orgChart1"/>
    <dgm:cxn modelId="{2BCB5DED-32E3-4F2E-9293-C03123F7F4DF}" type="presParOf" srcId="{00FE0EC3-4CC1-42DB-BE00-85284AB66313}" destId="{0E3A61F4-3A2C-4EA7-A263-486A5FCB8C45}" srcOrd="1" destOrd="0" presId="urn:microsoft.com/office/officeart/2005/8/layout/orgChart1"/>
    <dgm:cxn modelId="{E550C1DF-56C8-4A3C-98A7-1995EC39B2EB}" type="presParOf" srcId="{3D0CD136-3D3B-488F-891B-849E7F9BE7BB}" destId="{809D8610-8B05-4500-AE83-546E5CA1DB2E}" srcOrd="1" destOrd="0" presId="urn:microsoft.com/office/officeart/2005/8/layout/orgChart1"/>
    <dgm:cxn modelId="{E057C6C8-70A1-4AB1-9B42-F6C05D029C64}" type="presParOf" srcId="{3D0CD136-3D3B-488F-891B-849E7F9BE7BB}" destId="{A732FECE-919F-47A4-A0EF-2152AC55192D}" srcOrd="2" destOrd="0" presId="urn:microsoft.com/office/officeart/2005/8/layout/orgChart1"/>
    <dgm:cxn modelId="{FE03A73E-BCF5-4AA3-A2EC-13B5502A8476}" type="presParOf" srcId="{71137563-4D1B-48A4-BD57-4B201FA29160}" destId="{F199FB02-A002-45D1-A0CB-79B8E6AAF860}" srcOrd="2" destOrd="0" presId="urn:microsoft.com/office/officeart/2005/8/layout/orgChart1"/>
    <dgm:cxn modelId="{D60CA8C0-C950-404F-B15A-EFF319962F0B}" type="presParOf" srcId="{71137563-4D1B-48A4-BD57-4B201FA29160}" destId="{DD849F9F-8638-4763-AA01-246839F88B15}" srcOrd="3" destOrd="0" presId="urn:microsoft.com/office/officeart/2005/8/layout/orgChart1"/>
    <dgm:cxn modelId="{EE85F6C7-1B93-4A0E-AAE3-0901A330B418}" type="presParOf" srcId="{DD849F9F-8638-4763-AA01-246839F88B15}" destId="{68010F16-B96F-4374-8803-C93C22F4166A}" srcOrd="0" destOrd="0" presId="urn:microsoft.com/office/officeart/2005/8/layout/orgChart1"/>
    <dgm:cxn modelId="{56BEC37E-1D88-46B9-8410-E0C518FAC7A2}" type="presParOf" srcId="{68010F16-B96F-4374-8803-C93C22F4166A}" destId="{90F89110-B2F4-4007-B616-3F3E25F138BE}" srcOrd="0" destOrd="0" presId="urn:microsoft.com/office/officeart/2005/8/layout/orgChart1"/>
    <dgm:cxn modelId="{D4D8DEFA-8935-464C-B060-505F3F7C0951}" type="presParOf" srcId="{68010F16-B96F-4374-8803-C93C22F4166A}" destId="{7B182FC0-1F1D-4E5F-A96C-DA00A0D1E2BE}" srcOrd="1" destOrd="0" presId="urn:microsoft.com/office/officeart/2005/8/layout/orgChart1"/>
    <dgm:cxn modelId="{4A8C4818-4C2A-4C1B-9E46-61626A535D98}" type="presParOf" srcId="{DD849F9F-8638-4763-AA01-246839F88B15}" destId="{6AB122D1-0A26-4C8C-A4B7-BAD36C45CD06}" srcOrd="1" destOrd="0" presId="urn:microsoft.com/office/officeart/2005/8/layout/orgChart1"/>
    <dgm:cxn modelId="{C542B63E-4333-4678-A02D-5A40D360458A}" type="presParOf" srcId="{DD849F9F-8638-4763-AA01-246839F88B15}" destId="{95B125D9-AD16-4F97-8736-154C55B4B4F0}" srcOrd="2" destOrd="0" presId="urn:microsoft.com/office/officeart/2005/8/layout/orgChart1"/>
    <dgm:cxn modelId="{A7BD4022-DAEC-43CA-A91E-C56FA7BA24DF}" type="presParOf" srcId="{71137563-4D1B-48A4-BD57-4B201FA29160}" destId="{5C71928F-19AF-47E8-8F57-75BADD5D12F3}" srcOrd="4" destOrd="0" presId="urn:microsoft.com/office/officeart/2005/8/layout/orgChart1"/>
    <dgm:cxn modelId="{DDCD3ACF-ABB2-4DE2-B15A-44E5B45BB935}" type="presParOf" srcId="{71137563-4D1B-48A4-BD57-4B201FA29160}" destId="{8C527ABA-4C69-4C10-A00D-D3D5DD47EF5C}" srcOrd="5" destOrd="0" presId="urn:microsoft.com/office/officeart/2005/8/layout/orgChart1"/>
    <dgm:cxn modelId="{A6CD6EC2-BDC3-4466-844D-A59AAA046941}" type="presParOf" srcId="{8C527ABA-4C69-4C10-A00D-D3D5DD47EF5C}" destId="{F0127276-2A8F-4100-9882-AC839D3965DD}" srcOrd="0" destOrd="0" presId="urn:microsoft.com/office/officeart/2005/8/layout/orgChart1"/>
    <dgm:cxn modelId="{8D473432-A558-4738-8D28-A8357611D9B5}" type="presParOf" srcId="{F0127276-2A8F-4100-9882-AC839D3965DD}" destId="{4EFFE216-6E3B-4E0C-A702-5DC0B0719CBF}" srcOrd="0" destOrd="0" presId="urn:microsoft.com/office/officeart/2005/8/layout/orgChart1"/>
    <dgm:cxn modelId="{7055E879-303E-48D6-B52E-1C7415A3905E}" type="presParOf" srcId="{F0127276-2A8F-4100-9882-AC839D3965DD}" destId="{DCE1992B-0FC5-4B66-8702-8A164866EACE}" srcOrd="1" destOrd="0" presId="urn:microsoft.com/office/officeart/2005/8/layout/orgChart1"/>
    <dgm:cxn modelId="{495A3999-E4CE-474A-B1F8-196BC0EC554E}" type="presParOf" srcId="{8C527ABA-4C69-4C10-A00D-D3D5DD47EF5C}" destId="{284E6A52-9268-41D7-800D-27A4B86BAFAA}" srcOrd="1" destOrd="0" presId="urn:microsoft.com/office/officeart/2005/8/layout/orgChart1"/>
    <dgm:cxn modelId="{7D0F9CCA-307F-4F3C-97C1-7F0360B8DEB2}" type="presParOf" srcId="{8C527ABA-4C69-4C10-A00D-D3D5DD47EF5C}" destId="{BC5EEE49-DE10-4B83-BD91-E9C6103DA875}" srcOrd="2" destOrd="0" presId="urn:microsoft.com/office/officeart/2005/8/layout/orgChart1"/>
    <dgm:cxn modelId="{349DBC4E-348E-4FBD-A444-03BCB07F7B30}" type="presParOf" srcId="{71137563-4D1B-48A4-BD57-4B201FA29160}" destId="{D0C636C2-688D-4215-9F9F-8D3055E9EE8F}" srcOrd="6" destOrd="0" presId="urn:microsoft.com/office/officeart/2005/8/layout/orgChart1"/>
    <dgm:cxn modelId="{EF998E65-C858-44F6-86F5-502DF3EB6856}" type="presParOf" srcId="{71137563-4D1B-48A4-BD57-4B201FA29160}" destId="{D965DF10-BCE2-4F27-9981-0E46F354C6A8}" srcOrd="7" destOrd="0" presId="urn:microsoft.com/office/officeart/2005/8/layout/orgChart1"/>
    <dgm:cxn modelId="{B8FD7603-E8CD-442C-9998-20B874FA7992}" type="presParOf" srcId="{D965DF10-BCE2-4F27-9981-0E46F354C6A8}" destId="{9A6B473E-8CC7-45B0-BAAD-15F3BA2F7B8C}" srcOrd="0" destOrd="0" presId="urn:microsoft.com/office/officeart/2005/8/layout/orgChart1"/>
    <dgm:cxn modelId="{FCDB2A3D-5223-4E57-8154-5A3E28D20270}" type="presParOf" srcId="{9A6B473E-8CC7-45B0-BAAD-15F3BA2F7B8C}" destId="{59F73BAD-30BC-49D3-81D9-1F37D938336E}" srcOrd="0" destOrd="0" presId="urn:microsoft.com/office/officeart/2005/8/layout/orgChart1"/>
    <dgm:cxn modelId="{E45B0D09-CC15-4803-B18B-E5039379434B}" type="presParOf" srcId="{9A6B473E-8CC7-45B0-BAAD-15F3BA2F7B8C}" destId="{A9B1DA19-2265-4CAC-941F-4604F6C10DA2}" srcOrd="1" destOrd="0" presId="urn:microsoft.com/office/officeart/2005/8/layout/orgChart1"/>
    <dgm:cxn modelId="{F72D2217-1CFD-4DAD-BE8F-4C242B21B3FA}" type="presParOf" srcId="{D965DF10-BCE2-4F27-9981-0E46F354C6A8}" destId="{FE79F313-B328-4B2B-B39E-D2739AF63C2F}" srcOrd="1" destOrd="0" presId="urn:microsoft.com/office/officeart/2005/8/layout/orgChart1"/>
    <dgm:cxn modelId="{96A9F39A-3DDD-4351-904B-DBFA55ACA2E4}" type="presParOf" srcId="{D965DF10-BCE2-4F27-9981-0E46F354C6A8}" destId="{CC0A3143-EABB-4CBB-BEB5-C372A131E794}" srcOrd="2" destOrd="0" presId="urn:microsoft.com/office/officeart/2005/8/layout/orgChart1"/>
    <dgm:cxn modelId="{D9060D85-46CD-4B74-AFB5-FA67CBD73E9A}" type="presParOf" srcId="{7870D4E7-4A29-4D32-9145-8D0A67E3DDAE}" destId="{50C10DB6-5938-489E-86C0-BA46EA8CF8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7595A0-168B-4ED8-8F9A-DD4B309C392D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41D6678B-148E-4850-9838-C39209648C96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5C25774D-D6FC-4742-882C-3361F2957958}" type="par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E3865AD1-EB6D-4B6A-A642-DBAB718ABD9E}" type="sibTrans" cxnId="{65A5F4D6-C51B-42AE-92C4-CC902223533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9A2F1192-90DB-43A9-AD10-310BFC3F5870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C99ADA21-55E0-4BDC-AF42-360E416AA61A}" type="par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BBE505-3966-47C5-8914-A89B65D8BA8D}" type="sibTrans" cxnId="{F2257F25-C79E-45F7-B103-97F2B979E538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B4292E1E-8859-4C4F-9D30-A0266F028A05}">
      <dgm:prSet phldrT="[텍스트]"/>
      <dgm:spPr/>
      <dgm:t>
        <a:bodyPr/>
        <a:lstStyle/>
        <a:p>
          <a:pPr latinLnBrk="1">
            <a:lnSpc>
              <a:spcPct val="150000"/>
            </a:lnSpc>
          </a:pP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b="1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DD2EB078-E848-4862-8202-D2F6DBB40904}" type="par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6A7B9181-BEAA-4012-BD23-08684FCCBA73}" type="sibTrans" cxnId="{11BE0308-B3F7-48DA-86E7-DC68B3255A05}">
      <dgm:prSet/>
      <dgm:spPr/>
      <dgm:t>
        <a:bodyPr/>
        <a:lstStyle/>
        <a:p>
          <a:pPr latinLnBrk="1">
            <a:lnSpc>
              <a:spcPct val="150000"/>
            </a:lnSpc>
          </a:pPr>
          <a:endParaRPr lang="ko-KR" altLang="en-US" b="1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gm:t>
    </dgm:pt>
    <dgm:pt modelId="{2224B433-46B7-4882-82E8-998C9C9712C2}" type="pres">
      <dgm:prSet presAssocID="{1C7595A0-168B-4ED8-8F9A-DD4B309C39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FA4CF3-8829-4F20-B289-CF56E111F740}" type="pres">
      <dgm:prSet presAssocID="{1C7595A0-168B-4ED8-8F9A-DD4B309C392D}" presName="dummyMaxCanvas" presStyleCnt="0">
        <dgm:presLayoutVars/>
      </dgm:prSet>
      <dgm:spPr/>
    </dgm:pt>
    <dgm:pt modelId="{546CBFFE-C78C-431A-91E7-14AC0A1FA463}" type="pres">
      <dgm:prSet presAssocID="{1C7595A0-168B-4ED8-8F9A-DD4B309C392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6531F3-1A7F-436C-AE79-AA01CF23B09B}" type="pres">
      <dgm:prSet presAssocID="{1C7595A0-168B-4ED8-8F9A-DD4B309C392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A954AB-8E38-4317-85D9-6D1626FE9EFF}" type="pres">
      <dgm:prSet presAssocID="{1C7595A0-168B-4ED8-8F9A-DD4B309C392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5D4D8B-7305-42EF-800B-5D2FC7F0230E}" type="pres">
      <dgm:prSet presAssocID="{1C7595A0-168B-4ED8-8F9A-DD4B309C392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B58122-2F19-4122-972F-63EA0746CB14}" type="pres">
      <dgm:prSet presAssocID="{1C7595A0-168B-4ED8-8F9A-DD4B309C392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CE6FA8-822A-41E5-A0DB-752087267055}" type="pres">
      <dgm:prSet presAssocID="{1C7595A0-168B-4ED8-8F9A-DD4B309C392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66863F-0B01-46ED-A88F-E1D5611C6F2B}" type="pres">
      <dgm:prSet presAssocID="{1C7595A0-168B-4ED8-8F9A-DD4B309C392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671117-7DC0-4BBE-A1DB-707CA9ECF8FE}" type="pres">
      <dgm:prSet presAssocID="{1C7595A0-168B-4ED8-8F9A-DD4B309C392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EF07DAC-B9B4-4F73-A69F-DD7E4623FD41}" type="presOf" srcId="{41D6678B-148E-4850-9838-C39209648C96}" destId="{13CE6FA8-822A-41E5-A0DB-752087267055}" srcOrd="1" destOrd="0" presId="urn:microsoft.com/office/officeart/2005/8/layout/vProcess5"/>
    <dgm:cxn modelId="{4EF9C6C7-3E18-4B4F-9415-83B88BD5CC84}" type="presOf" srcId="{1C7595A0-168B-4ED8-8F9A-DD4B309C392D}" destId="{2224B433-46B7-4882-82E8-998C9C9712C2}" srcOrd="0" destOrd="0" presId="urn:microsoft.com/office/officeart/2005/8/layout/vProcess5"/>
    <dgm:cxn modelId="{65A5F4D6-C51B-42AE-92C4-CC9022235335}" srcId="{1C7595A0-168B-4ED8-8F9A-DD4B309C392D}" destId="{41D6678B-148E-4850-9838-C39209648C96}" srcOrd="0" destOrd="0" parTransId="{5C25774D-D6FC-4742-882C-3361F2957958}" sibTransId="{E3865AD1-EB6D-4B6A-A642-DBAB718ABD9E}"/>
    <dgm:cxn modelId="{EBDB248D-CE58-4450-B1EB-C9E4F9A09E80}" type="presOf" srcId="{9A2F1192-90DB-43A9-AD10-310BFC3F5870}" destId="{126531F3-1A7F-436C-AE79-AA01CF23B09B}" srcOrd="0" destOrd="0" presId="urn:microsoft.com/office/officeart/2005/8/layout/vProcess5"/>
    <dgm:cxn modelId="{548AB5EF-72C6-42EF-973F-B6D28337CAD6}" type="presOf" srcId="{B4292E1E-8859-4C4F-9D30-A0266F028A05}" destId="{39A954AB-8E38-4317-85D9-6D1626FE9EFF}" srcOrd="0" destOrd="0" presId="urn:microsoft.com/office/officeart/2005/8/layout/vProcess5"/>
    <dgm:cxn modelId="{F2257F25-C79E-45F7-B103-97F2B979E538}" srcId="{1C7595A0-168B-4ED8-8F9A-DD4B309C392D}" destId="{9A2F1192-90DB-43A9-AD10-310BFC3F5870}" srcOrd="1" destOrd="0" parTransId="{C99ADA21-55E0-4BDC-AF42-360E416AA61A}" sibTransId="{22BBE505-3966-47C5-8914-A89B65D8BA8D}"/>
    <dgm:cxn modelId="{4550167C-3C51-4671-BEFB-F84851674DE7}" type="presOf" srcId="{41D6678B-148E-4850-9838-C39209648C96}" destId="{546CBFFE-C78C-431A-91E7-14AC0A1FA463}" srcOrd="0" destOrd="0" presId="urn:microsoft.com/office/officeart/2005/8/layout/vProcess5"/>
    <dgm:cxn modelId="{11BE0308-B3F7-48DA-86E7-DC68B3255A05}" srcId="{1C7595A0-168B-4ED8-8F9A-DD4B309C392D}" destId="{B4292E1E-8859-4C4F-9D30-A0266F028A05}" srcOrd="2" destOrd="0" parTransId="{DD2EB078-E848-4862-8202-D2F6DBB40904}" sibTransId="{6A7B9181-BEAA-4012-BD23-08684FCCBA73}"/>
    <dgm:cxn modelId="{D7EDCE08-CCF2-4FCE-8BBA-EAB130D11030}" type="presOf" srcId="{22BBE505-3966-47C5-8914-A89B65D8BA8D}" destId="{32B58122-2F19-4122-972F-63EA0746CB14}" srcOrd="0" destOrd="0" presId="urn:microsoft.com/office/officeart/2005/8/layout/vProcess5"/>
    <dgm:cxn modelId="{1AA811F4-9DCC-4698-9B6F-568B8B71F003}" type="presOf" srcId="{B4292E1E-8859-4C4F-9D30-A0266F028A05}" destId="{67671117-7DC0-4BBE-A1DB-707CA9ECF8FE}" srcOrd="1" destOrd="0" presId="urn:microsoft.com/office/officeart/2005/8/layout/vProcess5"/>
    <dgm:cxn modelId="{2BBB6988-CBD4-4AC4-BF41-6FDC62B9720C}" type="presOf" srcId="{E3865AD1-EB6D-4B6A-A642-DBAB718ABD9E}" destId="{9B5D4D8B-7305-42EF-800B-5D2FC7F0230E}" srcOrd="0" destOrd="0" presId="urn:microsoft.com/office/officeart/2005/8/layout/vProcess5"/>
    <dgm:cxn modelId="{A483C460-199B-46E6-98FB-820094F9F586}" type="presOf" srcId="{9A2F1192-90DB-43A9-AD10-310BFC3F5870}" destId="{6666863F-0B01-46ED-A88F-E1D5611C6F2B}" srcOrd="1" destOrd="0" presId="urn:microsoft.com/office/officeart/2005/8/layout/vProcess5"/>
    <dgm:cxn modelId="{DA48557B-C381-4B9E-A531-2BAE70C0E4B7}" type="presParOf" srcId="{2224B433-46B7-4882-82E8-998C9C9712C2}" destId="{D9FA4CF3-8829-4F20-B289-CF56E111F740}" srcOrd="0" destOrd="0" presId="urn:microsoft.com/office/officeart/2005/8/layout/vProcess5"/>
    <dgm:cxn modelId="{C58A2F99-912C-42E8-9FDE-786F081385BF}" type="presParOf" srcId="{2224B433-46B7-4882-82E8-998C9C9712C2}" destId="{546CBFFE-C78C-431A-91E7-14AC0A1FA463}" srcOrd="1" destOrd="0" presId="urn:microsoft.com/office/officeart/2005/8/layout/vProcess5"/>
    <dgm:cxn modelId="{7E5CB847-FB2E-4F68-A143-9CF497ECD19A}" type="presParOf" srcId="{2224B433-46B7-4882-82E8-998C9C9712C2}" destId="{126531F3-1A7F-436C-AE79-AA01CF23B09B}" srcOrd="2" destOrd="0" presId="urn:microsoft.com/office/officeart/2005/8/layout/vProcess5"/>
    <dgm:cxn modelId="{DC6C4FCC-0A38-4E08-AF94-5347537AA850}" type="presParOf" srcId="{2224B433-46B7-4882-82E8-998C9C9712C2}" destId="{39A954AB-8E38-4317-85D9-6D1626FE9EFF}" srcOrd="3" destOrd="0" presId="urn:microsoft.com/office/officeart/2005/8/layout/vProcess5"/>
    <dgm:cxn modelId="{998F119D-5FE2-4041-AE97-1953D0486F22}" type="presParOf" srcId="{2224B433-46B7-4882-82E8-998C9C9712C2}" destId="{9B5D4D8B-7305-42EF-800B-5D2FC7F0230E}" srcOrd="4" destOrd="0" presId="urn:microsoft.com/office/officeart/2005/8/layout/vProcess5"/>
    <dgm:cxn modelId="{507826DC-7711-4F80-A847-C9149A878C14}" type="presParOf" srcId="{2224B433-46B7-4882-82E8-998C9C9712C2}" destId="{32B58122-2F19-4122-972F-63EA0746CB14}" srcOrd="5" destOrd="0" presId="urn:microsoft.com/office/officeart/2005/8/layout/vProcess5"/>
    <dgm:cxn modelId="{5BFDCD85-D92A-4080-94D2-9F021A9171FA}" type="presParOf" srcId="{2224B433-46B7-4882-82E8-998C9C9712C2}" destId="{13CE6FA8-822A-41E5-A0DB-752087267055}" srcOrd="6" destOrd="0" presId="urn:microsoft.com/office/officeart/2005/8/layout/vProcess5"/>
    <dgm:cxn modelId="{6763864D-D8B7-4601-B080-E5ECE7EEC1B8}" type="presParOf" srcId="{2224B433-46B7-4882-82E8-998C9C9712C2}" destId="{6666863F-0B01-46ED-A88F-E1D5611C6F2B}" srcOrd="7" destOrd="0" presId="urn:microsoft.com/office/officeart/2005/8/layout/vProcess5"/>
    <dgm:cxn modelId="{DDB0AA69-3CBE-4E5F-ACF7-EF2628B247B9}" type="presParOf" srcId="{2224B433-46B7-4882-82E8-998C9C9712C2}" destId="{67671117-7DC0-4BBE-A1DB-707CA9ECF8F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8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DBD899D0-3323-4E0E-ADAA-6C4D9DA1CC07}" type="sibTrans" cxnId="{137CBF47-1968-4644-AC14-CD7E7EB69318}">
      <dgm:prSet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BE259B64-F260-4AD1-9F16-FED6F3B5B9EC}">
      <dgm:prSet phldrT="[텍스트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z="28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97214D6-5D35-42A2-8D66-A8928A66EE5A}" type="sibTrans" cxnId="{27527C60-F467-4807-8A71-A91CF8EBC7CC}">
      <dgm:prSet custT="1"/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64B7044C-C751-4BC2-8EB8-6F0A5828CAF0}">
      <dgm:prSet phldrT="[텍스트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3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6B4128C-A22C-4142-8998-C82DBF13845E}" type="parTrans" cxnId="{307B61C9-E8BB-463E-86AC-109AB3D357CF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27D70FE-37C1-48B7-841A-B2BE7507C83C}" type="sibTrans" cxnId="{307B61C9-E8BB-463E-86AC-109AB3D357CF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50A14E10-394B-4A16-8840-3FF19BFE51A7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sz="3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1F0F493A-FE36-43EB-B66C-24ED6CCDD23C}" type="par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0663A440-1782-4D5F-9976-E4DD9004F725}" type="sibTrans" cxnId="{45961136-3C78-4BBD-8747-BAF60261463E}">
      <dgm:prSet/>
      <dgm:spPr/>
      <dgm:t>
        <a:bodyPr/>
        <a:lstStyle/>
        <a:p>
          <a:pPr latinLnBrk="1"/>
          <a:endParaRPr lang="ko-KR" altLang="en-US" sz="14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7E551301-9CE3-4779-8545-A4243163B75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CFE2F3"/>
          </a:solidFill>
        </a:ln>
      </dgm:spPr>
      <dgm:t>
        <a:bodyPr/>
        <a:lstStyle/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atinLnBrk="1"/>
          <a:r>
            <a:rPr lang="ko-KR" altLang="en-US" sz="24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A66A7D9B-B796-47C3-9ED2-1648B14E28B0}" type="parTrans" cxnId="{981DBBF4-9AFF-4AEC-B8A3-7DEA9279777D}">
      <dgm:prSet/>
      <dgm:spPr/>
      <dgm:t>
        <a:bodyPr/>
        <a:lstStyle/>
        <a:p>
          <a:pPr latinLnBrk="1"/>
          <a:endParaRPr lang="ko-KR" altLang="en-US" sz="1400"/>
        </a:p>
      </dgm:t>
    </dgm:pt>
    <dgm:pt modelId="{E22D2BAA-3428-4BAE-ABE8-F59A62A3807C}" type="sibTrans" cxnId="{981DBBF4-9AFF-4AEC-B8A3-7DEA9279777D}">
      <dgm:prSet custT="1"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pPr latinLnBrk="1"/>
          <a:endParaRPr lang="ko-KR" altLang="en-US" sz="300"/>
        </a:p>
      </dgm:t>
    </dgm:pt>
    <dgm:pt modelId="{5520959E-904B-4A16-9762-41C9D62E8710}">
      <dgm:prSet phldrT="[텍스트]" custT="1"/>
      <dgm:spPr>
        <a:noFill/>
        <a:ln>
          <a:solidFill>
            <a:srgbClr val="C0C0C0"/>
          </a:solidFill>
        </a:ln>
      </dgm:spPr>
      <dgm:t>
        <a:bodyPr/>
        <a:lstStyle/>
        <a:p>
          <a:pPr latinLnBrk="1"/>
          <a:r>
            <a:rPr lang="ko-KR" altLang="en-US" sz="2400" b="1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FC17F897-2D39-4486-8C44-66212978FE3A}" type="parTrans" cxnId="{9A312EE4-D694-410F-80D8-AC6F5BE5B4E6}">
      <dgm:prSet/>
      <dgm:spPr/>
      <dgm:t>
        <a:bodyPr/>
        <a:lstStyle/>
        <a:p>
          <a:pPr latinLnBrk="1"/>
          <a:endParaRPr lang="ko-KR" altLang="en-US" sz="1400"/>
        </a:p>
      </dgm:t>
    </dgm:pt>
    <dgm:pt modelId="{60581140-3B1D-4AAE-9FAF-6DBDBB5A9EC3}" type="sibTrans" cxnId="{9A312EE4-D694-410F-80D8-AC6F5BE5B4E6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3BBE198C-EFFE-4364-A7D6-A7FEF595EE21}">
      <dgm:prSet phldrT="[텍스트]" custT="1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sz="36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gm:t>
    </dgm:pt>
    <dgm:pt modelId="{2C4F1DD3-A496-49CA-BEFD-6CD7FCA23B1F}" type="parTrans" cxnId="{39FC8954-8E2C-4687-A768-8C5ACB0D0F1C}">
      <dgm:prSet/>
      <dgm:spPr/>
      <dgm:t>
        <a:bodyPr/>
        <a:lstStyle/>
        <a:p>
          <a:pPr latinLnBrk="1"/>
          <a:endParaRPr lang="ko-KR" altLang="en-US" sz="1400"/>
        </a:p>
      </dgm:t>
    </dgm:pt>
    <dgm:pt modelId="{BFD02F21-C67D-4CF7-9EEB-3EDF338ED40E}" type="sibTrans" cxnId="{39FC8954-8E2C-4687-A768-8C5ACB0D0F1C}">
      <dgm:prSet custT="1"/>
      <dgm:spPr/>
      <dgm:t>
        <a:bodyPr/>
        <a:lstStyle/>
        <a:p>
          <a:pPr latinLnBrk="1"/>
          <a:endParaRPr lang="ko-KR" altLang="en-US" sz="300"/>
        </a:p>
      </dgm:t>
    </dgm:pt>
    <dgm:pt modelId="{B919A46E-E10E-4676-AB33-462E69534337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F6364AA3-CD4E-4EDA-A0A4-3C02BF50A683}" type="pres">
      <dgm:prSet presAssocID="{7EA388BB-C55B-4705-B1A8-C726CA93CDD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655C28-947C-4C85-8039-B1464FFEBFE3}" type="pres">
      <dgm:prSet presAssocID="{DBD899D0-3323-4E0E-ADAA-6C4D9DA1CC07}" presName="sibTrans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442ACDE3-ABB2-4FEC-8F30-0A0727C0ABF1}" type="pres">
      <dgm:prSet presAssocID="{DBD899D0-3323-4E0E-ADAA-6C4D9DA1CC07}" presName="connectorText" presStyleLbl="sibTrans1D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28CA22D3-05B2-48A5-A749-B15B59C1B352}" type="pres">
      <dgm:prSet presAssocID="{64B7044C-C751-4BC2-8EB8-6F0A5828CAF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F0CF-EE9B-4D83-BA20-E4218C41A67C}" type="pres">
      <dgm:prSet presAssocID="{F27D70FE-37C1-48B7-841A-B2BE7507C83C}" presName="sibTrans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1160046E-E375-4E9F-BE32-DDCEF0647D22}" type="pres">
      <dgm:prSet presAssocID="{F27D70FE-37C1-48B7-841A-B2BE7507C83C}" presName="connectorText" presStyleLbl="sibTrans1D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0D2D08C5-EBAB-4F5D-BCC1-981A97971C28}" type="pres">
      <dgm:prSet presAssocID="{7E551301-9CE3-4779-8545-A4243163B757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93A6B9-F03A-44DA-B4D7-DC214ABA1BEC}" type="pres">
      <dgm:prSet presAssocID="{E22D2BAA-3428-4BAE-ABE8-F59A62A3807C}" presName="sibTrans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62F70D9-FF28-4272-BE05-AEF55494767B}" type="pres">
      <dgm:prSet presAssocID="{E22D2BAA-3428-4BAE-ABE8-F59A62A3807C}" presName="connectorText" presStyleLbl="sibTrans1D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D630C14F-ADB1-4E2E-8E04-CF0FF36E48B7}" type="pres">
      <dgm:prSet presAssocID="{5520959E-904B-4A16-9762-41C9D62E871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557CB7-D52E-4B85-A141-D1F3F8E097D5}" type="pres">
      <dgm:prSet presAssocID="{60581140-3B1D-4AAE-9FAF-6DBDBB5A9EC3}" presName="sibTrans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CDB7784E-6A31-491F-8F12-A2C94DDA11A7}" type="pres">
      <dgm:prSet presAssocID="{60581140-3B1D-4AAE-9FAF-6DBDBB5A9EC3}" presName="connectorText" presStyleLbl="sibTrans1D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F079E0B7-930F-467C-BB56-368230D2F341}" type="pres">
      <dgm:prSet presAssocID="{3BBE198C-EFFE-4364-A7D6-A7FEF595EE2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34860-D6B5-4340-9946-D15A1411E881}" type="pres">
      <dgm:prSet presAssocID="{BFD02F21-C67D-4CF7-9EEB-3EDF338ED40E}" presName="sibTrans" presStyleLbl="sibTrans1D1" presStyleIdx="4" presStyleCnt="6"/>
      <dgm:spPr/>
    </dgm:pt>
    <dgm:pt modelId="{867F79C1-1526-4F5E-8906-9F5F09A3526C}" type="pres">
      <dgm:prSet presAssocID="{BFD02F21-C67D-4CF7-9EEB-3EDF338ED40E}" presName="connectorText" presStyleLbl="sibTrans1D1" presStyleIdx="4" presStyleCnt="6"/>
      <dgm:spPr/>
    </dgm:pt>
    <dgm:pt modelId="{AD45548B-580F-49E1-877E-CFBC27607480}" type="pres">
      <dgm:prSet presAssocID="{BE259B64-F260-4AD1-9F16-FED6F3B5B9E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D3A5CA-AAB3-48E1-B52F-C792214828EA}" type="pres">
      <dgm:prSet presAssocID="{797214D6-5D35-42A2-8D66-A8928A66EE5A}" presName="sibTrans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217FC4B-4D63-4729-8D47-3FA776DAD10D}" type="pres">
      <dgm:prSet presAssocID="{797214D6-5D35-42A2-8D66-A8928A66EE5A}" presName="connectorText" presStyleLbl="sibTrans1D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9172825-F34B-4771-9088-171A6F106361}" type="pres">
      <dgm:prSet presAssocID="{50A14E10-394B-4A16-8840-3FF19BFE51A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312EE4-D694-410F-80D8-AC6F5BE5B4E6}" srcId="{002D058C-0E6C-4248-B324-B4771D015659}" destId="{5520959E-904B-4A16-9762-41C9D62E8710}" srcOrd="3" destOrd="0" parTransId="{FC17F897-2D39-4486-8C44-66212978FE3A}" sibTransId="{60581140-3B1D-4AAE-9FAF-6DBDBB5A9EC3}"/>
    <dgm:cxn modelId="{56DF2E6C-355B-4126-AB9B-8AAD0D6274D3}" type="presOf" srcId="{F27D70FE-37C1-48B7-841A-B2BE7507C83C}" destId="{1160046E-E375-4E9F-BE32-DDCEF0647D22}" srcOrd="1" destOrd="0" presId="urn:microsoft.com/office/officeart/2005/8/layout/bProcess3"/>
    <dgm:cxn modelId="{781A117D-52F8-4D8E-A468-E40C1724B9D8}" type="presOf" srcId="{BE259B64-F260-4AD1-9F16-FED6F3B5B9EC}" destId="{AD45548B-580F-49E1-877E-CFBC27607480}" srcOrd="0" destOrd="0" presId="urn:microsoft.com/office/officeart/2005/8/layout/bProcess3"/>
    <dgm:cxn modelId="{7FBE55E0-C035-4A05-89DA-C0EDC75C100A}" type="presOf" srcId="{F27D70FE-37C1-48B7-841A-B2BE7507C83C}" destId="{68C1F0CF-EE9B-4D83-BA20-E4218C41A67C}" srcOrd="0" destOrd="0" presId="urn:microsoft.com/office/officeart/2005/8/layout/bProcess3"/>
    <dgm:cxn modelId="{F2E4E726-6125-46F6-8C7A-2A76F2B90FC2}" type="presOf" srcId="{E22D2BAA-3428-4BAE-ABE8-F59A62A3807C}" destId="{C62F70D9-FF28-4272-BE05-AEF55494767B}" srcOrd="1" destOrd="0" presId="urn:microsoft.com/office/officeart/2005/8/layout/bProcess3"/>
    <dgm:cxn modelId="{4BF5A966-7DDF-4C88-8E9C-E6A0ACDCA747}" type="presOf" srcId="{64B7044C-C751-4BC2-8EB8-6F0A5828CAF0}" destId="{28CA22D3-05B2-48A5-A749-B15B59C1B352}" srcOrd="0" destOrd="0" presId="urn:microsoft.com/office/officeart/2005/8/layout/bProcess3"/>
    <dgm:cxn modelId="{981DBBF4-9AFF-4AEC-B8A3-7DEA9279777D}" srcId="{002D058C-0E6C-4248-B324-B4771D015659}" destId="{7E551301-9CE3-4779-8545-A4243163B757}" srcOrd="2" destOrd="0" parTransId="{A66A7D9B-B796-47C3-9ED2-1648B14E28B0}" sibTransId="{E22D2BAA-3428-4BAE-ABE8-F59A62A3807C}"/>
    <dgm:cxn modelId="{6C625895-B7CE-4413-8D12-E1FDA6BD5A5C}" type="presOf" srcId="{60581140-3B1D-4AAE-9FAF-6DBDBB5A9EC3}" destId="{CDB7784E-6A31-491F-8F12-A2C94DDA11A7}" srcOrd="1" destOrd="0" presId="urn:microsoft.com/office/officeart/2005/8/layout/bProcess3"/>
    <dgm:cxn modelId="{1482EF31-B853-4D6B-A605-817E32E63A49}" type="presOf" srcId="{DBD899D0-3323-4E0E-ADAA-6C4D9DA1CC07}" destId="{F7655C28-947C-4C85-8039-B1464FFEBFE3}" srcOrd="0" destOrd="0" presId="urn:microsoft.com/office/officeart/2005/8/layout/bProcess3"/>
    <dgm:cxn modelId="{0177DE24-56DE-4F49-A453-BB9BDB30D907}" type="presOf" srcId="{E22D2BAA-3428-4BAE-ABE8-F59A62A3807C}" destId="{7593A6B9-F03A-44DA-B4D7-DC214ABA1BEC}" srcOrd="0" destOrd="0" presId="urn:microsoft.com/office/officeart/2005/8/layout/bProcess3"/>
    <dgm:cxn modelId="{39FC8954-8E2C-4687-A768-8C5ACB0D0F1C}" srcId="{002D058C-0E6C-4248-B324-B4771D015659}" destId="{3BBE198C-EFFE-4364-A7D6-A7FEF595EE21}" srcOrd="4" destOrd="0" parTransId="{2C4F1DD3-A496-49CA-BEFD-6CD7FCA23B1F}" sibTransId="{BFD02F21-C67D-4CF7-9EEB-3EDF338ED40E}"/>
    <dgm:cxn modelId="{E09F1B46-C332-4856-A4DB-423E7E080CD4}" type="presOf" srcId="{BFD02F21-C67D-4CF7-9EEB-3EDF338ED40E}" destId="{867F79C1-1526-4F5E-8906-9F5F09A3526C}" srcOrd="1" destOrd="0" presId="urn:microsoft.com/office/officeart/2005/8/layout/bProcess3"/>
    <dgm:cxn modelId="{45961136-3C78-4BBD-8747-BAF60261463E}" srcId="{002D058C-0E6C-4248-B324-B4771D015659}" destId="{50A14E10-394B-4A16-8840-3FF19BFE51A7}" srcOrd="6" destOrd="0" parTransId="{1F0F493A-FE36-43EB-B66C-24ED6CCDD23C}" sibTransId="{0663A440-1782-4D5F-9976-E4DD9004F725}"/>
    <dgm:cxn modelId="{4A3764A7-CA97-4F71-B98B-506C26BF84BB}" type="presOf" srcId="{002D058C-0E6C-4248-B324-B4771D015659}" destId="{B919A46E-E10E-4676-AB33-462E69534337}" srcOrd="0" destOrd="0" presId="urn:microsoft.com/office/officeart/2005/8/layout/bProcess3"/>
    <dgm:cxn modelId="{C2C8E44A-5E04-48F4-85E5-8E36FFC710D9}" type="presOf" srcId="{7E551301-9CE3-4779-8545-A4243163B757}" destId="{0D2D08C5-EBAB-4F5D-BCC1-981A97971C28}" srcOrd="0" destOrd="0" presId="urn:microsoft.com/office/officeart/2005/8/layout/bProcess3"/>
    <dgm:cxn modelId="{307B61C9-E8BB-463E-86AC-109AB3D357CF}" srcId="{002D058C-0E6C-4248-B324-B4771D015659}" destId="{64B7044C-C751-4BC2-8EB8-6F0A5828CAF0}" srcOrd="1" destOrd="0" parTransId="{76B4128C-A22C-4142-8998-C82DBF13845E}" sibTransId="{F27D70FE-37C1-48B7-841A-B2BE7507C83C}"/>
    <dgm:cxn modelId="{F9D086D5-E2A0-4ED7-889B-144C7C3F5F57}" type="presOf" srcId="{5520959E-904B-4A16-9762-41C9D62E8710}" destId="{D630C14F-ADB1-4E2E-8E04-CF0FF36E48B7}" srcOrd="0" destOrd="0" presId="urn:microsoft.com/office/officeart/2005/8/layout/bProcess3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495991A4-64AB-43CA-BD16-97AE7618C51C}" type="presOf" srcId="{BFD02F21-C67D-4CF7-9EEB-3EDF338ED40E}" destId="{70534860-D6B5-4340-9946-D15A1411E881}" srcOrd="0" destOrd="0" presId="urn:microsoft.com/office/officeart/2005/8/layout/bProcess3"/>
    <dgm:cxn modelId="{49ABC0BC-88FB-4B97-BC2F-167B43808B86}" type="presOf" srcId="{3BBE198C-EFFE-4364-A7D6-A7FEF595EE21}" destId="{F079E0B7-930F-467C-BB56-368230D2F341}" srcOrd="0" destOrd="0" presId="urn:microsoft.com/office/officeart/2005/8/layout/bProcess3"/>
    <dgm:cxn modelId="{39D01F40-C0BF-4FBB-A5BB-5C4A23AF0AE5}" type="presOf" srcId="{DBD899D0-3323-4E0E-ADAA-6C4D9DA1CC07}" destId="{442ACDE3-ABB2-4FEC-8F30-0A0727C0ABF1}" srcOrd="1" destOrd="0" presId="urn:microsoft.com/office/officeart/2005/8/layout/bProcess3"/>
    <dgm:cxn modelId="{68E150AA-E866-473C-B0A5-F5917E855F05}" type="presOf" srcId="{7EA388BB-C55B-4705-B1A8-C726CA93CDD6}" destId="{F6364AA3-CD4E-4EDA-A0A4-3C02BF50A683}" srcOrd="0" destOrd="0" presId="urn:microsoft.com/office/officeart/2005/8/layout/bProcess3"/>
    <dgm:cxn modelId="{27527C60-F467-4807-8A71-A91CF8EBC7CC}" srcId="{002D058C-0E6C-4248-B324-B4771D015659}" destId="{BE259B64-F260-4AD1-9F16-FED6F3B5B9EC}" srcOrd="5" destOrd="0" parTransId="{EDCABCCD-6EDF-4699-BC76-A93AE595E8D9}" sibTransId="{797214D6-5D35-42A2-8D66-A8928A66EE5A}"/>
    <dgm:cxn modelId="{B5B35DB6-334D-4BDD-8F17-357EB1EBF2EE}" type="presOf" srcId="{60581140-3B1D-4AAE-9FAF-6DBDBB5A9EC3}" destId="{E8557CB7-D52E-4B85-A141-D1F3F8E097D5}" srcOrd="0" destOrd="0" presId="urn:microsoft.com/office/officeart/2005/8/layout/bProcess3"/>
    <dgm:cxn modelId="{631A5C32-63F2-40C6-8BF7-8174AD61966E}" type="presOf" srcId="{50A14E10-394B-4A16-8840-3FF19BFE51A7}" destId="{89172825-F34B-4771-9088-171A6F106361}" srcOrd="0" destOrd="0" presId="urn:microsoft.com/office/officeart/2005/8/layout/bProcess3"/>
    <dgm:cxn modelId="{7EE193B7-EF6D-4245-887C-20B9F8E9666A}" type="presOf" srcId="{797214D6-5D35-42A2-8D66-A8928A66EE5A}" destId="{4AD3A5CA-AAB3-48E1-B52F-C792214828EA}" srcOrd="0" destOrd="0" presId="urn:microsoft.com/office/officeart/2005/8/layout/bProcess3"/>
    <dgm:cxn modelId="{FA46CA64-8B61-4C06-BE68-C9CC58FD126E}" type="presOf" srcId="{797214D6-5D35-42A2-8D66-A8928A66EE5A}" destId="{4217FC4B-4D63-4729-8D47-3FA776DAD10D}" srcOrd="1" destOrd="0" presId="urn:microsoft.com/office/officeart/2005/8/layout/bProcess3"/>
    <dgm:cxn modelId="{E19F872A-66C7-4588-8633-54957E47EC0D}" type="presParOf" srcId="{B919A46E-E10E-4676-AB33-462E69534337}" destId="{F6364AA3-CD4E-4EDA-A0A4-3C02BF50A683}" srcOrd="0" destOrd="0" presId="urn:microsoft.com/office/officeart/2005/8/layout/bProcess3"/>
    <dgm:cxn modelId="{F5DB22B5-F462-40B7-AFEE-BD49AB870D29}" type="presParOf" srcId="{B919A46E-E10E-4676-AB33-462E69534337}" destId="{F7655C28-947C-4C85-8039-B1464FFEBFE3}" srcOrd="1" destOrd="0" presId="urn:microsoft.com/office/officeart/2005/8/layout/bProcess3"/>
    <dgm:cxn modelId="{221C5144-74CE-488D-83B6-277F749B278D}" type="presParOf" srcId="{F7655C28-947C-4C85-8039-B1464FFEBFE3}" destId="{442ACDE3-ABB2-4FEC-8F30-0A0727C0ABF1}" srcOrd="0" destOrd="0" presId="urn:microsoft.com/office/officeart/2005/8/layout/bProcess3"/>
    <dgm:cxn modelId="{86584F42-312E-430E-8266-35410166AA43}" type="presParOf" srcId="{B919A46E-E10E-4676-AB33-462E69534337}" destId="{28CA22D3-05B2-48A5-A749-B15B59C1B352}" srcOrd="2" destOrd="0" presId="urn:microsoft.com/office/officeart/2005/8/layout/bProcess3"/>
    <dgm:cxn modelId="{D396C462-5C62-4129-A7E4-0E1B9154B447}" type="presParOf" srcId="{B919A46E-E10E-4676-AB33-462E69534337}" destId="{68C1F0CF-EE9B-4D83-BA20-E4218C41A67C}" srcOrd="3" destOrd="0" presId="urn:microsoft.com/office/officeart/2005/8/layout/bProcess3"/>
    <dgm:cxn modelId="{6CD1BAA8-198D-48D6-8864-5C52C5102677}" type="presParOf" srcId="{68C1F0CF-EE9B-4D83-BA20-E4218C41A67C}" destId="{1160046E-E375-4E9F-BE32-DDCEF0647D22}" srcOrd="0" destOrd="0" presId="urn:microsoft.com/office/officeart/2005/8/layout/bProcess3"/>
    <dgm:cxn modelId="{AACE6DC2-279C-4ECF-A3EE-F590662385DF}" type="presParOf" srcId="{B919A46E-E10E-4676-AB33-462E69534337}" destId="{0D2D08C5-EBAB-4F5D-BCC1-981A97971C28}" srcOrd="4" destOrd="0" presId="urn:microsoft.com/office/officeart/2005/8/layout/bProcess3"/>
    <dgm:cxn modelId="{0FE0AE30-9F92-4CC7-B40A-4DBF319D2DEC}" type="presParOf" srcId="{B919A46E-E10E-4676-AB33-462E69534337}" destId="{7593A6B9-F03A-44DA-B4D7-DC214ABA1BEC}" srcOrd="5" destOrd="0" presId="urn:microsoft.com/office/officeart/2005/8/layout/bProcess3"/>
    <dgm:cxn modelId="{5B28074D-EB08-4FC4-8EEA-66B26D11326E}" type="presParOf" srcId="{7593A6B9-F03A-44DA-B4D7-DC214ABA1BEC}" destId="{C62F70D9-FF28-4272-BE05-AEF55494767B}" srcOrd="0" destOrd="0" presId="urn:microsoft.com/office/officeart/2005/8/layout/bProcess3"/>
    <dgm:cxn modelId="{645CB8B9-FE43-48AE-AF1F-7E15A0953C4F}" type="presParOf" srcId="{B919A46E-E10E-4676-AB33-462E69534337}" destId="{D630C14F-ADB1-4E2E-8E04-CF0FF36E48B7}" srcOrd="6" destOrd="0" presId="urn:microsoft.com/office/officeart/2005/8/layout/bProcess3"/>
    <dgm:cxn modelId="{226AF8F7-04A8-4B51-B93B-424A64CA0A61}" type="presParOf" srcId="{B919A46E-E10E-4676-AB33-462E69534337}" destId="{E8557CB7-D52E-4B85-A141-D1F3F8E097D5}" srcOrd="7" destOrd="0" presId="urn:microsoft.com/office/officeart/2005/8/layout/bProcess3"/>
    <dgm:cxn modelId="{6CED63A3-2401-450A-AEBE-77C937F8A177}" type="presParOf" srcId="{E8557CB7-D52E-4B85-A141-D1F3F8E097D5}" destId="{CDB7784E-6A31-491F-8F12-A2C94DDA11A7}" srcOrd="0" destOrd="0" presId="urn:microsoft.com/office/officeart/2005/8/layout/bProcess3"/>
    <dgm:cxn modelId="{52A25FFD-4A74-438C-85EE-C76852980CB1}" type="presParOf" srcId="{B919A46E-E10E-4676-AB33-462E69534337}" destId="{F079E0B7-930F-467C-BB56-368230D2F341}" srcOrd="8" destOrd="0" presId="urn:microsoft.com/office/officeart/2005/8/layout/bProcess3"/>
    <dgm:cxn modelId="{AB7AF70D-1278-4DD1-9A04-CFE7E7EB51A6}" type="presParOf" srcId="{B919A46E-E10E-4676-AB33-462E69534337}" destId="{70534860-D6B5-4340-9946-D15A1411E881}" srcOrd="9" destOrd="0" presId="urn:microsoft.com/office/officeart/2005/8/layout/bProcess3"/>
    <dgm:cxn modelId="{F94D1792-E494-409D-9A93-50F6A4C707BB}" type="presParOf" srcId="{70534860-D6B5-4340-9946-D15A1411E881}" destId="{867F79C1-1526-4F5E-8906-9F5F09A3526C}" srcOrd="0" destOrd="0" presId="urn:microsoft.com/office/officeart/2005/8/layout/bProcess3"/>
    <dgm:cxn modelId="{4924E79F-70D0-4D17-B7E6-17CC324CC496}" type="presParOf" srcId="{B919A46E-E10E-4676-AB33-462E69534337}" destId="{AD45548B-580F-49E1-877E-CFBC27607480}" srcOrd="10" destOrd="0" presId="urn:microsoft.com/office/officeart/2005/8/layout/bProcess3"/>
    <dgm:cxn modelId="{2D857824-8D3A-4090-8F33-A5C8CEC4A2F2}" type="presParOf" srcId="{B919A46E-E10E-4676-AB33-462E69534337}" destId="{4AD3A5CA-AAB3-48E1-B52F-C792214828EA}" srcOrd="11" destOrd="0" presId="urn:microsoft.com/office/officeart/2005/8/layout/bProcess3"/>
    <dgm:cxn modelId="{1127712E-EF93-4841-BF9D-73987BB4A557}" type="presParOf" srcId="{4AD3A5CA-AAB3-48E1-B52F-C792214828EA}" destId="{4217FC4B-4D63-4729-8D47-3FA776DAD10D}" srcOrd="0" destOrd="0" presId="urn:microsoft.com/office/officeart/2005/8/layout/bProcess3"/>
    <dgm:cxn modelId="{BD398B41-7C5A-40B5-BDBC-AE90338ED974}" type="presParOf" srcId="{B919A46E-E10E-4676-AB33-462E69534337}" destId="{89172825-F34B-4771-9088-171A6F106361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54C7-A39C-4F50-9910-C8DD9B24457B}">
      <dsp:nvSpPr>
        <dsp:cNvPr id="0" name=""/>
        <dsp:cNvSpPr/>
      </dsp:nvSpPr>
      <dsp:spPr>
        <a:xfrm>
          <a:off x="1232569" y="422021"/>
          <a:ext cx="4504291" cy="156428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C1E0-5DEB-4359-93D3-8A627BE6B537}">
      <dsp:nvSpPr>
        <dsp:cNvPr id="0" name=""/>
        <dsp:cNvSpPr/>
      </dsp:nvSpPr>
      <dsp:spPr>
        <a:xfrm>
          <a:off x="3055236" y="4252415"/>
          <a:ext cx="872924" cy="558671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2420-B4F0-4C5B-8041-8DAEFB9A608C}">
      <dsp:nvSpPr>
        <dsp:cNvPr id="0" name=""/>
        <dsp:cNvSpPr/>
      </dsp:nvSpPr>
      <dsp:spPr>
        <a:xfrm>
          <a:off x="1396679" y="4699353"/>
          <a:ext cx="4190038" cy="104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400" b="1" kern="1200" spc="6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잇슈왓슈</a:t>
          </a:r>
          <a:endParaRPr lang="ko-KR" altLang="en-US" sz="4400" b="1" kern="1200" spc="6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396679" y="4699353"/>
        <a:ext cx="4190038" cy="1047509"/>
      </dsp:txXfrm>
    </dsp:sp>
    <dsp:sp modelId="{07DB2C96-0F8E-43AA-B001-AAF622506325}">
      <dsp:nvSpPr>
        <dsp:cNvPr id="0" name=""/>
        <dsp:cNvSpPr/>
      </dsp:nvSpPr>
      <dsp:spPr>
        <a:xfrm>
          <a:off x="2870176" y="2107115"/>
          <a:ext cx="1571264" cy="15712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연관성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100282" y="2337221"/>
        <a:ext cx="1111052" cy="1111052"/>
      </dsp:txXfrm>
    </dsp:sp>
    <dsp:sp modelId="{789C89A2-4CD2-41CD-9570-769BA6D430EF}">
      <dsp:nvSpPr>
        <dsp:cNvPr id="0" name=""/>
        <dsp:cNvSpPr/>
      </dsp:nvSpPr>
      <dsp:spPr>
        <a:xfrm>
          <a:off x="1745849" y="928318"/>
          <a:ext cx="1571264" cy="15712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중요도</a:t>
          </a:r>
          <a:endParaRPr lang="ko-KR" altLang="en-US" sz="24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1975955" y="1158424"/>
        <a:ext cx="1111052" cy="1111052"/>
      </dsp:txXfrm>
    </dsp:sp>
    <dsp:sp modelId="{3B6E5240-F008-438B-AD58-1195A692FCD4}">
      <dsp:nvSpPr>
        <dsp:cNvPr id="0" name=""/>
        <dsp:cNvSpPr/>
      </dsp:nvSpPr>
      <dsp:spPr>
        <a:xfrm>
          <a:off x="3352031" y="548421"/>
          <a:ext cx="1571264" cy="15712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맥락</a:t>
          </a:r>
          <a:endParaRPr lang="ko-KR" altLang="en-US" sz="39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582137" y="778527"/>
        <a:ext cx="1111052" cy="1111052"/>
      </dsp:txXfrm>
    </dsp:sp>
    <dsp:sp modelId="{6A21A7AA-4EFE-4957-8E93-8ACD5CA124DD}">
      <dsp:nvSpPr>
        <dsp:cNvPr id="0" name=""/>
        <dsp:cNvSpPr/>
      </dsp:nvSpPr>
      <dsp:spPr>
        <a:xfrm>
          <a:off x="1047509" y="229978"/>
          <a:ext cx="4888378" cy="391070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C624-3F9C-439D-B4B8-9707C06C9750}">
      <dsp:nvSpPr>
        <dsp:cNvPr id="0" name=""/>
        <dsp:cNvSpPr/>
      </dsp:nvSpPr>
      <dsp:spPr>
        <a:xfrm>
          <a:off x="610267" y="0"/>
          <a:ext cx="6916368" cy="59046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576D0-DBE7-48BE-9832-516F7FCAF808}">
      <dsp:nvSpPr>
        <dsp:cNvPr id="0" name=""/>
        <dsp:cNvSpPr/>
      </dsp:nvSpPr>
      <dsp:spPr>
        <a:xfrm>
          <a:off x="357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분석 결과 </a:t>
          </a:r>
          <a:endParaRPr lang="ko-KR" altLang="en-US" sz="2100" kern="1200" dirty="0"/>
        </a:p>
      </dsp:txBody>
      <dsp:txXfrm>
        <a:off x="79895" y="1847716"/>
        <a:ext cx="1410773" cy="2209222"/>
      </dsp:txXfrm>
    </dsp:sp>
    <dsp:sp modelId="{53F3A3D8-2613-46B0-86C7-86F2AFB509DC}">
      <dsp:nvSpPr>
        <dsp:cNvPr id="0" name=""/>
        <dsp:cNvSpPr/>
      </dsp:nvSpPr>
      <dsp:spPr>
        <a:xfrm>
          <a:off x="1645160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파일형식을</a:t>
          </a:r>
          <a:r>
            <a:rPr lang="ko-KR" altLang="en-US" sz="1800" kern="1200" dirty="0" smtClean="0"/>
            <a:t> </a:t>
          </a:r>
          <a:r>
            <a:rPr lang="en-US" altLang="ko-KR" sz="1800" kern="1200" dirty="0" err="1" smtClean="0"/>
            <a:t>Json</a:t>
          </a:r>
          <a:r>
            <a:rPr lang="en-US" altLang="ko-KR" sz="1800" kern="1200" dirty="0" smtClean="0"/>
            <a:t> </a:t>
          </a:r>
          <a:r>
            <a:rPr lang="ko-KR" altLang="en-US" sz="1800" kern="1200" dirty="0" smtClean="0"/>
            <a:t>형식으로 </a:t>
          </a:r>
          <a:r>
            <a:rPr lang="en-US" altLang="ko-KR" sz="1800" kern="1200" dirty="0" smtClean="0"/>
            <a:t>Input</a:t>
          </a:r>
          <a:endParaRPr lang="ko-KR" altLang="en-US" sz="1800" kern="1200" dirty="0"/>
        </a:p>
      </dsp:txBody>
      <dsp:txXfrm>
        <a:off x="1721480" y="1847716"/>
        <a:ext cx="1410773" cy="2209222"/>
      </dsp:txXfrm>
    </dsp:sp>
    <dsp:sp modelId="{AADC6C69-12EB-4CF2-81B4-307C90FDFF7B}">
      <dsp:nvSpPr>
        <dsp:cNvPr id="0" name=""/>
        <dsp:cNvSpPr/>
      </dsp:nvSpPr>
      <dsp:spPr>
        <a:xfrm>
          <a:off x="3286745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Java Script</a:t>
          </a:r>
          <a:r>
            <a:rPr lang="ko-KR" altLang="en-US" sz="1800" kern="1200" dirty="0" smtClean="0"/>
            <a:t>의 라이브러리를 이용하여 구현</a:t>
          </a:r>
          <a:endParaRPr lang="ko-KR" altLang="en-US" sz="1800" kern="1200" dirty="0"/>
        </a:p>
      </dsp:txBody>
      <dsp:txXfrm>
        <a:off x="3363065" y="1847716"/>
        <a:ext cx="1410773" cy="2209222"/>
      </dsp:txXfrm>
    </dsp:sp>
    <dsp:sp modelId="{34EC45EC-490C-48D8-9C3C-8E985F052E30}">
      <dsp:nvSpPr>
        <dsp:cNvPr id="0" name=""/>
        <dsp:cNvSpPr/>
      </dsp:nvSpPr>
      <dsp:spPr>
        <a:xfrm>
          <a:off x="4928329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 Three.js</a:t>
          </a:r>
          <a:br>
            <a:rPr lang="en-US" altLang="ko-KR" sz="2100" kern="1200" dirty="0" smtClean="0"/>
          </a:br>
          <a:r>
            <a:rPr lang="en-US" altLang="ko-KR" sz="2100" kern="1200" dirty="0" smtClean="0"/>
            <a:t>3D-Force-Graph.js </a:t>
          </a:r>
          <a:r>
            <a:rPr lang="ko-KR" altLang="en-US" sz="2100" kern="1200" dirty="0" smtClean="0"/>
            <a:t>이용</a:t>
          </a:r>
          <a:endParaRPr lang="ko-KR" altLang="en-US" sz="2100" kern="1200" dirty="0"/>
        </a:p>
      </dsp:txBody>
      <dsp:txXfrm>
        <a:off x="5004649" y="1847716"/>
        <a:ext cx="1410773" cy="2209222"/>
      </dsp:txXfrm>
    </dsp:sp>
    <dsp:sp modelId="{13E20703-ABA6-4BDE-8075-7BA97BC38FDF}">
      <dsp:nvSpPr>
        <dsp:cNvPr id="0" name=""/>
        <dsp:cNvSpPr/>
      </dsp:nvSpPr>
      <dsp:spPr>
        <a:xfrm>
          <a:off x="6569914" y="1771396"/>
          <a:ext cx="1563413" cy="2361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서비스 </a:t>
          </a:r>
          <a:r>
            <a:rPr lang="en-US" altLang="ko-KR" sz="2100" kern="1200" dirty="0" smtClean="0"/>
            <a:t>UI</a:t>
          </a: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구현</a:t>
          </a:r>
          <a:endParaRPr lang="en-US" altLang="ko-KR" sz="2100" kern="1200" dirty="0" smtClean="0"/>
        </a:p>
      </dsp:txBody>
      <dsp:txXfrm>
        <a:off x="6646234" y="1847716"/>
        <a:ext cx="1410773" cy="220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4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kern="1200" spc="300" dirty="0" smtClean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D43A9753-3136-41FC-8A6E-0031597BB5A9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1358868"/>
        <a:ext cx="237395" cy="4424"/>
      </dsp:txXfrm>
    </dsp:sp>
    <dsp:sp modelId="{296F2DDA-20CB-4DE6-96A1-E6F7F52C975C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통계적 </a:t>
          </a:r>
          <a:endParaRPr lang="en-US" altLang="ko-KR" sz="2000" kern="1200" spc="30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접근</a:t>
          </a:r>
          <a:endParaRPr lang="ko-KR" altLang="en-US" sz="20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0896178F-20DA-4169-9A6A-55AFB95610B4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2173456"/>
        <a:ext cx="22099" cy="4424"/>
      </dsp:txXfrm>
    </dsp:sp>
    <dsp:sp modelId="{4258BAB0-FBF4-49CF-B4E3-3ECF4110C1B8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형태소분석</a:t>
          </a:r>
          <a:endParaRPr lang="ko-KR" altLang="en-US" sz="20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C4252C37-DF84-4729-8D2C-671EC3666B05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5097021" y="2173456"/>
        <a:ext cx="22099" cy="4424"/>
      </dsp:txXfrm>
    </dsp:sp>
    <dsp:sp modelId="{D2CFBC5C-EF21-4DD1-BB80-7CAA4940D75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ko-KR" altLang="en-US" sz="20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0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20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E9C0170A-7033-4395-9049-FFF55E66A172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EE83BDC0-9739-4722-A0D6-2A281E472CAD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AB8878EF-B4DE-4729-A5BB-F7FBD7B88FA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63A26B3B-11F0-40DE-B938-A17A89C1C2E5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6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EA12C89-3328-437C-A53E-9EC335A660B2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5FC4BF88-166B-4825-86FE-E0639371B55E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E86A2-E48A-4828-90EB-9C2C5CDD3AF5}">
      <dsp:nvSpPr>
        <dsp:cNvPr id="0" name=""/>
        <dsp:cNvSpPr/>
      </dsp:nvSpPr>
      <dsp:spPr>
        <a:xfrm>
          <a:off x="0" y="771427"/>
          <a:ext cx="8067199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분석기 자체적으로 </a:t>
          </a:r>
          <a:r>
            <a:rPr lang="ko-KR" altLang="en-US" sz="2000" b="0" kern="1200" dirty="0" err="1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불용어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제거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0" y="1065150"/>
        <a:ext cx="7773476" cy="587445"/>
      </dsp:txXfrm>
    </dsp:sp>
    <dsp:sp modelId="{B8851F7C-EFBA-43D0-A67D-809BF2817AF8}">
      <dsp:nvSpPr>
        <dsp:cNvPr id="0" name=""/>
        <dsp:cNvSpPr/>
      </dsp:nvSpPr>
      <dsp:spPr>
        <a:xfrm>
          <a:off x="2484697" y="1163058"/>
          <a:ext cx="5582502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TF-IDF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값이 불필요하다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.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484697" y="1456781"/>
        <a:ext cx="5288779" cy="587445"/>
      </dsp:txXfrm>
    </dsp:sp>
    <dsp:sp modelId="{B06FE3BA-3938-48D0-92F9-5A14C63AB129}">
      <dsp:nvSpPr>
        <dsp:cNvPr id="0" name=""/>
        <dsp:cNvSpPr/>
      </dsp:nvSpPr>
      <dsp:spPr>
        <a:xfrm>
          <a:off x="4969395" y="1554688"/>
          <a:ext cx="3097804" cy="11748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86514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TF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즉</a:t>
          </a:r>
          <a:r>
            <a:rPr lang="en-US" altLang="ko-KR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 </a:t>
          </a:r>
          <a:r>
            <a:rPr lang="ko-KR" altLang="en-US" sz="2000" b="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단어 빈도수만 사용</a:t>
          </a:r>
          <a:endParaRPr lang="ko-KR" altLang="en-US" sz="2000" b="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969395" y="1848411"/>
        <a:ext cx="2804081" cy="5874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636C2-688D-4215-9F9F-8D3055E9EE8F}">
      <dsp:nvSpPr>
        <dsp:cNvPr id="0" name=""/>
        <dsp:cNvSpPr/>
      </dsp:nvSpPr>
      <dsp:spPr>
        <a:xfrm>
          <a:off x="3858343" y="3025950"/>
          <a:ext cx="3112400" cy="275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29"/>
              </a:lnTo>
              <a:lnTo>
                <a:pt x="3112400" y="137729"/>
              </a:lnTo>
              <a:lnTo>
                <a:pt x="311240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1928F-19AF-47E8-8F57-75BADD5D12F3}">
      <dsp:nvSpPr>
        <dsp:cNvPr id="0" name=""/>
        <dsp:cNvSpPr/>
      </dsp:nvSpPr>
      <dsp:spPr>
        <a:xfrm>
          <a:off x="3858343" y="3025950"/>
          <a:ext cx="1149191" cy="275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29"/>
              </a:lnTo>
              <a:lnTo>
                <a:pt x="1149191" y="137729"/>
              </a:lnTo>
              <a:lnTo>
                <a:pt x="1149191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9FB02-A002-45D1-A0CB-79B8E6AAF860}">
      <dsp:nvSpPr>
        <dsp:cNvPr id="0" name=""/>
        <dsp:cNvSpPr/>
      </dsp:nvSpPr>
      <dsp:spPr>
        <a:xfrm>
          <a:off x="2938956" y="3025950"/>
          <a:ext cx="919387" cy="275458"/>
        </a:xfrm>
        <a:custGeom>
          <a:avLst/>
          <a:gdLst/>
          <a:ahLst/>
          <a:cxnLst/>
          <a:rect l="0" t="0" r="0" b="0"/>
          <a:pathLst>
            <a:path>
              <a:moveTo>
                <a:pt x="919387" y="0"/>
              </a:moveTo>
              <a:lnTo>
                <a:pt x="919387" y="137729"/>
              </a:lnTo>
              <a:lnTo>
                <a:pt x="0" y="137729"/>
              </a:lnTo>
              <a:lnTo>
                <a:pt x="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96EB8-997F-4CD5-8FA7-8500519122DF}">
      <dsp:nvSpPr>
        <dsp:cNvPr id="0" name=""/>
        <dsp:cNvSpPr/>
      </dsp:nvSpPr>
      <dsp:spPr>
        <a:xfrm>
          <a:off x="910608" y="3025950"/>
          <a:ext cx="2947735" cy="275458"/>
        </a:xfrm>
        <a:custGeom>
          <a:avLst/>
          <a:gdLst/>
          <a:ahLst/>
          <a:cxnLst/>
          <a:rect l="0" t="0" r="0" b="0"/>
          <a:pathLst>
            <a:path>
              <a:moveTo>
                <a:pt x="2947735" y="0"/>
              </a:moveTo>
              <a:lnTo>
                <a:pt x="2947735" y="137729"/>
              </a:lnTo>
              <a:lnTo>
                <a:pt x="0" y="137729"/>
              </a:lnTo>
              <a:lnTo>
                <a:pt x="0" y="275458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48E6-146C-4ADB-8192-B934BA785FC9}">
      <dsp:nvSpPr>
        <dsp:cNvPr id="0" name=""/>
        <dsp:cNvSpPr/>
      </dsp:nvSpPr>
      <dsp:spPr>
        <a:xfrm>
          <a:off x="2703112" y="1616365"/>
          <a:ext cx="2310463" cy="1409584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고도화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03112" y="1616365"/>
        <a:ext cx="2310463" cy="1409584"/>
      </dsp:txXfrm>
    </dsp:sp>
    <dsp:sp modelId="{C7F8455C-1867-4A3E-A281-03104FED783A}">
      <dsp:nvSpPr>
        <dsp:cNvPr id="0" name=""/>
        <dsp:cNvSpPr/>
      </dsp:nvSpPr>
      <dsp:spPr>
        <a:xfrm>
          <a:off x="4515" y="3301408"/>
          <a:ext cx="1812186" cy="1358388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K-means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515" y="3301408"/>
        <a:ext cx="1812186" cy="1358388"/>
      </dsp:txXfrm>
    </dsp:sp>
    <dsp:sp modelId="{90F89110-B2F4-4007-B616-3F3E25F138BE}">
      <dsp:nvSpPr>
        <dsp:cNvPr id="0" name=""/>
        <dsp:cNvSpPr/>
      </dsp:nvSpPr>
      <dsp:spPr>
        <a:xfrm>
          <a:off x="2092159" y="3301408"/>
          <a:ext cx="1693594" cy="138455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Cosine-Distance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092159" y="3301408"/>
        <a:ext cx="1693594" cy="1384550"/>
      </dsp:txXfrm>
    </dsp:sp>
    <dsp:sp modelId="{4EFFE216-6E3B-4E0C-A702-5DC0B0719CBF}">
      <dsp:nvSpPr>
        <dsp:cNvPr id="0" name=""/>
        <dsp:cNvSpPr/>
      </dsp:nvSpPr>
      <dsp:spPr>
        <a:xfrm>
          <a:off x="4061212" y="3301408"/>
          <a:ext cx="1892646" cy="1367537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누나 거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4061212" y="3301408"/>
        <a:ext cx="1892646" cy="1367537"/>
      </dsp:txXfrm>
    </dsp:sp>
    <dsp:sp modelId="{59F73BAD-30BC-49D3-81D9-1F37D938336E}">
      <dsp:nvSpPr>
        <dsp:cNvPr id="0" name=""/>
        <dsp:cNvSpPr/>
      </dsp:nvSpPr>
      <dsp:spPr>
        <a:xfrm>
          <a:off x="6229316" y="3301408"/>
          <a:ext cx="1482856" cy="1384550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rPr>
            <a:t>???</a:t>
          </a:r>
          <a:endParaRPr lang="ko-KR" altLang="en-US" sz="2800" kern="1200" dirty="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229316" y="3301408"/>
        <a:ext cx="1482856" cy="1384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CBFFE-C78C-431A-91E7-14AC0A1FA463}">
      <dsp:nvSpPr>
        <dsp:cNvPr id="0" name=""/>
        <dsp:cNvSpPr/>
      </dsp:nvSpPr>
      <dsp:spPr>
        <a:xfrm>
          <a:off x="0" y="0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TF-IDF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에서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IDF 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제거</a:t>
          </a:r>
          <a:endParaRPr lang="ko-KR" altLang="en-US" sz="18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35709" y="35709"/>
        <a:ext cx="4805068" cy="1147782"/>
      </dsp:txXfrm>
    </dsp:sp>
    <dsp:sp modelId="{126531F3-1A7F-436C-AE79-AA01CF23B09B}">
      <dsp:nvSpPr>
        <dsp:cNvPr id="0" name=""/>
        <dsp:cNvSpPr/>
      </dsp:nvSpPr>
      <dsp:spPr>
        <a:xfrm>
          <a:off x="540059" y="14223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TF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를 구한 상태에서 각각의 중복되는 키워드를 합침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= RTF</a:t>
          </a:r>
          <a:endParaRPr lang="ko-KR" altLang="en-US" sz="18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75768" y="1458108"/>
        <a:ext cx="4716722" cy="1147782"/>
      </dsp:txXfrm>
    </dsp:sp>
    <dsp:sp modelId="{39A954AB-8E38-4317-85D9-6D1626FE9EFF}">
      <dsp:nvSpPr>
        <dsp:cNvPr id="0" name=""/>
        <dsp:cNvSpPr/>
      </dsp:nvSpPr>
      <dsp:spPr>
        <a:xfrm>
          <a:off x="1080119" y="2844799"/>
          <a:ext cx="6120680" cy="1219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RTF 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와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Word2Vec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의 조합으로 키워드 별 </a:t>
          </a:r>
          <a:r>
            <a:rPr lang="en-US" altLang="ko-KR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20</a:t>
          </a:r>
          <a:r>
            <a:rPr lang="ko-KR" altLang="en-US" sz="1800" b="1" kern="1200" dirty="0" smtClean="0">
              <a:latin typeface="서울남산 장체B" panose="02020603020101020101" pitchFamily="18" charset="-127"/>
              <a:ea typeface="서울남산 장체B" panose="02020603020101020101" pitchFamily="18" charset="-127"/>
            </a:rPr>
            <a:t>개의 파생키워드와 키워드 간의 연관성을 보여줌</a:t>
          </a:r>
          <a:endParaRPr lang="ko-KR" altLang="en-US" sz="1800" b="1" kern="1200" dirty="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1115828" y="2880508"/>
        <a:ext cx="4716722" cy="1147782"/>
      </dsp:txXfrm>
    </dsp:sp>
    <dsp:sp modelId="{9B5D4D8B-7305-42EF-800B-5D2FC7F0230E}">
      <dsp:nvSpPr>
        <dsp:cNvPr id="0" name=""/>
        <dsp:cNvSpPr/>
      </dsp:nvSpPr>
      <dsp:spPr>
        <a:xfrm>
          <a:off x="532820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1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5506508" y="924560"/>
        <a:ext cx="435864" cy="596341"/>
      </dsp:txXfrm>
    </dsp:sp>
    <dsp:sp modelId="{32B58122-2F19-4122-972F-63EA0746CB14}">
      <dsp:nvSpPr>
        <dsp:cNvPr id="0" name=""/>
        <dsp:cNvSpPr/>
      </dsp:nvSpPr>
      <dsp:spPr>
        <a:xfrm>
          <a:off x="586826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latinLnBrk="1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ko-KR" altLang="en-US" sz="2100" b="1" kern="1200">
            <a:latin typeface="서울남산 장체B" panose="02020603020101020101" pitchFamily="18" charset="-127"/>
            <a:ea typeface="서울남산 장체B" panose="02020603020101020101" pitchFamily="18" charset="-127"/>
          </a:endParaRPr>
        </a:p>
      </dsp:txBody>
      <dsp:txXfrm>
        <a:off x="6046568" y="2338832"/>
        <a:ext cx="435864" cy="596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55C28-947C-4C85-8039-B1464FFEBFE3}">
      <dsp:nvSpPr>
        <dsp:cNvPr id="0" name=""/>
        <dsp:cNvSpPr/>
      </dsp:nvSpPr>
      <dsp:spPr>
        <a:xfrm>
          <a:off x="2538738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alpha val="29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733379" y="578479"/>
        <a:ext cx="22099" cy="4424"/>
      </dsp:txXfrm>
    </dsp:sp>
    <dsp:sp modelId="{F6364AA3-CD4E-4EDA-A0A4-3C02BF50A683}">
      <dsp:nvSpPr>
        <dsp:cNvPr id="0" name=""/>
        <dsp:cNvSpPr/>
      </dsp:nvSpPr>
      <dsp:spPr>
        <a:xfrm>
          <a:off x="618878" y="4193"/>
          <a:ext cx="1921659" cy="11529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spc="300" dirty="0" err="1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크롤링</a:t>
          </a:r>
          <a:endParaRPr lang="en-US" altLang="ko-KR" sz="1200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4193"/>
        <a:ext cx="1921659" cy="1152995"/>
      </dsp:txXfrm>
    </dsp:sp>
    <dsp:sp modelId="{68C1F0CF-EE9B-4D83-BA20-E4218C41A67C}">
      <dsp:nvSpPr>
        <dsp:cNvPr id="0" name=""/>
        <dsp:cNvSpPr/>
      </dsp:nvSpPr>
      <dsp:spPr>
        <a:xfrm>
          <a:off x="4902379" y="534971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097021" y="578479"/>
        <a:ext cx="22099" cy="4424"/>
      </dsp:txXfrm>
    </dsp:sp>
    <dsp:sp modelId="{28CA22D3-05B2-48A5-A749-B15B59C1B352}">
      <dsp:nvSpPr>
        <dsp:cNvPr id="0" name=""/>
        <dsp:cNvSpPr/>
      </dsp:nvSpPr>
      <dsp:spPr>
        <a:xfrm>
          <a:off x="2982520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dirty="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전처리</a:t>
          </a:r>
          <a:endParaRPr lang="en-US" altLang="ko-KR" sz="3200" kern="1200" spc="300" dirty="0" smtClean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4193"/>
        <a:ext cx="1921659" cy="1152995"/>
      </dsp:txXfrm>
    </dsp:sp>
    <dsp:sp modelId="{7593A6B9-F03A-44DA-B4D7-DC214ABA1BEC}">
      <dsp:nvSpPr>
        <dsp:cNvPr id="0" name=""/>
        <dsp:cNvSpPr/>
      </dsp:nvSpPr>
      <dsp:spPr>
        <a:xfrm>
          <a:off x="1579708" y="1155389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3824652" y="1358868"/>
        <a:ext cx="237395" cy="4424"/>
      </dsp:txXfrm>
    </dsp:sp>
    <dsp:sp modelId="{0D2D08C5-EBAB-4F5D-BCC1-981A97971C28}">
      <dsp:nvSpPr>
        <dsp:cNvPr id="0" name=""/>
        <dsp:cNvSpPr/>
      </dsp:nvSpPr>
      <dsp:spPr>
        <a:xfrm>
          <a:off x="5346161" y="4193"/>
          <a:ext cx="1921659" cy="1152995"/>
        </a:xfrm>
        <a:prstGeom prst="rect">
          <a:avLst/>
        </a:prstGeom>
        <a:solidFill>
          <a:schemeClr val="lt1"/>
        </a:solidFill>
        <a:ln w="12700" cap="flat" cmpd="sng" algn="ctr">
          <a:solidFill>
            <a:srgbClr val="CFE2F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형태소 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spc="300" dirty="0" smtClean="0">
              <a:solidFill>
                <a:schemeClr val="bg2">
                  <a:lumMod val="90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분석</a:t>
          </a:r>
          <a:endParaRPr lang="en-US" altLang="ko-KR" sz="2400" kern="1200" spc="300" dirty="0" smtClean="0">
            <a:solidFill>
              <a:schemeClr val="bg2">
                <a:lumMod val="90000"/>
              </a:schemeClr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4193"/>
        <a:ext cx="1921659" cy="1152995"/>
      </dsp:txXfrm>
    </dsp:sp>
    <dsp:sp modelId="{E8557CB7-D52E-4B85-A141-D1F3F8E097D5}">
      <dsp:nvSpPr>
        <dsp:cNvPr id="0" name=""/>
        <dsp:cNvSpPr/>
      </dsp:nvSpPr>
      <dsp:spPr>
        <a:xfrm>
          <a:off x="2538738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2733379" y="2173456"/>
        <a:ext cx="22099" cy="4424"/>
      </dsp:txXfrm>
    </dsp:sp>
    <dsp:sp modelId="{D630C14F-ADB1-4E2E-8E04-CF0FF36E48B7}">
      <dsp:nvSpPr>
        <dsp:cNvPr id="0" name=""/>
        <dsp:cNvSpPr/>
      </dsp:nvSpPr>
      <dsp:spPr>
        <a:xfrm>
          <a:off x="618878" y="1599171"/>
          <a:ext cx="1921659" cy="1152995"/>
        </a:xfrm>
        <a:prstGeom prst="rect">
          <a:avLst/>
        </a:prstGeom>
        <a:noFill/>
        <a:ln w="12700" cap="flat" cmpd="sng" algn="ctr">
          <a:solidFill>
            <a:srgbClr val="C0C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spc="300" dirty="0" smtClean="0">
              <a:solidFill>
                <a:srgbClr val="CECECE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통계 분석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1599171"/>
        <a:ext cx="1921659" cy="1152995"/>
      </dsp:txXfrm>
    </dsp:sp>
    <dsp:sp modelId="{70534860-D6B5-4340-9946-D15A1411E881}">
      <dsp:nvSpPr>
        <dsp:cNvPr id="0" name=""/>
        <dsp:cNvSpPr/>
      </dsp:nvSpPr>
      <dsp:spPr>
        <a:xfrm>
          <a:off x="4902379" y="2129949"/>
          <a:ext cx="411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/>
        </a:p>
      </dsp:txBody>
      <dsp:txXfrm>
        <a:off x="5097021" y="2173456"/>
        <a:ext cx="22099" cy="4424"/>
      </dsp:txXfrm>
    </dsp:sp>
    <dsp:sp modelId="{F079E0B7-930F-467C-BB56-368230D2F341}">
      <dsp:nvSpPr>
        <dsp:cNvPr id="0" name=""/>
        <dsp:cNvSpPr/>
      </dsp:nvSpPr>
      <dsp:spPr>
        <a:xfrm>
          <a:off x="2982520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DB</a:t>
          </a:r>
          <a:endParaRPr lang="en-US" altLang="ko-KR" sz="3600" b="1" kern="1200" spc="300" dirty="0" smtClean="0">
            <a:solidFill>
              <a:srgbClr val="CECECE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2982520" y="1599171"/>
        <a:ext cx="1921659" cy="1152995"/>
      </dsp:txXfrm>
    </dsp:sp>
    <dsp:sp modelId="{4AD3A5CA-AAB3-48E1-B52F-C792214828EA}">
      <dsp:nvSpPr>
        <dsp:cNvPr id="0" name=""/>
        <dsp:cNvSpPr/>
      </dsp:nvSpPr>
      <dsp:spPr>
        <a:xfrm>
          <a:off x="1579708" y="2750366"/>
          <a:ext cx="4727283" cy="411381"/>
        </a:xfrm>
        <a:custGeom>
          <a:avLst/>
          <a:gdLst/>
          <a:ahLst/>
          <a:cxnLst/>
          <a:rect l="0" t="0" r="0" b="0"/>
          <a:pathLst>
            <a:path>
              <a:moveTo>
                <a:pt x="4727283" y="0"/>
              </a:moveTo>
              <a:lnTo>
                <a:pt x="4727283" y="222790"/>
              </a:lnTo>
              <a:lnTo>
                <a:pt x="0" y="222790"/>
              </a:lnTo>
              <a:lnTo>
                <a:pt x="0" y="41138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" kern="1200" spc="300"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3824652" y="2953845"/>
        <a:ext cx="237395" cy="4424"/>
      </dsp:txXfrm>
    </dsp:sp>
    <dsp:sp modelId="{AD45548B-580F-49E1-877E-CFBC27607480}">
      <dsp:nvSpPr>
        <dsp:cNvPr id="0" name=""/>
        <dsp:cNvSpPr/>
      </dsp:nvSpPr>
      <dsp:spPr>
        <a:xfrm>
          <a:off x="5346161" y="1599171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시각화</a:t>
          </a:r>
          <a:endParaRPr lang="ko-KR" altLang="en-US" sz="2800" kern="1200" spc="300" dirty="0">
            <a:solidFill>
              <a:schemeClr val="tx1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5346161" y="1599171"/>
        <a:ext cx="1921659" cy="1152995"/>
      </dsp:txXfrm>
    </dsp:sp>
    <dsp:sp modelId="{89172825-F34B-4771-9088-171A6F106361}">
      <dsp:nvSpPr>
        <dsp:cNvPr id="0" name=""/>
        <dsp:cNvSpPr/>
      </dsp:nvSpPr>
      <dsp:spPr>
        <a:xfrm>
          <a:off x="618878" y="3194148"/>
          <a:ext cx="1921659" cy="1152995"/>
        </a:xfrm>
        <a:prstGeom prst="rect">
          <a:avLst/>
        </a:prstGeom>
        <a:noFill/>
        <a:ln w="12700" cap="flat" cmpd="sng" algn="ctr">
          <a:solidFill>
            <a:schemeClr val="accent1">
              <a:alpha val="29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pc="300" smtClean="0">
              <a:solidFill>
                <a:srgbClr val="C0C0C0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rPr>
            <a:t>구동</a:t>
          </a:r>
          <a:endParaRPr lang="ko-KR" altLang="en-US" sz="3200" kern="1200" spc="300" dirty="0">
            <a:solidFill>
              <a:srgbClr val="C0C0C0"/>
            </a:solidFill>
            <a:latin typeface="서울남산 장체EB" panose="02020603020101020101" pitchFamily="18" charset="-127"/>
            <a:ea typeface="서울남산 장체EB" panose="02020603020101020101" pitchFamily="18" charset="-127"/>
          </a:endParaRPr>
        </a:p>
      </dsp:txBody>
      <dsp:txXfrm>
        <a:off x="618878" y="3194148"/>
        <a:ext cx="1921659" cy="1152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2A80-E184-4870-807A-08791044DFE2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1C702-E842-4853-9EC4-A102B5354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kyopqw/2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err="1" smtClean="0"/>
              <a:t>코모란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/NNP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 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/NNP '/SS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 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 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 '/SS </a:t>
            </a:r>
          </a:p>
          <a:p>
            <a:pPr marL="0" indent="0">
              <a:buNone/>
            </a:pPr>
            <a:r>
              <a:rPr lang="ko-KR" altLang="en-US" sz="1200" dirty="0" smtClean="0"/>
              <a:t>아리랑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형태소 분석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여자화장실서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(N),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(j)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(V),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(e)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(N)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(N)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‘</a:t>
            </a:r>
          </a:p>
          <a:p>
            <a:pPr marL="0" indent="0">
              <a:buNone/>
            </a:pPr>
            <a:r>
              <a:rPr lang="ko-KR" altLang="en-US" sz="1200" dirty="0" smtClean="0"/>
              <a:t>다온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 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 '/SP+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/NNG+'/SP</a:t>
            </a:r>
          </a:p>
          <a:p>
            <a:pPr marL="0" indent="0">
              <a:buNone/>
            </a:pPr>
            <a:r>
              <a:rPr lang="ko-KR" altLang="en-US" sz="1200" dirty="0" err="1" smtClean="0"/>
              <a:t>꼬꼬마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=&gt; [0/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=&gt; [2/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/NNG+5/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/JKM]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=&gt; [7/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/NNG+10/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/JX]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=&gt; [12/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/VA+13/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/ETD]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=&gt; [15/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/NNG] '=&gt; [18/'/SS] </a:t>
            </a:r>
            <a:r>
              <a:rPr lang="ko-KR" altLang="en-US" sz="1200" dirty="0" smtClean="0"/>
              <a:t>묻지</a:t>
            </a:r>
            <a:r>
              <a:rPr lang="en-US" altLang="ko-KR" sz="1200" dirty="0" smtClean="0"/>
              <a:t>=&gt; [19/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/VV+20/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/ECD]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=&gt; [21/</a:t>
            </a:r>
            <a:r>
              <a:rPr lang="ko-KR" altLang="en-US" sz="1200" dirty="0" smtClean="0"/>
              <a:t>마</a:t>
            </a:r>
            <a:r>
              <a:rPr lang="en-US" altLang="ko-KR" sz="1200" dirty="0" smtClean="0"/>
              <a:t>/NNG]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'=&gt; [23/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/NNG+25/'/SS]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라이노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(JKB)+</a:t>
            </a:r>
            <a:r>
              <a:rPr lang="ko-KR" altLang="en-US" sz="1200" dirty="0" smtClean="0"/>
              <a:t>일면식</a:t>
            </a:r>
            <a:r>
              <a:rPr lang="en-US" altLang="ko-KR" sz="1200" dirty="0" smtClean="0"/>
              <a:t>(NNG)+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(JX)+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(VA)+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(ETM)+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(NNG)+'(SS)+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(VV)+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(VX)+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(EC)+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(NNG)+'(SS)</a:t>
            </a:r>
          </a:p>
          <a:p>
            <a:pPr marL="0" indent="0">
              <a:buNone/>
            </a:pPr>
            <a:r>
              <a:rPr lang="en-US" altLang="ko-KR" sz="1200" dirty="0" smtClean="0"/>
              <a:t>Open Korea Text: [﻿(Foreign: 0, 1),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Josa</a:t>
            </a:r>
            <a:r>
              <a:rPr lang="en-US" altLang="ko-KR" sz="1200" dirty="0" smtClean="0"/>
              <a:t>: 6, 1),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없는</a:t>
            </a:r>
            <a:r>
              <a:rPr lang="en-US" altLang="ko-KR" sz="1200" dirty="0" smtClean="0"/>
              <a:t>(Adjective(</a:t>
            </a:r>
            <a:r>
              <a:rPr lang="ko-KR" altLang="en-US" sz="1200" dirty="0" smtClean="0"/>
              <a:t>없다</a:t>
            </a:r>
            <a:r>
              <a:rPr lang="en-US" altLang="ko-KR" sz="1200" dirty="0" smtClean="0"/>
              <a:t>): 13,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2), '(Punctuation: 19, 1), 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(Verb(</a:t>
            </a:r>
            <a:r>
              <a:rPr lang="ko-KR" altLang="en-US" sz="1200" dirty="0" smtClean="0"/>
              <a:t>묻다</a:t>
            </a:r>
            <a:r>
              <a:rPr lang="en-US" altLang="ko-KR" sz="1200" dirty="0" smtClean="0"/>
              <a:t>): 20, 3),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'(Punctuation: 26, 1)]</a:t>
            </a:r>
          </a:p>
          <a:p>
            <a:pPr marL="0" indent="0">
              <a:buNone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여자화장실</a:t>
            </a:r>
            <a:r>
              <a:rPr lang="en-US" altLang="ko-KR" sz="1200" dirty="0" smtClean="0"/>
              <a:t>(Noun: 1, 5),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(Noun: 8, 4), </a:t>
            </a:r>
            <a:r>
              <a:rPr lang="ko-KR" altLang="en-US" sz="1200" dirty="0" smtClean="0"/>
              <a:t>일면식도 없는 남성</a:t>
            </a:r>
            <a:r>
              <a:rPr lang="en-US" altLang="ko-KR" sz="1200" dirty="0" smtClean="0"/>
              <a:t>(Noun: 8, 10),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(Noun: 24, 2),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(Noun: 1, 2), 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(Noun: 3, 3),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(Noun: 8, 2), </a:t>
            </a:r>
            <a:r>
              <a:rPr lang="ko-KR" altLang="en-US" sz="1200" dirty="0" smtClean="0"/>
              <a:t>식도</a:t>
            </a:r>
            <a:r>
              <a:rPr lang="en-US" altLang="ko-KR" sz="1200" dirty="0" smtClean="0"/>
              <a:t>(Noun: 10, 2),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(Noun: 16, 2)]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한나눔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화장실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jca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일면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jxc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paa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etm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'</a:t>
            </a:r>
            <a:r>
              <a:rPr lang="ko-KR" altLang="en-US" sz="1200" dirty="0" smtClean="0"/>
              <a:t>묻지마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ncpa</a:t>
            </a:r>
            <a:r>
              <a:rPr lang="en-US" altLang="ko-KR" sz="1200" dirty="0" smtClean="0"/>
              <a:t>+'/</a:t>
            </a:r>
            <a:r>
              <a:rPr lang="en-US" altLang="ko-KR" sz="1200" dirty="0" err="1" smtClean="0"/>
              <a:t>sr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err="1" smtClean="0"/>
              <a:t>은전한잎</a:t>
            </a:r>
            <a:r>
              <a:rPr lang="en-US" altLang="ko-KR" sz="1200" dirty="0" smtClean="0"/>
              <a:t>: [# 1] </a:t>
            </a:r>
            <a:r>
              <a:rPr lang="ko-KR" altLang="en-US" sz="1200" dirty="0" smtClean="0"/>
              <a:t>여자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여자</a:t>
            </a:r>
            <a:r>
              <a:rPr lang="en-US" altLang="ko-KR" sz="1200" dirty="0" smtClean="0"/>
              <a:t>/NNG(NNG)[# 2] </a:t>
            </a:r>
            <a:r>
              <a:rPr lang="ko-KR" altLang="en-US" sz="1200" dirty="0" smtClean="0"/>
              <a:t>화장실서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화장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실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서</a:t>
            </a:r>
            <a:r>
              <a:rPr lang="en-US" altLang="ko-KR" sz="1200" dirty="0" smtClean="0"/>
              <a:t>/JKB(JKB) </a:t>
            </a:r>
            <a:r>
              <a:rPr lang="ko-KR" altLang="en-US" sz="1200" dirty="0" smtClean="0"/>
              <a:t>일면식도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면식</a:t>
            </a:r>
            <a:r>
              <a:rPr lang="en-US" altLang="ko-KR" sz="1200" dirty="0" smtClean="0"/>
              <a:t>/NNG(NNG)</a:t>
            </a:r>
            <a:r>
              <a:rPr lang="ko-KR" altLang="en-US" sz="1200" dirty="0" smtClean="0"/>
              <a:t>도</a:t>
            </a:r>
            <a:r>
              <a:rPr lang="en-US" altLang="ko-KR" sz="1200" dirty="0" smtClean="0"/>
              <a:t>/JX(JX) </a:t>
            </a:r>
            <a:r>
              <a:rPr lang="ko-KR" altLang="en-US" sz="1200" dirty="0" smtClean="0"/>
              <a:t>없는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없</a:t>
            </a:r>
            <a:r>
              <a:rPr lang="en-US" altLang="ko-KR" sz="1200" dirty="0" smtClean="0"/>
              <a:t>/VA(VA)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/ETM(ETM)  </a:t>
            </a:r>
            <a:r>
              <a:rPr lang="ko-KR" altLang="en-US" sz="1200" dirty="0" smtClean="0"/>
              <a:t>남성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남성</a:t>
            </a:r>
            <a:r>
              <a:rPr lang="en-US" altLang="ko-KR" sz="1200" dirty="0" smtClean="0"/>
              <a:t>/NNG(NNG) '	= '/SW(SY) </a:t>
            </a:r>
            <a:r>
              <a:rPr lang="ko-KR" altLang="en-US" sz="1200" dirty="0" smtClean="0"/>
              <a:t>묻지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묻</a:t>
            </a:r>
            <a:r>
              <a:rPr lang="en-US" altLang="ko-KR" sz="1200" dirty="0" smtClean="0"/>
              <a:t>/VV(VV)</a:t>
            </a:r>
            <a:r>
              <a:rPr lang="ko-KR" altLang="en-US" sz="1200" dirty="0" smtClean="0"/>
              <a:t>지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마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말</a:t>
            </a:r>
            <a:r>
              <a:rPr lang="en-US" altLang="ko-KR" sz="1200" dirty="0" smtClean="0"/>
              <a:t>/VX(VX)</a:t>
            </a:r>
            <a:r>
              <a:rPr lang="ko-KR" altLang="en-US" sz="1200" dirty="0" smtClean="0"/>
              <a:t>아</a:t>
            </a:r>
            <a:r>
              <a:rPr lang="en-US" altLang="ko-KR" sz="1200" dirty="0" smtClean="0"/>
              <a:t>/EC(EC) </a:t>
            </a:r>
            <a:r>
              <a:rPr lang="ko-KR" altLang="en-US" sz="1200" dirty="0" smtClean="0"/>
              <a:t>폭행	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폭행</a:t>
            </a:r>
            <a:r>
              <a:rPr lang="en-US" altLang="ko-KR" sz="1200" dirty="0" smtClean="0"/>
              <a:t>/NNG(NNG)='	= '/SW(SY)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0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말로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속도적인</a:t>
            </a:r>
            <a:r>
              <a:rPr lang="ko-KR" altLang="en-US" dirty="0" smtClean="0"/>
              <a:t> 측면에서 가장 빠른</a:t>
            </a:r>
            <a:endParaRPr lang="en-US" altLang="ko-KR" dirty="0" smtClean="0"/>
          </a:p>
          <a:p>
            <a:r>
              <a:rPr lang="ko-KR" altLang="en-US" dirty="0" smtClean="0"/>
              <a:t>분석기는 아니지만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정확하게</a:t>
            </a:r>
            <a:endParaRPr lang="en-US" altLang="ko-KR" dirty="0" smtClean="0"/>
          </a:p>
          <a:p>
            <a:r>
              <a:rPr lang="ko-KR" altLang="en-US" dirty="0" smtClean="0"/>
              <a:t>분석을 하는 능력을 우선</a:t>
            </a:r>
            <a:endParaRPr lang="en-US" altLang="ko-KR" dirty="0" smtClean="0"/>
          </a:p>
          <a:p>
            <a:r>
              <a:rPr lang="ko-KR" altLang="en-US" dirty="0" smtClean="0"/>
              <a:t>순위로 두고  진행을 했을 때</a:t>
            </a:r>
            <a:endParaRPr lang="en-US" altLang="ko-KR" dirty="0" smtClean="0"/>
          </a:p>
          <a:p>
            <a:r>
              <a:rPr lang="ko-KR" altLang="en-US" dirty="0" err="1" smtClean="0"/>
              <a:t>카이가</a:t>
            </a:r>
            <a:r>
              <a:rPr lang="ko-KR" altLang="en-US" dirty="0" smtClean="0"/>
              <a:t> 가장 알맞은 </a:t>
            </a:r>
            <a:endParaRPr lang="en-US" altLang="ko-KR" dirty="0" smtClean="0"/>
          </a:p>
          <a:p>
            <a:r>
              <a:rPr lang="ko-KR" altLang="en-US" dirty="0" smtClean="0"/>
              <a:t>형태소 분석기였다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특정한 단어가 문서 내에 얼마나 자주 등장하는지를 나타내는 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250000"/>
              </a:lnSpc>
              <a:buFont typeface="Arial" pitchFamily="34" charset="0"/>
              <a:buNone/>
            </a:pPr>
            <a:r>
              <a:rPr lang="en-US" altLang="ko-KR" dirty="0" smtClean="0"/>
              <a:t>TF-IDF:</a:t>
            </a:r>
            <a:r>
              <a:rPr lang="en-US" altLang="ko-KR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문서 내에서 단어 빈도가 높을 수록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전체 문서들 중 그 단어를 포함한 문서가 적을 수록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TF-IDF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높아진다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이 값을 이용하면 모든 문서에 흔하게 나타나는 단어를 걸러내는 효과를 얻을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0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2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0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37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3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https://brunch.co.kr/@skyopqw/29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6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구글의 경우에는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폐쇄하였고 트위터의 경우에는 </a:t>
            </a:r>
            <a:r>
              <a:rPr lang="en-US" altLang="ko-KR" dirty="0" smtClean="0"/>
              <a:t>?(</a:t>
            </a:r>
            <a:r>
              <a:rPr lang="ko-KR" altLang="en-US" dirty="0" smtClean="0"/>
              <a:t>물어보기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말로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 많이 하고싶지만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블럭이되는</a:t>
            </a:r>
            <a:r>
              <a:rPr lang="ko-KR" altLang="en-US" dirty="0" smtClean="0"/>
              <a:t> 위험이 있기 때문에 제한을 둠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smtClean="0"/>
              <a:t>여기에 코드를 넣을지 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말지 토의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8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C702-E842-4853-9EC4-A102B53540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1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78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0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3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29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31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13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6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8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6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Relationship Id="rId1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tistory/2621203855B0357D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95" y="100"/>
            <a:ext cx="9186123" cy="68579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1927" y="1041450"/>
            <a:ext cx="6858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</a:t>
            </a:r>
            <a:r>
              <a:rPr lang="en-US" altLang="ko-KR" sz="4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ssue what show</a:t>
            </a:r>
            <a:r>
              <a:rPr lang="en-US" altLang="ko-KR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이슈왓슈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5442" y="4149080"/>
            <a:ext cx="6858000" cy="1655762"/>
          </a:xfrm>
        </p:spPr>
        <p:txBody>
          <a:bodyPr>
            <a:normAutofit/>
          </a:bodyPr>
          <a:lstStyle/>
          <a:p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팀명</a:t>
            </a:r>
            <a:r>
              <a:rPr lang="en-US" altLang="ko-KR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sz="2400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라떼는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말 </a:t>
            </a:r>
            <a:r>
              <a:rPr lang="ko-KR" altLang="en-US" sz="2400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이야</a:t>
            </a:r>
            <a:endParaRPr lang="en-US" altLang="ko-KR" sz="2400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팀장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박종선 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팀원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김재현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이희수</a:t>
            </a:r>
            <a:r>
              <a:rPr lang="en-US" altLang="ko-KR" dirty="0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문진한</a:t>
            </a:r>
            <a:endParaRPr lang="ko-KR" altLang="en-US" dirty="0">
              <a:solidFill>
                <a:schemeClr val="bg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518105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129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전처리</a:t>
            </a:r>
            <a:endParaRPr lang="ko-KR" altLang="en-US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7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04729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709137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71690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68654"/>
              </p:ext>
            </p:extLst>
          </p:nvPr>
        </p:nvGraphicFramePr>
        <p:xfrm>
          <a:off x="427179" y="1435138"/>
          <a:ext cx="3947110" cy="4180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형태소 분석기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카이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9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라이노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한나눔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6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다온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</a:t>
                      </a:r>
                      <a:r>
                        <a:rPr lang="ko-KR" altLang="en-US" sz="20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코모란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 ETRI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아리랑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,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꼬마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188779" y="1378781"/>
            <a:ext cx="3682752" cy="4233537"/>
            <a:chOff x="479437" y="1064024"/>
            <a:chExt cx="4286962" cy="523546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497" y="1064024"/>
              <a:ext cx="2588902" cy="25178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52" y="1207270"/>
              <a:ext cx="1926638" cy="19951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9532" y="2492284"/>
              <a:ext cx="2109374" cy="190045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6859" y="1692891"/>
              <a:ext cx="1301648" cy="14559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96" y="3685728"/>
              <a:ext cx="3005382" cy="261375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1452" y="3258679"/>
              <a:ext cx="1804940" cy="144016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8620" y="3893136"/>
              <a:ext cx="2548806" cy="24063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03561" y="4546906"/>
              <a:ext cx="1680556" cy="10479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9437" y="2486399"/>
              <a:ext cx="1583750" cy="2317600"/>
            </a:xfrm>
            <a:prstGeom prst="rect">
              <a:avLst/>
            </a:prstGeom>
          </p:spPr>
        </p:pic>
      </p:grpSp>
      <p:sp>
        <p:nvSpPr>
          <p:cNvPr id="22" name="오른쪽 화살표 21"/>
          <p:cNvSpPr/>
          <p:nvPr/>
        </p:nvSpPr>
        <p:spPr>
          <a:xfrm>
            <a:off x="4481924" y="3249965"/>
            <a:ext cx="608656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 1 5"/>
          <p:cNvSpPr/>
          <p:nvPr/>
        </p:nvSpPr>
        <p:spPr>
          <a:xfrm>
            <a:off x="5738350" y="2403786"/>
            <a:ext cx="2674640" cy="207894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/>
              <a:t>카이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2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2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1459616" cy="504056"/>
          </a:xfrm>
        </p:spPr>
        <p:txBody>
          <a:bodyPr>
            <a:noAutofit/>
          </a:bodyPr>
          <a:lstStyle/>
          <a:p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196752"/>
            <a:ext cx="63367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: </a:t>
            </a:r>
          </a:p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여자화장실서	﻿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/SH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여자화장실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서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/JKB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일면식도	일면식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도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/JX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없는	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/VA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/ETM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남성	남성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묻지마	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'/SS +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묻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/VV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지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/EC +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마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</a:t>
            </a:r>
            <a:b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</a:b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'	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폭행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/NNG + '/SS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393305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코모란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이예시로</a:t>
            </a:r>
            <a:r>
              <a:rPr lang="ko-KR" altLang="en-US" dirty="0" smtClean="0"/>
              <a:t> 쓰나요</a:t>
            </a:r>
            <a:r>
              <a:rPr lang="en-US" altLang="ko-KR" dirty="0" smtClean="0"/>
              <a:t>?? </a:t>
            </a:r>
            <a:r>
              <a:rPr lang="ko-KR" altLang="en-US" dirty="0" err="1" smtClean="0"/>
              <a:t>실시간예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조작 화면 </a:t>
            </a:r>
            <a:r>
              <a:rPr lang="ko-KR" altLang="en-US" dirty="0" err="1" smtClean="0"/>
              <a:t>만들것</a:t>
            </a:r>
            <a:r>
              <a:rPr lang="ko-KR" altLang="en-US" dirty="0" smtClean="0"/>
              <a:t> 알기 </a:t>
            </a:r>
            <a:r>
              <a:rPr lang="ko-KR" altLang="en-US" dirty="0" err="1" smtClean="0"/>
              <a:t>쉽울듯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4283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984" r="3959"/>
          <a:stretch/>
        </p:blipFill>
        <p:spPr>
          <a:xfrm>
            <a:off x="463816" y="1268760"/>
            <a:ext cx="6988504" cy="520650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300192" y="4941168"/>
            <a:ext cx="1584176" cy="153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2015716" y="2015262"/>
            <a:ext cx="2556284" cy="523220"/>
            <a:chOff x="2015716" y="2015262"/>
            <a:chExt cx="2556284" cy="52322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015716" y="2293144"/>
              <a:ext cx="1224136" cy="0"/>
            </a:xfrm>
            <a:prstGeom prst="line">
              <a:avLst/>
            </a:prstGeom>
            <a:ln w="76200" cap="rnd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95075" y="2015262"/>
              <a:ext cx="11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 err="1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Khaiii</a:t>
              </a:r>
              <a:endParaRPr lang="ko-KR" altLang="en-US" sz="2800" spc="3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</p:grpSp>
      <p:cxnSp>
        <p:nvCxnSpPr>
          <p:cNvPr id="21" name="구부러진 연결선 20"/>
          <p:cNvCxnSpPr/>
          <p:nvPr/>
        </p:nvCxnSpPr>
        <p:spPr>
          <a:xfrm>
            <a:off x="1619672" y="1484784"/>
            <a:ext cx="2016224" cy="530478"/>
          </a:xfrm>
          <a:prstGeom prst="curvedConnector3">
            <a:avLst>
              <a:gd name="adj1" fmla="val 9881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83968" y="2538482"/>
            <a:ext cx="2742206" cy="3169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Kahiii</a:t>
            </a:r>
            <a:endParaRPr lang="ko-KR" altLang="en-US" sz="32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84374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55570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96999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433263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7875" y="2840219"/>
            <a:ext cx="7754565" cy="2520280"/>
            <a:chOff x="625475" y="1350758"/>
            <a:chExt cx="8297455" cy="3758143"/>
          </a:xfrm>
        </p:grpSpPr>
        <p:pic>
          <p:nvPicPr>
            <p:cNvPr id="1034" name="Picture 10" descr="td-idf-graphi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2" t="-8695" r="12190" b="43478"/>
            <a:stretch/>
          </p:blipFill>
          <p:spPr bwMode="auto">
            <a:xfrm>
              <a:off x="2159732" y="2018457"/>
              <a:ext cx="482453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7875" y="1556792"/>
              <a:ext cx="4056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 : Term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단어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296698" y="2259941"/>
              <a:ext cx="1267190" cy="592994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1960" y="4647236"/>
              <a:ext cx="471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DF : Document Frequency(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문서 빈도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5" idx="0"/>
            </p:cNvCxnSpPr>
            <p:nvPr/>
          </p:nvCxnSpPr>
          <p:spPr>
            <a:xfrm flipH="1" flipV="1">
              <a:off x="6300192" y="3933056"/>
              <a:ext cx="267253" cy="714180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1579" y="1350758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전체 문서의 수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6510019" y="2018457"/>
              <a:ext cx="255533" cy="262505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5475" y="4290146"/>
              <a:ext cx="1957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TF-IDF(</a:t>
              </a:r>
              <a:r>
                <a:rPr lang="ko-KR" altLang="en-US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가중치</a:t>
              </a:r>
              <a:r>
                <a:rPr lang="en-US" altLang="ko-KR" sz="2400" dirty="0" smtClean="0">
                  <a:latin typeface="서울남산 장체EB" panose="02020603020101020101" pitchFamily="18" charset="-127"/>
                  <a:ea typeface="서울남산 장체EB" panose="02020603020101020101" pitchFamily="18" charset="-127"/>
                </a:rPr>
                <a:t>)</a:t>
              </a:r>
              <a:endPara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endParaRPr>
            </a:p>
          </p:txBody>
        </p:sp>
        <p:cxnSp>
          <p:nvCxnSpPr>
            <p:cNvPr id="25" name="직선 화살표 연결선 24"/>
            <p:cNvCxnSpPr>
              <a:stCxn id="24" idx="0"/>
            </p:cNvCxnSpPr>
            <p:nvPr/>
          </p:nvCxnSpPr>
          <p:spPr>
            <a:xfrm flipV="1">
              <a:off x="1604269" y="3464517"/>
              <a:ext cx="807491" cy="825629"/>
            </a:xfrm>
            <a:prstGeom prst="straightConnector1">
              <a:avLst/>
            </a:prstGeom>
            <a:ln w="38100"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25475" y="911452"/>
            <a:ext cx="4568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장점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없는 단어를 걸러주는 필터 역할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26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2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</a:t>
            </a:r>
            <a:r>
              <a:rPr lang="en-US" altLang="ko-KR" sz="3200" spc="3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0" y="1284516"/>
            <a:ext cx="8075240" cy="207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89506481"/>
              </p:ext>
            </p:extLst>
          </p:nvPr>
        </p:nvGraphicFramePr>
        <p:xfrm>
          <a:off x="499560" y="3356992"/>
          <a:ext cx="8067200" cy="350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3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91334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8585"/>
            <a:ext cx="4217608" cy="30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1052736"/>
            <a:ext cx="64807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과정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임베딩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(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단어를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벡터화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)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의미 부여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-&gt;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 출력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Word2Vec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역할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크롤링한 기사 중 검색 키워드와 가장 </a:t>
            </a:r>
            <a:r>
              <a:rPr lang="ko-KR" altLang="en-US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연관도가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높은 단어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20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개를 뽑는다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3439026"/>
            <a:ext cx="314541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&lt;Example&gt;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 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분석을 마친 상태에서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‘eat’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이라는 단어를 넣게 되면 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‘</a:t>
            </a:r>
            <a:r>
              <a:rPr lang="en-US" altLang="ko-KR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apple’,’orange’,’rice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’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가 오는 것을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예상 할 수 있다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98792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7824" y="47142"/>
            <a:ext cx="7543800" cy="1450757"/>
          </a:xfrm>
        </p:spPr>
        <p:txBody>
          <a:bodyPr/>
          <a:lstStyle/>
          <a:p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목</a:t>
            </a:r>
            <a:r>
              <a:rPr lang="ko-KR" altLang="en-US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328592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0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DB</a:t>
            </a: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3.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형태소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분석기 모델 설정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이유와 결과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예시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4.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통계적 분석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RTF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+ </a:t>
            </a:r>
            <a:r>
              <a:rPr lang="en-US" altLang="ko-KR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Word2Vec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결과</a:t>
            </a: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en-US" altLang="ko-KR" sz="20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lvl="1"/>
            <a:r>
              <a:rPr lang="en-US" altLang="ko-KR" sz="20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  <a:endParaRPr lang="en-US" altLang="ko-KR" sz="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실제 모델 구동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7</a:t>
            </a: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앞으로의 방향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8.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9. </a:t>
            </a:r>
            <a:r>
              <a:rPr lang="ko-KR" altLang="en-US" sz="20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참고문헌</a:t>
            </a:r>
            <a:endParaRPr lang="en-US" altLang="ko-KR" sz="20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pic>
        <p:nvPicPr>
          <p:cNvPr id="4" name="Picture 2" descr="https://t1.daumcdn.net/cfile/tistory/2621203855B0357D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44" r="30170"/>
          <a:stretch/>
        </p:blipFill>
        <p:spPr bwMode="auto">
          <a:xfrm>
            <a:off x="-20149" y="-2898"/>
            <a:ext cx="2791949" cy="68579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– Word2Vec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072" y="1268761"/>
            <a:ext cx="7489304" cy="115212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 파업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기사를  수집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(40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한 후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[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지하철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]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가장 유사한 단어 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개를 뽑는다</a:t>
            </a:r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r>
              <a:rPr lang="en-US" altLang="ko-KR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20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</a:t>
            </a:r>
            <a:r>
              <a:rPr lang="ko-KR" altLang="en-US" sz="1800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단어 간의 연관도 </a:t>
            </a:r>
            <a:r>
              <a:rPr lang="ko-KR" altLang="en-US" sz="18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분석</a:t>
            </a:r>
          </a:p>
        </p:txBody>
      </p:sp>
      <p:pic>
        <p:nvPicPr>
          <p:cNvPr id="6" name="Picture 5" descr="15711406396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832338" cy="40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80632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232240866"/>
              </p:ext>
            </p:extLst>
          </p:nvPr>
        </p:nvGraphicFramePr>
        <p:xfrm>
          <a:off x="713656" y="274638"/>
          <a:ext cx="7716688" cy="630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0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729056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l"/>
            <a:r>
              <a:rPr lang="en-US" altLang="ko-KR" sz="32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5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통계 분석 </a:t>
            </a:r>
            <a:r>
              <a:rPr lang="en-US" altLang="ko-KR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</a:t>
            </a:r>
            <a:r>
              <a:rPr lang="ko-KR" altLang="en-US" sz="3200" dirty="0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고도화</a:t>
            </a:r>
            <a:endParaRPr lang="ko-KR" altLang="en-US" sz="3200" spc="3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004153787"/>
              </p:ext>
            </p:extLst>
          </p:nvPr>
        </p:nvGraphicFramePr>
        <p:xfrm>
          <a:off x="1115616" y="1772816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0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568" y="548680"/>
            <a:ext cx="26642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그녀는 바나나를 먹는다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나는 바나나가 좋다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길고 맛있는 바나나</a:t>
            </a: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바나나는 건강에 좋다</a:t>
            </a:r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162864" y="1497224"/>
            <a:ext cx="9361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24151"/>
              </p:ext>
            </p:extLst>
          </p:nvPr>
        </p:nvGraphicFramePr>
        <p:xfrm>
          <a:off x="4620780" y="597124"/>
          <a:ext cx="3876180" cy="288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45">
                  <a:extLst>
                    <a:ext uri="{9D8B030D-6E8A-4147-A177-3AD203B41FA5}">
                      <a16:colId xmlns:a16="http://schemas.microsoft.com/office/drawing/2014/main" xmlns="" val="2920993080"/>
                    </a:ext>
                  </a:extLst>
                </a:gridCol>
                <a:gridCol w="969045">
                  <a:extLst>
                    <a:ext uri="{9D8B030D-6E8A-4147-A177-3AD203B41FA5}">
                      <a16:colId xmlns:a16="http://schemas.microsoft.com/office/drawing/2014/main" xmlns="" val="2918370464"/>
                    </a:ext>
                  </a:extLst>
                </a:gridCol>
                <a:gridCol w="969045">
                  <a:extLst>
                    <a:ext uri="{9D8B030D-6E8A-4147-A177-3AD203B41FA5}">
                      <a16:colId xmlns:a16="http://schemas.microsoft.com/office/drawing/2014/main" xmlns="" val="3132468678"/>
                    </a:ext>
                  </a:extLst>
                </a:gridCol>
                <a:gridCol w="969045">
                  <a:extLst>
                    <a:ext uri="{9D8B030D-6E8A-4147-A177-3AD203B41FA5}">
                      <a16:colId xmlns:a16="http://schemas.microsoft.com/office/drawing/2014/main" xmlns="" val="43727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문장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pc="3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단어 빈도수</a:t>
                      </a:r>
                      <a:endParaRPr lang="ko-KR" altLang="en-US" b="1" spc="3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00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먹는다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797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2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1295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3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긴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맛있는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76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4</a:t>
                      </a:r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번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건강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.(0.33)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652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합계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(1.32)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(0.66)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r>
                        <a:rPr lang="en-US" altLang="ko-KR" b="1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(0.66)</a:t>
                      </a:r>
                      <a:endParaRPr lang="ko-KR" altLang="en-US" b="1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286028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19375"/>
              </p:ext>
            </p:extLst>
          </p:nvPr>
        </p:nvGraphicFramePr>
        <p:xfrm>
          <a:off x="5256600" y="4074812"/>
          <a:ext cx="324036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xmlns="" val="1203308017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xmlns="" val="183497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KeyWord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RTF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8429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바나나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435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36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좋다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0.66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524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맛있는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0067024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6804248" y="3124452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61324"/>
              </p:ext>
            </p:extLst>
          </p:nvPr>
        </p:nvGraphicFramePr>
        <p:xfrm>
          <a:off x="498568" y="3295155"/>
          <a:ext cx="4032448" cy="3061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115535433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335331135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445598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139302955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140990234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36390013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407162034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4177892241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 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먹는다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긴 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맛있는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건강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45142367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나는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0.719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0502603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바나나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7744591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먹는다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2050072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좋다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0.719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0.823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0.518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678474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긴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0.421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9321847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맛있는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0.421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735238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건강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0.326</a:t>
                      </a:r>
                      <a:endParaRPr lang="ko-KR" altLang="en-US" sz="1000" dirty="0" smtClean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0.421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0.487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09034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426" y="2822164"/>
            <a:ext cx="135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&lt;Word2Vec&gt;</a:t>
            </a:r>
            <a:endParaRPr lang="ko-KR" altLang="en-US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734303" y="5313648"/>
            <a:ext cx="348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27336" y="5001912"/>
            <a:ext cx="348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6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20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199584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181211"/>
              </p:ext>
            </p:extLst>
          </p:nvPr>
        </p:nvGraphicFramePr>
        <p:xfrm>
          <a:off x="755576" y="126876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15814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268760"/>
            <a:ext cx="4232249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3D-Force-Graph</a:t>
            </a:r>
          </a:p>
          <a:p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2D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Word2Vec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과 같은 복잡한 연관성을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나타내는 것에 한계점이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3D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나타낼 경우 하나의 키워드에도 여러</a:t>
            </a:r>
            <a:endParaRPr lang="en-US" altLang="ko-KR" b="1" dirty="0" smtClean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개의 다른 키워드 간의 </a:t>
            </a:r>
            <a:r>
              <a:rPr lang="ko-KR" altLang="en-US" b="1" dirty="0" err="1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연관도를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나타낼 수 있다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?? </a:t>
            </a:r>
            <a:r>
              <a:rPr lang="ko-KR" altLang="en-US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장점</a:t>
            </a:r>
            <a:r>
              <a:rPr lang="en-US" altLang="ko-KR" b="1" dirty="0" smtClean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.??</a:t>
            </a:r>
            <a:endParaRPr lang="ko-KR" altLang="en-US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8760"/>
            <a:ext cx="3556684" cy="439248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414890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92793"/>
              </p:ext>
            </p:extLst>
          </p:nvPr>
        </p:nvGraphicFramePr>
        <p:xfrm>
          <a:off x="467544" y="692696"/>
          <a:ext cx="813690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시각화 </a:t>
            </a:r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-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과정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0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1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599199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62266"/>
              </p:ext>
            </p:extLst>
          </p:nvPr>
        </p:nvGraphicFramePr>
        <p:xfrm>
          <a:off x="-288" y="1254284"/>
          <a:ext cx="9144288" cy="5415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7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41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923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5135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9/23~9/26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9/27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9/30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10/4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1120"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en-US" altLang="ko-KR" sz="1050" dirty="0" smtClean="0"/>
                        <a:t>4</a:t>
                      </a:r>
                      <a:r>
                        <a:rPr lang="ko-KR" altLang="en-US" sz="1050" dirty="0" smtClean="0"/>
                        <a:t>명의 조원들의 아이디어를 만들고</a:t>
                      </a:r>
                      <a:r>
                        <a:rPr lang="en-US" altLang="ko-KR" sz="1050" dirty="0" smtClean="0"/>
                        <a:t>, </a:t>
                      </a:r>
                      <a:r>
                        <a:rPr lang="ko-KR" altLang="en-US" sz="1050" dirty="0" smtClean="0"/>
                        <a:t>구체화 해서 가장 좋은 아이디어 고르기</a:t>
                      </a:r>
                      <a:r>
                        <a:rPr lang="en-US" altLang="ko-KR" sz="1050" dirty="0" smtClean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err="1" smtClean="0"/>
                        <a:t>멘토님들</a:t>
                      </a:r>
                      <a:r>
                        <a:rPr lang="ko-KR" altLang="en-US" sz="1050" dirty="0" smtClean="0"/>
                        <a:t> 만나서 주제 피드백 받기 </a:t>
                      </a:r>
                      <a:endParaRPr lang="en-US" altLang="ko-KR" sz="1050" dirty="0" smtClean="0"/>
                    </a:p>
                    <a:p>
                      <a:pPr algn="just" latinLnBrk="1"/>
                      <a:endParaRPr lang="en-US" altLang="ko-KR" sz="1050" dirty="0" smtClean="0"/>
                    </a:p>
                    <a:p>
                      <a:pPr algn="just" latinLnBrk="1"/>
                      <a:r>
                        <a:rPr lang="en-US" altLang="ko-KR" sz="1050" dirty="0" smtClean="0"/>
                        <a:t>-&gt;</a:t>
                      </a:r>
                      <a:r>
                        <a:rPr lang="ko-KR" altLang="en-US" sz="1050" dirty="0" smtClean="0"/>
                        <a:t>다시 정리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050" dirty="0" smtClean="0"/>
                        <a:t>가장 좋은 효율의 형태소 분석기 </a:t>
                      </a:r>
                      <a:r>
                        <a:rPr lang="ko-KR" altLang="en-US" sz="1050" dirty="0" err="1" smtClean="0"/>
                        <a:t>찾고코드짜기</a:t>
                      </a:r>
                      <a:r>
                        <a:rPr lang="en-US" altLang="ko-KR" sz="1050" dirty="0" smtClean="0"/>
                        <a:t>. (10/2</a:t>
                      </a:r>
                      <a:r>
                        <a:rPr lang="ko-KR" altLang="en-US" sz="1050" dirty="0" smtClean="0"/>
                        <a:t>일 까지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각자 진행한 형태소 분석기의 결과들을 보면서 어떤 형태 분석기가 좋은지 판단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오후에는 다른 사람의 형태 분석기를 공부해야 할 사람들은 공부했다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그리고 형태소 분석기를 분석한 결과들을 다시 일렬로 배치하고 파일로 추출하는 것이 하루 쉬고 다음날 까지의 목표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dirty="0" smtClean="0"/>
                        <a:t>깃 </a:t>
                      </a:r>
                      <a:r>
                        <a:rPr lang="ko-KR" altLang="en-US" sz="1100" dirty="0" err="1" smtClean="0"/>
                        <a:t>플로우에</a:t>
                      </a:r>
                      <a:r>
                        <a:rPr lang="ko-KR" altLang="en-US" sz="1100" dirty="0" smtClean="0"/>
                        <a:t> 대해서 공부를 하고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깃 허브에 어떻게 파일을 정리 할지 정함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그리고 각자 형태소 분석기를 통해서 자료 </a:t>
                      </a:r>
                      <a:r>
                        <a:rPr lang="en-US" altLang="ko-KR" sz="1100" baseline="0" dirty="0" smtClean="0"/>
                        <a:t>5</a:t>
                      </a:r>
                      <a:r>
                        <a:rPr lang="ko-KR" altLang="en-US" sz="1100" baseline="0" dirty="0" smtClean="0"/>
                        <a:t>개 분석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하는 예제까지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1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10/7~8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10/10~11</a:t>
                      </a:r>
                      <a:endParaRPr lang="ko-KR" altLang="en-US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10/14 ~ 17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5178"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err="1" smtClean="0"/>
                        <a:t>네이버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다음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트윗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구글</a:t>
                      </a:r>
                      <a:r>
                        <a:rPr lang="ko-KR" altLang="en-US" sz="1200" dirty="0" smtClean="0"/>
                        <a:t> 에서 </a:t>
                      </a:r>
                      <a:r>
                        <a:rPr lang="ko-KR" altLang="en-US" sz="1200" dirty="0" err="1" smtClean="0"/>
                        <a:t>크롤링하는</a:t>
                      </a:r>
                      <a:r>
                        <a:rPr lang="ko-KR" altLang="en-US" sz="1200" dirty="0" smtClean="0"/>
                        <a:t> 것 공부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그리고 형태소</a:t>
                      </a:r>
                      <a:r>
                        <a:rPr lang="ko-KR" altLang="en-US" sz="1200" baseline="0" dirty="0" smtClean="0"/>
                        <a:t> 분석기를 돌리고 </a:t>
                      </a:r>
                      <a:r>
                        <a:rPr lang="en-US" altLang="ko-KR" sz="1200" baseline="0" dirty="0" err="1" smtClean="0"/>
                        <a:t>json</a:t>
                      </a:r>
                      <a:r>
                        <a:rPr lang="ko-KR" altLang="en-US" sz="1200" baseline="0" dirty="0" smtClean="0"/>
                        <a:t>형식으로 저장 까지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구글은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크롤링</a:t>
                      </a:r>
                      <a:r>
                        <a:rPr lang="ko-KR" altLang="en-US" sz="1200" baseline="0" dirty="0" smtClean="0"/>
                        <a:t> 하기가 매우 까다로워서 빼기로 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저장을 하는 방식에 대해서</a:t>
                      </a:r>
                      <a:r>
                        <a:rPr lang="ko-KR" altLang="en-US" sz="1200" baseline="0" dirty="0" smtClean="0"/>
                        <a:t> 설계를 정리하였다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각자 분석한 파일들을</a:t>
                      </a:r>
                      <a:endParaRPr lang="en-US" altLang="ko-KR" sz="1200" baseline="0" dirty="0" smtClean="0"/>
                    </a:p>
                    <a:p>
                      <a:pPr algn="just" latinLnBrk="1"/>
                      <a:endParaRPr lang="en-US" altLang="ko-KR" sz="1200" baseline="0" dirty="0" smtClean="0"/>
                    </a:p>
                    <a:p>
                      <a:pPr algn="just" latinLnBrk="1"/>
                      <a:r>
                        <a:rPr lang="ko-KR" altLang="en-US" sz="1200" baseline="0" dirty="0" err="1" smtClean="0"/>
                        <a:t>폴더명을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날짜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시간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기반으로 하고 시간 밑으로 </a:t>
                      </a:r>
                      <a:r>
                        <a:rPr lang="en-US" altLang="ko-KR" sz="1200" baseline="0" dirty="0" smtClean="0"/>
                        <a:t>[</a:t>
                      </a:r>
                      <a:r>
                        <a:rPr lang="ko-KR" altLang="en-US" sz="1200" baseline="0" dirty="0" smtClean="0"/>
                        <a:t>사이트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키워드</a:t>
                      </a:r>
                      <a:r>
                        <a:rPr lang="en-US" altLang="ko-KR" sz="1200" baseline="0" dirty="0" smtClean="0"/>
                        <a:t>_</a:t>
                      </a:r>
                      <a:r>
                        <a:rPr lang="ko-KR" altLang="en-US" sz="1200" baseline="0" dirty="0" smtClean="0"/>
                        <a:t>순번</a:t>
                      </a:r>
                      <a:r>
                        <a:rPr lang="en-US" altLang="ko-KR" sz="1200" baseline="0" dirty="0" smtClean="0"/>
                        <a:t>]</a:t>
                      </a:r>
                      <a:r>
                        <a:rPr lang="ko-KR" altLang="en-US" sz="1200" baseline="0" dirty="0" smtClean="0"/>
                        <a:t> 으로 저장하는 코드를 짰다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 smtClean="0"/>
                        <a:t>오늘부터 각자 파트를 나눴다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김재현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크롤링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err="1" smtClean="0"/>
                        <a:t>크롤링한</a:t>
                      </a:r>
                      <a:r>
                        <a:rPr lang="ko-KR" altLang="en-US" sz="1100" baseline="0" dirty="0" smtClean="0"/>
                        <a:t> 기사의 바디 부분을 더 매끄럽게 가지고 오는 과정</a:t>
                      </a:r>
                      <a:r>
                        <a:rPr lang="en-US" altLang="ko-KR" sz="1100" baseline="0" dirty="0" smtClean="0"/>
                        <a:t>. </a:t>
                      </a:r>
                      <a:r>
                        <a:rPr lang="ko-KR" altLang="en-US" sz="1100" baseline="0" dirty="0" smtClean="0"/>
                        <a:t>화이트리스트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블랙리스트방식 </a:t>
                      </a:r>
                      <a:r>
                        <a:rPr lang="en-US" altLang="ko-KR" sz="1100" baseline="0" dirty="0" smtClean="0"/>
                        <a:t>-&gt; Done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박종선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프론트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– </a:t>
                      </a:r>
                      <a:r>
                        <a:rPr lang="ko-KR" altLang="en-US" sz="1100" baseline="0" dirty="0" smtClean="0"/>
                        <a:t>정제된 데이터를 어떻게 보여줄 것인지 공부</a:t>
                      </a:r>
                      <a:r>
                        <a:rPr lang="en-US" altLang="ko-KR" sz="1100" baseline="0" dirty="0" smtClean="0"/>
                        <a:t>-&gt; ~ING</a:t>
                      </a:r>
                      <a:endParaRPr lang="en-US" altLang="ko-KR" sz="1100" dirty="0" smtClean="0"/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이희수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문진한</a:t>
                      </a:r>
                      <a:r>
                        <a:rPr lang="en-US" altLang="ko-KR" sz="1100" dirty="0" smtClean="0"/>
                        <a:t>:</a:t>
                      </a:r>
                      <a:r>
                        <a:rPr lang="ko-KR" altLang="en-US" sz="1100" dirty="0" smtClean="0"/>
                        <a:t>분석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어떤 방식을 이용해서 키워드끼리의 유사성을 나타낼 것인지 공부</a:t>
                      </a:r>
                      <a:r>
                        <a:rPr lang="en-US" altLang="ko-KR" sz="1100" dirty="0" smtClean="0"/>
                        <a:t>+</a:t>
                      </a:r>
                      <a:r>
                        <a:rPr lang="ko-KR" altLang="en-US" sz="1100" dirty="0" smtClean="0"/>
                        <a:t>소스 짜기</a:t>
                      </a:r>
                      <a:r>
                        <a:rPr lang="en-US" altLang="ko-KR" sz="1100" dirty="0" smtClean="0"/>
                        <a:t>(TF</a:t>
                      </a:r>
                      <a:r>
                        <a:rPr lang="en-US" altLang="ko-KR" sz="1100" baseline="0" dirty="0" smtClean="0"/>
                        <a:t> , Word2Vec</a:t>
                      </a:r>
                      <a:r>
                        <a:rPr lang="en-US" altLang="ko-KR" sz="1100" dirty="0" smtClean="0"/>
                        <a:t>) ~ING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10/18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10/21~22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10/23~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079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맨토링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크게 할 말이 없음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-&gt; </a:t>
                      </a:r>
                      <a:r>
                        <a:rPr lang="ko-KR" altLang="en-US" sz="1400" b="1" dirty="0" smtClean="0"/>
                        <a:t>즉 </a:t>
                      </a:r>
                      <a:r>
                        <a:rPr lang="en-US" altLang="ko-KR" sz="1400" b="1" dirty="0" smtClean="0"/>
                        <a:t>Good!!</a:t>
                      </a:r>
                      <a:endParaRPr lang="ko-KR" altLang="en-US" sz="1400" b="1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김재현</a:t>
                      </a:r>
                      <a:r>
                        <a:rPr lang="en-US" altLang="ko-KR" sz="1200" dirty="0" smtClean="0"/>
                        <a:t>: RTF </a:t>
                      </a:r>
                      <a:r>
                        <a:rPr lang="ko-KR" altLang="en-US" sz="1200" dirty="0" smtClean="0"/>
                        <a:t>공식 만들어서 진행 </a:t>
                      </a:r>
                      <a:r>
                        <a:rPr lang="en-US" altLang="ko-KR" sz="1200" dirty="0" smtClean="0"/>
                        <a:t>-&gt; Done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 </a:t>
                      </a:r>
                      <a:r>
                        <a:rPr lang="ko-KR" altLang="en-US" sz="1200" baseline="0" dirty="0" smtClean="0"/>
                        <a:t>형식으로 보여주는 법 </a:t>
                      </a:r>
                      <a:endParaRPr lang="en-US" altLang="ko-KR" sz="120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이희수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문진한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분석</a:t>
                      </a: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파생 키워드끼리의 유사성을 나타낼 것인지 공부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소스 짜기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Kmeans</a:t>
                      </a:r>
                      <a:r>
                        <a:rPr lang="en-US" altLang="ko-KR" sz="1200" baseline="0" dirty="0" smtClean="0"/>
                        <a:t> , Doc2Vec</a:t>
                      </a:r>
                      <a:r>
                        <a:rPr lang="en-US" altLang="ko-KR" sz="1200" dirty="0" smtClean="0"/>
                        <a:t>)  -&gt; Done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/>
                        <a:t>박종선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baseline="0" dirty="0" smtClean="0"/>
                        <a:t>김재현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프론트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3D</a:t>
                      </a:r>
                      <a:r>
                        <a:rPr lang="ko-KR" altLang="en-US" sz="1200" baseline="0" dirty="0" smtClean="0"/>
                        <a:t>로 값을 어떻게 잘 보여줄 것인가</a:t>
                      </a:r>
                      <a:r>
                        <a:rPr lang="en-US" altLang="ko-KR" sz="1200" baseline="0" dirty="0" smtClean="0"/>
                        <a:t>?</a:t>
                      </a:r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이희수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뉴스창</a:t>
                      </a:r>
                      <a:r>
                        <a:rPr lang="ko-KR" altLang="en-US" sz="1200" baseline="0" dirty="0" smtClean="0"/>
                        <a:t> 띄우기</a:t>
                      </a:r>
                      <a:endParaRPr lang="en-US" altLang="ko-KR" sz="1200" baseline="0" dirty="0" smtClean="0"/>
                    </a:p>
                    <a:p>
                      <a:pPr marL="171450" indent="-171450" algn="just"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smtClean="0"/>
                        <a:t>문진한 </a:t>
                      </a:r>
                      <a:r>
                        <a:rPr lang="en-US" altLang="ko-KR" sz="1200" baseline="0" dirty="0" smtClean="0"/>
                        <a:t>– PPT </a:t>
                      </a:r>
                      <a:r>
                        <a:rPr lang="ko-KR" altLang="en-US" sz="1200" baseline="0" dirty="0" smtClean="0"/>
                        <a:t>만들기 시작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251520" y="33265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6. </a:t>
            </a:r>
            <a:r>
              <a:rPr lang="ko-KR" altLang="en-US" sz="32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각자의 역할</a:t>
            </a:r>
            <a:endParaRPr lang="ko-KR" altLang="en-US" sz="2800" b="1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3094" y="0"/>
            <a:ext cx="9157094" cy="6858000"/>
            <a:chOff x="-13094" y="0"/>
            <a:chExt cx="9157094" cy="6858000"/>
          </a:xfrm>
        </p:grpSpPr>
        <p:pic>
          <p:nvPicPr>
            <p:cNvPr id="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13094" y="666936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6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220878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682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97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001" y="444781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8018" y="1361619"/>
            <a:ext cx="3236183" cy="4752783"/>
            <a:chOff x="228250" y="1358947"/>
            <a:chExt cx="3718094" cy="5189390"/>
          </a:xfrm>
        </p:grpSpPr>
        <p:grpSp>
          <p:nvGrpSpPr>
            <p:cNvPr id="12" name="그룹 11"/>
            <p:cNvGrpSpPr/>
            <p:nvPr/>
          </p:nvGrpSpPr>
          <p:grpSpPr>
            <a:xfrm>
              <a:off x="228250" y="1907310"/>
              <a:ext cx="2077590" cy="2935448"/>
              <a:chOff x="5727426" y="1571755"/>
              <a:chExt cx="1819275" cy="3536196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7426" y="2421902"/>
                <a:ext cx="1819275" cy="2686049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7955" y="1571755"/>
                <a:ext cx="1266825" cy="571500"/>
              </a:xfrm>
              <a:prstGeom prst="rect">
                <a:avLst/>
              </a:prstGeom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1318560" y="1358947"/>
              <a:ext cx="2627784" cy="5189390"/>
              <a:chOff x="1821521" y="1574330"/>
              <a:chExt cx="2627784" cy="518939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1556" y="1574330"/>
                <a:ext cx="1409700" cy="4191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262" b="48600"/>
              <a:stretch/>
            </p:blipFill>
            <p:spPr>
              <a:xfrm>
                <a:off x="1821521" y="4119962"/>
                <a:ext cx="2627784" cy="2643758"/>
              </a:xfrm>
              <a:prstGeom prst="rect">
                <a:avLst/>
              </a:prstGeom>
            </p:spPr>
          </p:pic>
        </p:grpSp>
      </p:grp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74580" b="51638"/>
          <a:stretch/>
        </p:blipFill>
        <p:spPr>
          <a:xfrm>
            <a:off x="1810212" y="1923115"/>
            <a:ext cx="1835031" cy="2043529"/>
          </a:xfrm>
        </p:spPr>
      </p:pic>
      <p:sp>
        <p:nvSpPr>
          <p:cNvPr id="15" name="TextBox 14"/>
          <p:cNvSpPr txBox="1"/>
          <p:nvPr/>
        </p:nvSpPr>
        <p:spPr>
          <a:xfrm>
            <a:off x="4932040" y="2510190"/>
            <a:ext cx="3993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급상승 검색어의 아쉬운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점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검색어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간의 연관성을 알 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887257" y="3112529"/>
            <a:ext cx="611727" cy="748519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7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61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44106" y="464931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4106" y="1242710"/>
            <a:ext cx="3705208" cy="4751576"/>
            <a:chOff x="527371" y="1290206"/>
            <a:chExt cx="3881651" cy="5163126"/>
          </a:xfrm>
        </p:grpSpPr>
        <p:grpSp>
          <p:nvGrpSpPr>
            <p:cNvPr id="7" name="그룹 6"/>
            <p:cNvGrpSpPr/>
            <p:nvPr/>
          </p:nvGrpSpPr>
          <p:grpSpPr>
            <a:xfrm>
              <a:off x="527371" y="1988840"/>
              <a:ext cx="3881651" cy="4464492"/>
              <a:chOff x="467666" y="1412776"/>
              <a:chExt cx="4169720" cy="504055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666" y="1412776"/>
                <a:ext cx="4125580" cy="244827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196" y="3861045"/>
                <a:ext cx="4169190" cy="2592287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71" y="1290206"/>
              <a:ext cx="1952625" cy="61912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283968" y="1017359"/>
            <a:ext cx="4172937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SomeTrend</a:t>
            </a:r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아쉬운 점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 간의 중요도와 연관성의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수치를 정량적으로 </a:t>
            </a:r>
            <a:r>
              <a:rPr lang="ko-KR" altLang="en-US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알 수 없다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뉴스 기사들은 클릭 수를 토대로 </a:t>
            </a: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보여주는 기사이기 때문에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키워드와는 관련성이</a:t>
            </a:r>
            <a:r>
              <a:rPr lang="en-US" altLang="ko-KR" sz="2400" dirty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 </a:t>
            </a:r>
            <a:r>
              <a:rPr lang="ko-KR" altLang="en-US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떨어진다</a:t>
            </a:r>
            <a:r>
              <a:rPr lang="en-US" altLang="ko-KR" sz="24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.</a:t>
            </a:r>
            <a:endParaRPr lang="en-US" altLang="ko-KR" sz="24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5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6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951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0563" y="445239"/>
            <a:ext cx="8229600" cy="780213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1.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필요성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55572494"/>
              </p:ext>
            </p:extLst>
          </p:nvPr>
        </p:nvGraphicFramePr>
        <p:xfrm>
          <a:off x="2771800" y="723621"/>
          <a:ext cx="6983398" cy="597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AutoShape 4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6" descr="트위터ㅏ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611783" y="3306632"/>
            <a:ext cx="3168129" cy="2070735"/>
            <a:chOff x="1075411" y="1082543"/>
            <a:chExt cx="2312514" cy="1311186"/>
          </a:xfrm>
        </p:grpSpPr>
        <p:pic>
          <p:nvPicPr>
            <p:cNvPr id="26634" name="Picture 10" descr="트위터ㅏ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4319">
              <a:off x="1075411" y="1434282"/>
              <a:ext cx="814454" cy="81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1372699" y="1082543"/>
              <a:ext cx="2015226" cy="896618"/>
              <a:chOff x="221601" y="2837158"/>
              <a:chExt cx="3479887" cy="109450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9"/>
              <a:srcRect t="31878"/>
              <a:stretch/>
            </p:blipFill>
            <p:spPr>
              <a:xfrm>
                <a:off x="221601" y="2837158"/>
                <a:ext cx="1952624" cy="421757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595" y="3457252"/>
                <a:ext cx="1446699" cy="474411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2273" b="93182" l="0" r="98649">
                            <a14:foregroundMark x1="16216" y1="38636" x2="6757" y2="38636"/>
                            <a14:foregroundMark x1="50676" y1="31818" x2="52027" y2="61364"/>
                            <a14:foregroundMark x1="69595" y1="31818" x2="69595" y2="65909"/>
                            <a14:foregroundMark x1="91892" y1="31818" x2="91216" y2="61364"/>
                            <a14:foregroundMark x1="33784" y1="27273" x2="35135" y2="68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72640">
                <a:off x="1373261" y="3077877"/>
                <a:ext cx="2328227" cy="692174"/>
              </a:xfrm>
              <a:prstGeom prst="rect">
                <a:avLst/>
              </a:prstGeom>
            </p:spPr>
          </p:pic>
        </p:grpSp>
        <p:pic>
          <p:nvPicPr>
            <p:cNvPr id="26644" name="Picture 20" descr="구글에 대한 이미지 검색결과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58296">
              <a:off x="1723493" y="1847741"/>
              <a:ext cx="1559966" cy="54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오른쪽 화살표 27"/>
          <p:cNvSpPr/>
          <p:nvPr/>
        </p:nvSpPr>
        <p:spPr>
          <a:xfrm rot="19950765">
            <a:off x="3462844" y="2951954"/>
            <a:ext cx="739437" cy="65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32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33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45896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570604"/>
              </p:ext>
            </p:extLst>
          </p:nvPr>
        </p:nvGraphicFramePr>
        <p:xfrm>
          <a:off x="755576" y="148478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9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17657"/>
              </p:ext>
            </p:extLst>
          </p:nvPr>
        </p:nvGraphicFramePr>
        <p:xfrm>
          <a:off x="467544" y="1268760"/>
          <a:ext cx="3595228" cy="432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00">
                  <a:extLst>
                    <a:ext uri="{9D8B030D-6E8A-4147-A177-3AD203B41FA5}">
                      <a16:colId xmlns:a16="http://schemas.microsoft.com/office/drawing/2014/main" xmlns="" val="1597866777"/>
                    </a:ext>
                  </a:extLst>
                </a:gridCol>
                <a:gridCol w="2392128">
                  <a:extLst>
                    <a:ext uri="{9D8B030D-6E8A-4147-A177-3AD203B41FA5}">
                      <a16:colId xmlns:a16="http://schemas.microsoft.com/office/drawing/2014/main" xmlns="" val="2023088016"/>
                    </a:ext>
                  </a:extLst>
                </a:gridCol>
              </a:tblGrid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팀원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24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2758018"/>
                  </a:ext>
                </a:extLst>
              </a:tr>
              <a:tr h="812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김재현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Twitter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28269275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박종선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Naver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6298426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이희수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Daum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7200070"/>
                  </a:ext>
                </a:extLst>
              </a:tr>
              <a:tr h="898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300" dirty="0" err="1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문진한</a:t>
                      </a:r>
                      <a:endParaRPr lang="ko-KR" altLang="en-US" sz="2000" spc="3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Google</a:t>
                      </a:r>
                      <a:endParaRPr lang="ko-KR" altLang="en-US" sz="2400" spc="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6425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04664"/>
            <a:ext cx="2232248" cy="36746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4581525"/>
            <a:ext cx="3028950" cy="227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981" y="6021288"/>
            <a:ext cx="3668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 err="1" smtClean="0">
                <a:solidFill>
                  <a:schemeClr val="bg1">
                    <a:lumMod val="65000"/>
                  </a:schemeClr>
                </a:solidFill>
              </a:rPr>
              <a:t>검색어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i="1" dirty="0" err="1" smtClean="0">
                <a:solidFill>
                  <a:schemeClr val="bg1">
                    <a:lumMod val="65000"/>
                  </a:schemeClr>
                </a:solidFill>
              </a:rPr>
              <a:t>크롤링은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i="1" dirty="0" err="1" smtClean="0">
                <a:solidFill>
                  <a:schemeClr val="bg1">
                    <a:lumMod val="65000"/>
                  </a:schemeClr>
                </a:solidFill>
              </a:rPr>
              <a:t>Naver</a:t>
            </a:r>
            <a:r>
              <a:rPr lang="en-US" altLang="ko-KR" sz="1600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와 </a:t>
            </a:r>
            <a:r>
              <a:rPr lang="en-US" altLang="ko-KR" sz="1600" i="1" dirty="0" err="1" smtClean="0">
                <a:solidFill>
                  <a:schemeClr val="bg1">
                    <a:lumMod val="65000"/>
                  </a:schemeClr>
                </a:solidFill>
              </a:rPr>
              <a:t>Daum</a:t>
            </a:r>
            <a:r>
              <a:rPr lang="ko-KR" altLang="en-US" sz="1400" i="1" dirty="0" smtClean="0">
                <a:solidFill>
                  <a:schemeClr val="bg1">
                    <a:lumMod val="65000"/>
                  </a:schemeClr>
                </a:solidFill>
              </a:rPr>
              <a:t>만 이용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38146"/>
          <a:stretch/>
        </p:blipFill>
        <p:spPr>
          <a:xfrm>
            <a:off x="6264188" y="1484784"/>
            <a:ext cx="1944216" cy="2962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411" y="2992933"/>
            <a:ext cx="1219200" cy="260032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3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571500"/>
          </a:xfrm>
        </p:spPr>
        <p:txBody>
          <a:bodyPr>
            <a:noAutofit/>
          </a:bodyPr>
          <a:lstStyle/>
          <a:p>
            <a:pPr lvl="0" algn="l"/>
            <a:r>
              <a:rPr lang="en-US" altLang="ko-KR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2. </a:t>
            </a:r>
            <a:r>
              <a:rPr lang="ko-KR" altLang="en-US" sz="28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ko-KR" altLang="en-US" sz="2800" dirty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04549"/>
              </p:ext>
            </p:extLst>
          </p:nvPr>
        </p:nvGraphicFramePr>
        <p:xfrm>
          <a:off x="521840" y="1484784"/>
          <a:ext cx="2736304" cy="1764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09">
                  <a:extLst>
                    <a:ext uri="{9D8B030D-6E8A-4147-A177-3AD203B41FA5}">
                      <a16:colId xmlns:a16="http://schemas.microsoft.com/office/drawing/2014/main" xmlns="" val="1669981304"/>
                    </a:ext>
                  </a:extLst>
                </a:gridCol>
                <a:gridCol w="1868695">
                  <a:extLst>
                    <a:ext uri="{9D8B030D-6E8A-4147-A177-3AD203B41FA5}">
                      <a16:colId xmlns:a16="http://schemas.microsoft.com/office/drawing/2014/main" xmlns="" val="3780598310"/>
                    </a:ext>
                  </a:extLst>
                </a:gridCol>
              </a:tblGrid>
              <a:tr h="606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개수</a:t>
                      </a:r>
                      <a:endParaRPr lang="ko-KR" altLang="en-US" sz="16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8505307"/>
                  </a:ext>
                </a:extLst>
              </a:tr>
              <a:tr h="1158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+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algn="ctr" latinLnBrk="1"/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상위 키워드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20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20103225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>
            <a:off x="3448944" y="2150884"/>
            <a:ext cx="608656" cy="4320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4727"/>
              </p:ext>
            </p:extLst>
          </p:nvPr>
        </p:nvGraphicFramePr>
        <p:xfrm>
          <a:off x="4275766" y="1316104"/>
          <a:ext cx="4598857" cy="2088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498">
                  <a:extLst>
                    <a:ext uri="{9D8B030D-6E8A-4147-A177-3AD203B41FA5}">
                      <a16:colId xmlns:a16="http://schemas.microsoft.com/office/drawing/2014/main" xmlns="" val="1105862251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xmlns="" val="1810843117"/>
                    </a:ext>
                  </a:extLst>
                </a:gridCol>
              </a:tblGrid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사이트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뉴스 개수</a:t>
                      </a:r>
                      <a:endParaRPr lang="ko-KR" altLang="en-US" sz="1800" b="1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3739052"/>
                  </a:ext>
                </a:extLst>
              </a:tr>
              <a:tr h="1020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네이버</a:t>
                      </a:r>
                      <a:endParaRPr lang="en-US" altLang="ko-KR" dirty="0" smtClean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다음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구글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 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키워드당 </a:t>
                      </a:r>
                      <a:r>
                        <a:rPr lang="en-US" altLang="ko-KR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60</a:t>
                      </a:r>
                      <a:r>
                        <a:rPr lang="ko-KR" altLang="en-US" sz="20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개의 기사</a:t>
                      </a:r>
                      <a:endParaRPr lang="ko-KR" altLang="en-US" sz="20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90304306"/>
                  </a:ext>
                </a:extLst>
              </a:tr>
              <a:tr h="533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트위터</a:t>
                      </a:r>
                      <a:endParaRPr lang="ko-KR" altLang="en-US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키워드 하나에 </a:t>
                      </a:r>
                      <a:r>
                        <a:rPr lang="en-US" altLang="ko-KR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100</a:t>
                      </a:r>
                      <a:r>
                        <a:rPr lang="ko-KR" altLang="en-US" sz="1600" dirty="0" smtClean="0">
                          <a:latin typeface="서울남산 장체EB" panose="02020603020101020101" pitchFamily="18" charset="-127"/>
                          <a:ea typeface="서울남산 장체EB" panose="02020603020101020101" pitchFamily="18" charset="-127"/>
                        </a:rPr>
                        <a:t>개 트윗</a:t>
                      </a:r>
                      <a:endParaRPr lang="ko-KR" altLang="en-US" sz="1600" dirty="0">
                        <a:latin typeface="서울남산 장체EB" panose="02020603020101020101" pitchFamily="18" charset="-127"/>
                        <a:ea typeface="서울남산 장체E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4750768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15533" y="4653136"/>
            <a:ext cx="398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1220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개 </a:t>
            </a:r>
            <a:r>
              <a:rPr lang="ko-KR" altLang="en-US" sz="28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의 뉴스 기사 </a:t>
            </a:r>
            <a:endParaRPr lang="en-US" altLang="ko-KR" sz="28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1</a:t>
            </a:r>
            <a:r>
              <a:rPr lang="ko-KR" altLang="en-US" sz="3600" dirty="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시간 마다 </a:t>
            </a:r>
            <a:r>
              <a:rPr lang="ko-KR" altLang="en-US" sz="3600" dirty="0" err="1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크롤링</a:t>
            </a:r>
            <a:endParaRPr lang="en-US" altLang="ko-KR" sz="3600" dirty="0" smtClean="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 rot="5400000">
            <a:off x="6072927" y="3973225"/>
            <a:ext cx="666053" cy="4417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59632" y="482851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300" smtClean="0"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이미지</a:t>
            </a:r>
            <a:endParaRPr lang="ko-KR" altLang="en-US" sz="2000" b="1" spc="300"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17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18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66313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7744" y="332656"/>
            <a:ext cx="273630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spc="300" dirty="0" err="1" smtClean="0">
                <a:solidFill>
                  <a:schemeClr val="tx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Crawllica</a:t>
            </a:r>
            <a:endParaRPr lang="ko-KR" altLang="en-US" sz="2800" b="1" spc="300" dirty="0">
              <a:solidFill>
                <a:schemeClr val="tx1"/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212428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H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arvesta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4164756"/>
            <a:ext cx="1800200" cy="4320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</a:rPr>
              <a:t>P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reproca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906242"/>
            <a:ext cx="4438650" cy="18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09430" y="86970"/>
            <a:ext cx="30971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300" dirty="0">
                <a:solidFill>
                  <a:srgbClr val="FF0000"/>
                </a:solidFill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팀에서 자체 개발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한</a:t>
            </a:r>
            <a:endParaRPr lang="en-US" altLang="ko-KR" sz="1200" b="1" spc="300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spc="300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전처리 최상위 모듈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4476" y="1083644"/>
            <a:ext cx="254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수집 및 저장을 담당하는</a:t>
            </a:r>
            <a:endParaRPr lang="en-US" altLang="ko-KR" sz="1200" b="1" dirty="0">
              <a:latin typeface="서울남산 장체L" panose="02020603020101020101" pitchFamily="18" charset="-127"/>
              <a:ea typeface="서울남산 장체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하위 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2341" y="4066482"/>
            <a:ext cx="2541240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저장된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HTML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을 정제된 </a:t>
            </a:r>
            <a:r>
              <a:rPr lang="en-US" altLang="ko-KR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TEXT </a:t>
            </a:r>
            <a:r>
              <a:rPr lang="ko-KR" altLang="en-US" sz="1200" b="1" dirty="0">
                <a:latin typeface="서울남산 장체L" panose="02020603020101020101" pitchFamily="18" charset="-127"/>
                <a:ea typeface="서울남산 장체L" panose="02020603020101020101" pitchFamily="18" charset="-127"/>
              </a:rPr>
              <a:t>로 바꾸는 작업을 담당하는 하위 모듈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067943" y="4860595"/>
            <a:ext cx="4726683" cy="1674942"/>
            <a:chOff x="4065215" y="5222546"/>
            <a:chExt cx="4386360" cy="16859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215" y="5222546"/>
              <a:ext cx="4171950" cy="1685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24128" y="6193982"/>
              <a:ext cx="2727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최소 약 </a:t>
              </a:r>
              <a:r>
                <a:rPr lang="en-US" altLang="ko-KR" sz="1600" dirty="0">
                  <a:solidFill>
                    <a:srgbClr val="FF0000"/>
                  </a:solidFill>
                </a:rPr>
                <a:t>80%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이상 수집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6845" y="2361400"/>
            <a:ext cx="1881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크롤리카와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하베스타</a:t>
            </a:r>
            <a:endParaRPr lang="en-US" altLang="ko-KR" dirty="0" smtClean="0"/>
          </a:p>
          <a:p>
            <a:r>
              <a:rPr lang="ko-KR" altLang="en-US" dirty="0" smtClean="0"/>
              <a:t>위주로 해서 좀 더 구체적으로 만들기</a:t>
            </a:r>
            <a:endParaRPr lang="en-US" altLang="ko-KR" dirty="0" smtClean="0"/>
          </a:p>
          <a:p>
            <a:r>
              <a:rPr lang="ko-KR" altLang="en-US" dirty="0" smtClean="0"/>
              <a:t>그리고 최소 약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이상 수집 부분 다시 설명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26188" y="0"/>
            <a:ext cx="9170188" cy="6858270"/>
            <a:chOff x="-26188" y="0"/>
            <a:chExt cx="9170188" cy="6858270"/>
          </a:xfrm>
        </p:grpSpPr>
        <p:pic>
          <p:nvPicPr>
            <p:cNvPr id="23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-26188" y="6669090"/>
              <a:ext cx="9170188" cy="18918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  <p:pic>
          <p:nvPicPr>
            <p:cNvPr id="24" name="Picture 2" descr="https://t1.daumcdn.net/cfile/tistory/2621203855B0357D3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249"/>
            <a:stretch/>
          </p:blipFill>
          <p:spPr bwMode="auto">
            <a:xfrm>
              <a:off x="0" y="0"/>
              <a:ext cx="9144000" cy="18864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97093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1070</TotalTime>
  <Words>1411</Words>
  <Application>Microsoft Office PowerPoint</Application>
  <PresentationFormat>화면 슬라이드 쇼(4:3)</PresentationFormat>
  <Paragraphs>383</Paragraphs>
  <Slides>30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맑은 고딕</vt:lpstr>
      <vt:lpstr>서울남산 장체B</vt:lpstr>
      <vt:lpstr>서울남산 장체EB</vt:lpstr>
      <vt:lpstr>서울남산 장체L</vt:lpstr>
      <vt:lpstr>Arial</vt:lpstr>
      <vt:lpstr>Calibri</vt:lpstr>
      <vt:lpstr>Calibri Light</vt:lpstr>
      <vt:lpstr>Wingdings 2</vt:lpstr>
      <vt:lpstr>HDOfficeLightV0</vt:lpstr>
      <vt:lpstr>Office 테마</vt:lpstr>
      <vt:lpstr>Issue what show (이슈왓슈)</vt:lpstr>
      <vt:lpstr>목차</vt:lpstr>
      <vt:lpstr>1. 필요성</vt:lpstr>
      <vt:lpstr>1. 필요성</vt:lpstr>
      <vt:lpstr>1. 필요성</vt:lpstr>
      <vt:lpstr>PowerPoint 프레젠테이션</vt:lpstr>
      <vt:lpstr>2. 크롤링</vt:lpstr>
      <vt:lpstr>2. 크롤링</vt:lpstr>
      <vt:lpstr>PowerPoint 프레젠테이션</vt:lpstr>
      <vt:lpstr>PowerPoint 프레젠테이션</vt:lpstr>
      <vt:lpstr>3. 전처리</vt:lpstr>
      <vt:lpstr>PowerPoint 프레젠테이션</vt:lpstr>
      <vt:lpstr>4. 형태소 분석</vt:lpstr>
      <vt:lpstr>4. 형태소 분석– Kahiii</vt:lpstr>
      <vt:lpstr>4. 형태소 분석 – Kahiii</vt:lpstr>
      <vt:lpstr>PowerPoint 프레젠테이션</vt:lpstr>
      <vt:lpstr>5. 통계 분석 – TF-IDF</vt:lpstr>
      <vt:lpstr>5. 통계 분석 – TF</vt:lpstr>
      <vt:lpstr>5. 통계 분석 – Word2Vec</vt:lpstr>
      <vt:lpstr>5. 통계 분석 – Word2Vec</vt:lpstr>
      <vt:lpstr>5. 통계 분석 - 고도화</vt:lpstr>
      <vt:lpstr>5. 통계 분석 -고도화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student</cp:lastModifiedBy>
  <cp:revision>81</cp:revision>
  <dcterms:created xsi:type="dcterms:W3CDTF">2019-10-24T05:06:09Z</dcterms:created>
  <dcterms:modified xsi:type="dcterms:W3CDTF">2019-10-28T08:24:10Z</dcterms:modified>
</cp:coreProperties>
</file>