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8" r:id="rId5"/>
    <p:sldId id="289" r:id="rId6"/>
    <p:sldId id="286" r:id="rId7"/>
    <p:sldId id="260" r:id="rId8"/>
    <p:sldId id="290" r:id="rId9"/>
    <p:sldId id="287" r:id="rId10"/>
    <p:sldId id="261" r:id="rId11"/>
    <p:sldId id="291" r:id="rId12"/>
    <p:sldId id="292" r:id="rId13"/>
    <p:sldId id="301" r:id="rId14"/>
    <p:sldId id="302" r:id="rId15"/>
    <p:sldId id="293" r:id="rId16"/>
    <p:sldId id="262" r:id="rId17"/>
    <p:sldId id="294" r:id="rId18"/>
    <p:sldId id="300" r:id="rId19"/>
    <p:sldId id="295" r:id="rId20"/>
    <p:sldId id="263" r:id="rId21"/>
    <p:sldId id="297" r:id="rId22"/>
    <p:sldId id="298" r:id="rId23"/>
    <p:sldId id="299" r:id="rId24"/>
    <p:sldId id="264" r:id="rId25"/>
    <p:sldId id="265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99" autoAdjust="0"/>
  </p:normalViewPr>
  <p:slideViewPr>
    <p:cSldViewPr>
      <p:cViewPr varScale="1">
        <p:scale>
          <a:sx n="89" d="100"/>
          <a:sy n="89" d="100"/>
        </p:scale>
        <p:origin x="16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/>
      <dgm:t>
        <a:bodyPr/>
        <a:lstStyle/>
        <a:p>
          <a:pPr latinLnBrk="1"/>
          <a:r>
            <a:rPr lang="ko-KR" altLang="en-US" sz="3600" dirty="0" err="1" smtClean="0">
              <a:latin typeface="HY견명조" pitchFamily="18" charset="-127"/>
              <a:ea typeface="HY견명조" pitchFamily="18" charset="-127"/>
            </a:rPr>
            <a:t>크롤링</a:t>
          </a:r>
          <a:endParaRPr lang="en-US" altLang="ko-KR" sz="1600" dirty="0" smtClean="0">
            <a:latin typeface="HY견명조" pitchFamily="18" charset="-127"/>
            <a:ea typeface="HY견명조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/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043F73B-BC1F-4701-BF4D-8FF237616A62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rgbClr val="C0C0C0"/>
              </a:solidFill>
            </a:rPr>
            <a:t>형태소분석</a:t>
          </a:r>
          <a:endParaRPr lang="ko-KR" altLang="en-US" dirty="0">
            <a:solidFill>
              <a:srgbClr val="C0C0C0"/>
            </a:solidFill>
          </a:endParaRPr>
        </a:p>
      </dgm:t>
    </dgm:pt>
    <dgm:pt modelId="{AF8DB399-96D7-4D2A-B5E3-0F204ECC0177}" type="parTrans" cxnId="{3F121385-A60A-4CFA-9A96-ECA81640B9E2}">
      <dgm:prSet/>
      <dgm:spPr/>
      <dgm:t>
        <a:bodyPr/>
        <a:lstStyle/>
        <a:p>
          <a:pPr latinLnBrk="1"/>
          <a:endParaRPr lang="ko-KR" altLang="en-US"/>
        </a:p>
      </dgm:t>
    </dgm:pt>
    <dgm:pt modelId="{00656191-271B-4388-84EB-B2A219699656}" type="sibTrans" cxnId="{3F121385-A60A-4CFA-9A96-ECA81640B9E2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3995C39-C9D1-46BA-98DC-6A4E232480B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rgbClr val="C0C0C0"/>
              </a:solidFill>
            </a:rPr>
            <a:t>통계적 접근</a:t>
          </a:r>
          <a:endParaRPr lang="ko-KR" altLang="en-US" dirty="0">
            <a:solidFill>
              <a:srgbClr val="C0C0C0"/>
            </a:solidFill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/>
        </a:p>
      </dgm:t>
    </dgm:pt>
    <dgm:pt modelId="{A8CC029D-8F96-48E8-B614-6A72A2753BF2}" type="sibTrans" cxnId="{491E9036-49B4-46C2-BAC9-385F3363C586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A48E7ACD-695C-45BF-9D40-20BF355E6A05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rgbClr val="C0C0C0"/>
              </a:solidFill>
            </a:rPr>
            <a:t>DB</a:t>
          </a:r>
          <a:endParaRPr lang="ko-KR" altLang="en-US" dirty="0">
            <a:solidFill>
              <a:srgbClr val="C0C0C0"/>
            </a:solidFill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/>
        </a:p>
      </dgm:t>
    </dgm:pt>
    <dgm:pt modelId="{3A4E202C-9F9F-4547-9C4A-9E8CCA383AE2}" type="sibTrans" cxnId="{A7D32570-0B64-44FD-9AB3-E7F53152DF6B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E259B64-F260-4AD1-9F16-FED6F3B5B9E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rgbClr val="C0C0C0"/>
              </a:solidFill>
            </a:rPr>
            <a:t>Visual</a:t>
          </a:r>
          <a:endParaRPr lang="ko-KR" altLang="en-US" dirty="0">
            <a:solidFill>
              <a:srgbClr val="C0C0C0"/>
            </a:solidFill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/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/>
        </a:p>
      </dgm:t>
    </dgm:pt>
    <dgm:pt modelId="{70266826-1CD1-4217-AC06-A98B2414AD39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15FCC5DD-4179-4D15-98D1-A830460DAF16}" type="pres">
      <dgm:prSet presAssocID="{7EA388BB-C55B-4705-B1A8-C726CA93CDD6}" presName="node" presStyleLbl="node1" presStyleIdx="0" presStyleCnt="5" custScaleX="197679" custScaleY="1873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D9BFB8-0A44-4388-A179-E8CA579E3B01}" type="pres">
      <dgm:prSet presAssocID="{DBD899D0-3323-4E0E-ADAA-6C4D9DA1CC07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C79172E-0546-4C98-9EA4-046A64E4BE69}" type="pres">
      <dgm:prSet presAssocID="{DBD899D0-3323-4E0E-ADAA-6C4D9DA1CC07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125AC72-4617-43FD-8AE6-928C43F7A5F2}" type="pres">
      <dgm:prSet presAssocID="{0043F73B-BC1F-4701-BF4D-8FF237616A6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322630-7AE2-4BA7-91EA-5B27225DFDD0}" type="pres">
      <dgm:prSet presAssocID="{00656191-271B-4388-84EB-B2A219699656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130349F1-3A79-4119-A4AB-C7D78E584BA9}" type="pres">
      <dgm:prSet presAssocID="{00656191-271B-4388-84EB-B2A219699656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4D89949C-41CF-4400-9038-BEE5DE2E4A2C}" type="pres">
      <dgm:prSet presAssocID="{23995C39-C9D1-46BA-98DC-6A4E232480B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ABE632-7638-4B85-B53D-DCBA10F8B1D7}" type="pres">
      <dgm:prSet presAssocID="{A8CC029D-8F96-48E8-B614-6A72A2753BF2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9BA2A6B-EDF4-4790-A2C5-BD9EF4F3EBB1}" type="pres">
      <dgm:prSet presAssocID="{A8CC029D-8F96-48E8-B614-6A72A2753BF2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2C2E384-B2D8-4E84-980B-480E0DB7A6F3}" type="pres">
      <dgm:prSet presAssocID="{A48E7ACD-695C-45BF-9D40-20BF355E6A0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DD7AEF-FD24-42E8-BB04-BE1013A73531}" type="pres">
      <dgm:prSet presAssocID="{3A4E202C-9F9F-4547-9C4A-9E8CCA383AE2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E76F04A7-2379-4304-BC3A-7CC571A33A60}" type="pres">
      <dgm:prSet presAssocID="{3A4E202C-9F9F-4547-9C4A-9E8CCA383AE2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A1D6D7C-7F60-4761-BD9C-DFC0B094C3B1}" type="pres">
      <dgm:prSet presAssocID="{BE259B64-F260-4AD1-9F16-FED6F3B5B9E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0FA3AE9-6DF1-4185-9491-3CF2DDE09978}" type="presOf" srcId="{DBD899D0-3323-4E0E-ADAA-6C4D9DA1CC07}" destId="{2C79172E-0546-4C98-9EA4-046A64E4BE69}" srcOrd="1" destOrd="0" presId="urn:microsoft.com/office/officeart/2005/8/layout/process1"/>
    <dgm:cxn modelId="{3F121385-A60A-4CFA-9A96-ECA81640B9E2}" srcId="{002D058C-0E6C-4248-B324-B4771D015659}" destId="{0043F73B-BC1F-4701-BF4D-8FF237616A62}" srcOrd="1" destOrd="0" parTransId="{AF8DB399-96D7-4D2A-B5E3-0F204ECC0177}" sibTransId="{00656191-271B-4388-84EB-B2A219699656}"/>
    <dgm:cxn modelId="{CFBCB59B-B748-4E07-80C3-27C950476D48}" type="presOf" srcId="{DBD899D0-3323-4E0E-ADAA-6C4D9DA1CC07}" destId="{A8D9BFB8-0A44-4388-A179-E8CA579E3B01}" srcOrd="0" destOrd="0" presId="urn:microsoft.com/office/officeart/2005/8/layout/process1"/>
    <dgm:cxn modelId="{35AB4106-16AF-4CCE-B118-8540595C7627}" type="presOf" srcId="{3A4E202C-9F9F-4547-9C4A-9E8CCA383AE2}" destId="{E76F04A7-2379-4304-BC3A-7CC571A33A60}" srcOrd="1" destOrd="0" presId="urn:microsoft.com/office/officeart/2005/8/layout/process1"/>
    <dgm:cxn modelId="{B8CD4570-B9AF-4F88-B85A-04EE6A1ED248}" type="presOf" srcId="{0043F73B-BC1F-4701-BF4D-8FF237616A62}" destId="{A125AC72-4617-43FD-8AE6-928C43F7A5F2}" srcOrd="0" destOrd="0" presId="urn:microsoft.com/office/officeart/2005/8/layout/process1"/>
    <dgm:cxn modelId="{A8882BD0-E9FF-4137-80E9-3584F437A12D}" type="presOf" srcId="{A8CC029D-8F96-48E8-B614-6A72A2753BF2}" destId="{5EABE632-7638-4B85-B53D-DCBA10F8B1D7}" srcOrd="0" destOrd="0" presId="urn:microsoft.com/office/officeart/2005/8/layout/process1"/>
    <dgm:cxn modelId="{4E665DF7-8DA3-452D-8EF2-FEED57F2F80C}" type="presOf" srcId="{A8CC029D-8F96-48E8-B614-6A72A2753BF2}" destId="{69BA2A6B-EDF4-4790-A2C5-BD9EF4F3EBB1}" srcOrd="1" destOrd="0" presId="urn:microsoft.com/office/officeart/2005/8/layout/process1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B694CAB1-9687-490C-A59C-CAC8DCF3663F}" type="presOf" srcId="{00656191-271B-4388-84EB-B2A219699656}" destId="{53322630-7AE2-4BA7-91EA-5B27225DFDD0}" srcOrd="0" destOrd="0" presId="urn:microsoft.com/office/officeart/2005/8/layout/process1"/>
    <dgm:cxn modelId="{5782C048-DD95-4E65-B8A4-67B55517A243}" type="presOf" srcId="{A48E7ACD-695C-45BF-9D40-20BF355E6A05}" destId="{B2C2E384-B2D8-4E84-980B-480E0DB7A6F3}" srcOrd="0" destOrd="0" presId="urn:microsoft.com/office/officeart/2005/8/layout/process1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25570DE0-21B5-4559-BBD2-5609AA108F71}" type="presOf" srcId="{23995C39-C9D1-46BA-98DC-6A4E232480BC}" destId="{4D89949C-41CF-4400-9038-BEE5DE2E4A2C}" srcOrd="0" destOrd="0" presId="urn:microsoft.com/office/officeart/2005/8/layout/process1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63032E5C-CF89-4A1E-89C0-5EFDE9980874}" type="presOf" srcId="{7EA388BB-C55B-4705-B1A8-C726CA93CDD6}" destId="{15FCC5DD-4179-4D15-98D1-A830460DAF16}" srcOrd="0" destOrd="0" presId="urn:microsoft.com/office/officeart/2005/8/layout/process1"/>
    <dgm:cxn modelId="{AF00207E-A412-4EB6-B3D2-C69A877F0F9F}" type="presOf" srcId="{00656191-271B-4388-84EB-B2A219699656}" destId="{130349F1-3A79-4119-A4AB-C7D78E584BA9}" srcOrd="1" destOrd="0" presId="urn:microsoft.com/office/officeart/2005/8/layout/process1"/>
    <dgm:cxn modelId="{06D53FB1-87FD-479A-875E-0EE8D1A7FB27}" type="presOf" srcId="{BE259B64-F260-4AD1-9F16-FED6F3B5B9EC}" destId="{5A1D6D7C-7F60-4761-BD9C-DFC0B094C3B1}" srcOrd="0" destOrd="0" presId="urn:microsoft.com/office/officeart/2005/8/layout/process1"/>
    <dgm:cxn modelId="{CDE9E17A-4508-45F6-B471-46B7646C5934}" type="presOf" srcId="{002D058C-0E6C-4248-B324-B4771D015659}" destId="{70266826-1CD1-4217-AC06-A98B2414AD39}" srcOrd="0" destOrd="0" presId="urn:microsoft.com/office/officeart/2005/8/layout/process1"/>
    <dgm:cxn modelId="{734CBE86-B472-4C5F-B8CF-E196A1C8A875}" type="presOf" srcId="{3A4E202C-9F9F-4547-9C4A-9E8CCA383AE2}" destId="{E6DD7AEF-FD24-42E8-BB04-BE1013A73531}" srcOrd="0" destOrd="0" presId="urn:microsoft.com/office/officeart/2005/8/layout/process1"/>
    <dgm:cxn modelId="{3BE95124-F89B-43B5-8A0D-6BCE4BF5AD24}" type="presParOf" srcId="{70266826-1CD1-4217-AC06-A98B2414AD39}" destId="{15FCC5DD-4179-4D15-98D1-A830460DAF16}" srcOrd="0" destOrd="0" presId="urn:microsoft.com/office/officeart/2005/8/layout/process1"/>
    <dgm:cxn modelId="{D1524D69-84E5-4857-AEEC-ED864322A746}" type="presParOf" srcId="{70266826-1CD1-4217-AC06-A98B2414AD39}" destId="{A8D9BFB8-0A44-4388-A179-E8CA579E3B01}" srcOrd="1" destOrd="0" presId="urn:microsoft.com/office/officeart/2005/8/layout/process1"/>
    <dgm:cxn modelId="{301BD730-A4EE-497E-81AD-1B644EDE38DA}" type="presParOf" srcId="{A8D9BFB8-0A44-4388-A179-E8CA579E3B01}" destId="{2C79172E-0546-4C98-9EA4-046A64E4BE69}" srcOrd="0" destOrd="0" presId="urn:microsoft.com/office/officeart/2005/8/layout/process1"/>
    <dgm:cxn modelId="{726C393D-32C3-4C62-A4E2-FEB5EB958167}" type="presParOf" srcId="{70266826-1CD1-4217-AC06-A98B2414AD39}" destId="{A125AC72-4617-43FD-8AE6-928C43F7A5F2}" srcOrd="2" destOrd="0" presId="urn:microsoft.com/office/officeart/2005/8/layout/process1"/>
    <dgm:cxn modelId="{BE37F1ED-A954-40CE-8914-43172F871B97}" type="presParOf" srcId="{70266826-1CD1-4217-AC06-A98B2414AD39}" destId="{53322630-7AE2-4BA7-91EA-5B27225DFDD0}" srcOrd="3" destOrd="0" presId="urn:microsoft.com/office/officeart/2005/8/layout/process1"/>
    <dgm:cxn modelId="{07F31735-9C2E-49DD-9556-4A33FF348EE4}" type="presParOf" srcId="{53322630-7AE2-4BA7-91EA-5B27225DFDD0}" destId="{130349F1-3A79-4119-A4AB-C7D78E584BA9}" srcOrd="0" destOrd="0" presId="urn:microsoft.com/office/officeart/2005/8/layout/process1"/>
    <dgm:cxn modelId="{768B4E7D-1E22-4876-BEAB-030CA797C248}" type="presParOf" srcId="{70266826-1CD1-4217-AC06-A98B2414AD39}" destId="{4D89949C-41CF-4400-9038-BEE5DE2E4A2C}" srcOrd="4" destOrd="0" presId="urn:microsoft.com/office/officeart/2005/8/layout/process1"/>
    <dgm:cxn modelId="{7E5ED3DB-B6F9-4CD0-873E-B2010D05A5D8}" type="presParOf" srcId="{70266826-1CD1-4217-AC06-A98B2414AD39}" destId="{5EABE632-7638-4B85-B53D-DCBA10F8B1D7}" srcOrd="5" destOrd="0" presId="urn:microsoft.com/office/officeart/2005/8/layout/process1"/>
    <dgm:cxn modelId="{CB4F9461-D51D-4E30-A459-1CDECD619880}" type="presParOf" srcId="{5EABE632-7638-4B85-B53D-DCBA10F8B1D7}" destId="{69BA2A6B-EDF4-4790-A2C5-BD9EF4F3EBB1}" srcOrd="0" destOrd="0" presId="urn:microsoft.com/office/officeart/2005/8/layout/process1"/>
    <dgm:cxn modelId="{1836D3E4-4140-4B0C-919F-F966A9A76D26}" type="presParOf" srcId="{70266826-1CD1-4217-AC06-A98B2414AD39}" destId="{B2C2E384-B2D8-4E84-980B-480E0DB7A6F3}" srcOrd="6" destOrd="0" presId="urn:microsoft.com/office/officeart/2005/8/layout/process1"/>
    <dgm:cxn modelId="{EBFAB6AD-13F0-4EBB-8CF8-F17AA2ECE2E6}" type="presParOf" srcId="{70266826-1CD1-4217-AC06-A98B2414AD39}" destId="{E6DD7AEF-FD24-42E8-BB04-BE1013A73531}" srcOrd="7" destOrd="0" presId="urn:microsoft.com/office/officeart/2005/8/layout/process1"/>
    <dgm:cxn modelId="{A2A9A58B-BC67-4DE2-BF63-E30950FBADAD}" type="presParOf" srcId="{E6DD7AEF-FD24-42E8-BB04-BE1013A73531}" destId="{E76F04A7-2379-4304-BC3A-7CC571A33A60}" srcOrd="0" destOrd="0" presId="urn:microsoft.com/office/officeart/2005/8/layout/process1"/>
    <dgm:cxn modelId="{0686AAAC-E05D-41E6-B295-EDE5C861BA3D}" type="presParOf" srcId="{70266826-1CD1-4217-AC06-A98B2414AD39}" destId="{5A1D6D7C-7F60-4761-BD9C-DFC0B094C3B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chemeClr val="tx2">
              <a:lumMod val="20000"/>
              <a:lumOff val="80000"/>
            </a:schemeClr>
          </a:solidFill>
        </a:ln>
      </dgm:spPr>
      <dgm:t>
        <a:bodyPr/>
        <a:lstStyle/>
        <a:p>
          <a:pPr latinLnBrk="1"/>
          <a:r>
            <a:rPr lang="ko-KR" altLang="en-US" sz="2400" dirty="0" err="1" smtClean="0">
              <a:solidFill>
                <a:srgbClr val="C0C0C0"/>
              </a:solidFill>
              <a:latin typeface="HY견명조" pitchFamily="18" charset="-127"/>
              <a:ea typeface="HY견명조" pitchFamily="18" charset="-127"/>
            </a:rPr>
            <a:t>크롤링</a:t>
          </a:r>
          <a:endParaRPr lang="en-US" altLang="ko-KR" sz="1100" dirty="0" smtClean="0">
            <a:solidFill>
              <a:srgbClr val="C0C0C0"/>
            </a:solidFill>
            <a:latin typeface="HY견명조" pitchFamily="18" charset="-127"/>
            <a:ea typeface="HY견명조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/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043F73B-BC1F-4701-BF4D-8FF237616A62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3600" dirty="0" smtClean="0">
              <a:solidFill>
                <a:schemeClr val="tx1"/>
              </a:solidFill>
            </a:rPr>
            <a:t>형태소분석</a:t>
          </a:r>
          <a:endParaRPr lang="ko-KR" altLang="en-US" sz="3600" dirty="0">
            <a:solidFill>
              <a:schemeClr val="tx1"/>
            </a:solidFill>
          </a:endParaRPr>
        </a:p>
      </dgm:t>
    </dgm:pt>
    <dgm:pt modelId="{AF8DB399-96D7-4D2A-B5E3-0F204ECC0177}" type="parTrans" cxnId="{3F121385-A60A-4CFA-9A96-ECA81640B9E2}">
      <dgm:prSet/>
      <dgm:spPr/>
      <dgm:t>
        <a:bodyPr/>
        <a:lstStyle/>
        <a:p>
          <a:pPr latinLnBrk="1"/>
          <a:endParaRPr lang="ko-KR" altLang="en-US"/>
        </a:p>
      </dgm:t>
    </dgm:pt>
    <dgm:pt modelId="{00656191-271B-4388-84EB-B2A219699656}" type="sibTrans" cxnId="{3F121385-A60A-4CFA-9A96-ECA81640B9E2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3995C39-C9D1-46BA-98DC-6A4E232480B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rgbClr val="C0C0C0"/>
              </a:solidFill>
            </a:rPr>
            <a:t>통계적 접근</a:t>
          </a:r>
          <a:endParaRPr lang="ko-KR" altLang="en-US" dirty="0">
            <a:solidFill>
              <a:srgbClr val="C0C0C0"/>
            </a:solidFill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/>
        </a:p>
      </dgm:t>
    </dgm:pt>
    <dgm:pt modelId="{A8CC029D-8F96-48E8-B614-6A72A2753BF2}" type="sibTrans" cxnId="{491E9036-49B4-46C2-BAC9-385F3363C586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A48E7ACD-695C-45BF-9D40-20BF355E6A05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rgbClr val="C0C0C0"/>
              </a:solidFill>
            </a:rPr>
            <a:t>DB</a:t>
          </a:r>
          <a:endParaRPr lang="ko-KR" altLang="en-US" dirty="0">
            <a:solidFill>
              <a:srgbClr val="C0C0C0"/>
            </a:solidFill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/>
        </a:p>
      </dgm:t>
    </dgm:pt>
    <dgm:pt modelId="{3A4E202C-9F9F-4547-9C4A-9E8CCA383AE2}" type="sibTrans" cxnId="{A7D32570-0B64-44FD-9AB3-E7F53152DF6B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E259B64-F260-4AD1-9F16-FED6F3B5B9E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rgbClr val="C0C0C0"/>
              </a:solidFill>
            </a:rPr>
            <a:t>Visual</a:t>
          </a:r>
          <a:endParaRPr lang="ko-KR" altLang="en-US" dirty="0">
            <a:solidFill>
              <a:srgbClr val="C0C0C0"/>
            </a:solidFill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/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/>
        </a:p>
      </dgm:t>
    </dgm:pt>
    <dgm:pt modelId="{70266826-1CD1-4217-AC06-A98B2414AD39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15FCC5DD-4179-4D15-98D1-A830460DAF16}" type="pres">
      <dgm:prSet presAssocID="{7EA388BB-C55B-4705-B1A8-C726CA93CDD6}" presName="node" presStyleLbl="node1" presStyleIdx="0" presStyleCnt="5" custScaleX="116851" custScaleY="6768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D9BFB8-0A44-4388-A179-E8CA579E3B01}" type="pres">
      <dgm:prSet presAssocID="{DBD899D0-3323-4E0E-ADAA-6C4D9DA1CC07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C79172E-0546-4C98-9EA4-046A64E4BE69}" type="pres">
      <dgm:prSet presAssocID="{DBD899D0-3323-4E0E-ADAA-6C4D9DA1CC07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125AC72-4617-43FD-8AE6-928C43F7A5F2}" type="pres">
      <dgm:prSet presAssocID="{0043F73B-BC1F-4701-BF4D-8FF237616A62}" presName="node" presStyleLbl="node1" presStyleIdx="1" presStyleCnt="5" custScaleX="164263" custScaleY="11502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322630-7AE2-4BA7-91EA-5B27225DFDD0}" type="pres">
      <dgm:prSet presAssocID="{00656191-271B-4388-84EB-B2A219699656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130349F1-3A79-4119-A4AB-C7D78E584BA9}" type="pres">
      <dgm:prSet presAssocID="{00656191-271B-4388-84EB-B2A219699656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4D89949C-41CF-4400-9038-BEE5DE2E4A2C}" type="pres">
      <dgm:prSet presAssocID="{23995C39-C9D1-46BA-98DC-6A4E232480BC}" presName="node" presStyleLbl="node1" presStyleIdx="2" presStyleCnt="5" custScaleY="624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ABE632-7638-4B85-B53D-DCBA10F8B1D7}" type="pres">
      <dgm:prSet presAssocID="{A8CC029D-8F96-48E8-B614-6A72A2753BF2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9BA2A6B-EDF4-4790-A2C5-BD9EF4F3EBB1}" type="pres">
      <dgm:prSet presAssocID="{A8CC029D-8F96-48E8-B614-6A72A2753BF2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2C2E384-B2D8-4E84-980B-480E0DB7A6F3}" type="pres">
      <dgm:prSet presAssocID="{A48E7ACD-695C-45BF-9D40-20BF355E6A05}" presName="node" presStyleLbl="node1" presStyleIdx="3" presStyleCnt="5" custScaleY="624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DD7AEF-FD24-42E8-BB04-BE1013A73531}" type="pres">
      <dgm:prSet presAssocID="{3A4E202C-9F9F-4547-9C4A-9E8CCA383AE2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E76F04A7-2379-4304-BC3A-7CC571A33A60}" type="pres">
      <dgm:prSet presAssocID="{3A4E202C-9F9F-4547-9C4A-9E8CCA383AE2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A1D6D7C-7F60-4761-BD9C-DFC0B094C3B1}" type="pres">
      <dgm:prSet presAssocID="{BE259B64-F260-4AD1-9F16-FED6F3B5B9EC}" presName="node" presStyleLbl="node1" presStyleIdx="4" presStyleCnt="5" custScaleY="624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2D62B30-D5D5-4FBC-9EFF-B62AB1CE9E4B}" type="presOf" srcId="{002D058C-0E6C-4248-B324-B4771D015659}" destId="{70266826-1CD1-4217-AC06-A98B2414AD39}" srcOrd="0" destOrd="0" presId="urn:microsoft.com/office/officeart/2005/8/layout/process1"/>
    <dgm:cxn modelId="{65E22416-8F4F-464A-8865-6547CA76617E}" type="presOf" srcId="{A8CC029D-8F96-48E8-B614-6A72A2753BF2}" destId="{69BA2A6B-EDF4-4790-A2C5-BD9EF4F3EBB1}" srcOrd="1" destOrd="0" presId="urn:microsoft.com/office/officeart/2005/8/layout/process1"/>
    <dgm:cxn modelId="{89C6D3D6-8611-4EC9-8194-945C9C46B795}" type="presOf" srcId="{DBD899D0-3323-4E0E-ADAA-6C4D9DA1CC07}" destId="{2C79172E-0546-4C98-9EA4-046A64E4BE69}" srcOrd="1" destOrd="0" presId="urn:microsoft.com/office/officeart/2005/8/layout/process1"/>
    <dgm:cxn modelId="{3F121385-A60A-4CFA-9A96-ECA81640B9E2}" srcId="{002D058C-0E6C-4248-B324-B4771D015659}" destId="{0043F73B-BC1F-4701-BF4D-8FF237616A62}" srcOrd="1" destOrd="0" parTransId="{AF8DB399-96D7-4D2A-B5E3-0F204ECC0177}" sibTransId="{00656191-271B-4388-84EB-B2A219699656}"/>
    <dgm:cxn modelId="{5B25A699-EB86-4501-B40C-64BECB38038C}" type="presOf" srcId="{00656191-271B-4388-84EB-B2A219699656}" destId="{130349F1-3A79-4119-A4AB-C7D78E584BA9}" srcOrd="1" destOrd="0" presId="urn:microsoft.com/office/officeart/2005/8/layout/process1"/>
    <dgm:cxn modelId="{3854B05D-349A-48F9-86F5-59EC7FA299B8}" type="presOf" srcId="{0043F73B-BC1F-4701-BF4D-8FF237616A62}" destId="{A125AC72-4617-43FD-8AE6-928C43F7A5F2}" srcOrd="0" destOrd="0" presId="urn:microsoft.com/office/officeart/2005/8/layout/process1"/>
    <dgm:cxn modelId="{BB594A66-4537-4DD2-A8F4-FF56914E9BC3}" type="presOf" srcId="{A48E7ACD-695C-45BF-9D40-20BF355E6A05}" destId="{B2C2E384-B2D8-4E84-980B-480E0DB7A6F3}" srcOrd="0" destOrd="0" presId="urn:microsoft.com/office/officeart/2005/8/layout/process1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0CDCFAFC-1D0F-44F6-BCCF-C9264AD1E2DF}" type="presOf" srcId="{23995C39-C9D1-46BA-98DC-6A4E232480BC}" destId="{4D89949C-41CF-4400-9038-BEE5DE2E4A2C}" srcOrd="0" destOrd="0" presId="urn:microsoft.com/office/officeart/2005/8/layout/process1"/>
    <dgm:cxn modelId="{08479FCD-498D-47EE-8675-3B51688CD34E}" type="presOf" srcId="{7EA388BB-C55B-4705-B1A8-C726CA93CDD6}" destId="{15FCC5DD-4179-4D15-98D1-A830460DAF16}" srcOrd="0" destOrd="0" presId="urn:microsoft.com/office/officeart/2005/8/layout/process1"/>
    <dgm:cxn modelId="{1A495AA0-8481-4D4B-9C58-1ED24FABB633}" type="presOf" srcId="{3A4E202C-9F9F-4547-9C4A-9E8CCA383AE2}" destId="{E6DD7AEF-FD24-42E8-BB04-BE1013A73531}" srcOrd="0" destOrd="0" presId="urn:microsoft.com/office/officeart/2005/8/layout/process1"/>
    <dgm:cxn modelId="{01223605-0823-4E5F-B965-ED48DAE4C903}" type="presOf" srcId="{BE259B64-F260-4AD1-9F16-FED6F3B5B9EC}" destId="{5A1D6D7C-7F60-4761-BD9C-DFC0B094C3B1}" srcOrd="0" destOrd="0" presId="urn:microsoft.com/office/officeart/2005/8/layout/process1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8BF73F45-DABB-4766-80A4-28C0BEDD2A1A}" type="presOf" srcId="{3A4E202C-9F9F-4547-9C4A-9E8CCA383AE2}" destId="{E76F04A7-2379-4304-BC3A-7CC571A33A60}" srcOrd="1" destOrd="0" presId="urn:microsoft.com/office/officeart/2005/8/layout/process1"/>
    <dgm:cxn modelId="{BF2DB441-C47E-4DF5-87E4-A0D842D4962E}" type="presOf" srcId="{00656191-271B-4388-84EB-B2A219699656}" destId="{53322630-7AE2-4BA7-91EA-5B27225DFDD0}" srcOrd="0" destOrd="0" presId="urn:microsoft.com/office/officeart/2005/8/layout/process1"/>
    <dgm:cxn modelId="{FE2E1827-BA39-4F02-B4EE-4137CEB11ED7}" type="presOf" srcId="{A8CC029D-8F96-48E8-B614-6A72A2753BF2}" destId="{5EABE632-7638-4B85-B53D-DCBA10F8B1D7}" srcOrd="0" destOrd="0" presId="urn:microsoft.com/office/officeart/2005/8/layout/process1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4D377E28-7C42-4ACD-A15E-E0940BF4FC5C}" type="presOf" srcId="{DBD899D0-3323-4E0E-ADAA-6C4D9DA1CC07}" destId="{A8D9BFB8-0A44-4388-A179-E8CA579E3B01}" srcOrd="0" destOrd="0" presId="urn:microsoft.com/office/officeart/2005/8/layout/process1"/>
    <dgm:cxn modelId="{721434EC-8B2F-42C8-A5B6-F96F7DB8E57F}" type="presParOf" srcId="{70266826-1CD1-4217-AC06-A98B2414AD39}" destId="{15FCC5DD-4179-4D15-98D1-A830460DAF16}" srcOrd="0" destOrd="0" presId="urn:microsoft.com/office/officeart/2005/8/layout/process1"/>
    <dgm:cxn modelId="{292CEB6F-4499-4091-AC4E-2E4E320D1A14}" type="presParOf" srcId="{70266826-1CD1-4217-AC06-A98B2414AD39}" destId="{A8D9BFB8-0A44-4388-A179-E8CA579E3B01}" srcOrd="1" destOrd="0" presId="urn:microsoft.com/office/officeart/2005/8/layout/process1"/>
    <dgm:cxn modelId="{BFB91B19-13B5-4BA7-8C85-662F93BD68B6}" type="presParOf" srcId="{A8D9BFB8-0A44-4388-A179-E8CA579E3B01}" destId="{2C79172E-0546-4C98-9EA4-046A64E4BE69}" srcOrd="0" destOrd="0" presId="urn:microsoft.com/office/officeart/2005/8/layout/process1"/>
    <dgm:cxn modelId="{0AB69064-ECAE-418C-BCDA-1AB7B4EAE0D3}" type="presParOf" srcId="{70266826-1CD1-4217-AC06-A98B2414AD39}" destId="{A125AC72-4617-43FD-8AE6-928C43F7A5F2}" srcOrd="2" destOrd="0" presId="urn:microsoft.com/office/officeart/2005/8/layout/process1"/>
    <dgm:cxn modelId="{23BC6E4F-01FC-459C-BEA0-33D8126D9A8B}" type="presParOf" srcId="{70266826-1CD1-4217-AC06-A98B2414AD39}" destId="{53322630-7AE2-4BA7-91EA-5B27225DFDD0}" srcOrd="3" destOrd="0" presId="urn:microsoft.com/office/officeart/2005/8/layout/process1"/>
    <dgm:cxn modelId="{E96B19E3-6EA5-4B4B-8806-2CF279DF0603}" type="presParOf" srcId="{53322630-7AE2-4BA7-91EA-5B27225DFDD0}" destId="{130349F1-3A79-4119-A4AB-C7D78E584BA9}" srcOrd="0" destOrd="0" presId="urn:microsoft.com/office/officeart/2005/8/layout/process1"/>
    <dgm:cxn modelId="{D3EDADCB-B1C4-4996-A063-2B7B4F35801F}" type="presParOf" srcId="{70266826-1CD1-4217-AC06-A98B2414AD39}" destId="{4D89949C-41CF-4400-9038-BEE5DE2E4A2C}" srcOrd="4" destOrd="0" presId="urn:microsoft.com/office/officeart/2005/8/layout/process1"/>
    <dgm:cxn modelId="{A6D8E8BB-47AC-4D33-AF7C-6C8E61320488}" type="presParOf" srcId="{70266826-1CD1-4217-AC06-A98B2414AD39}" destId="{5EABE632-7638-4B85-B53D-DCBA10F8B1D7}" srcOrd="5" destOrd="0" presId="urn:microsoft.com/office/officeart/2005/8/layout/process1"/>
    <dgm:cxn modelId="{8E7DD2DE-1DB2-4037-A830-337EE77A620E}" type="presParOf" srcId="{5EABE632-7638-4B85-B53D-DCBA10F8B1D7}" destId="{69BA2A6B-EDF4-4790-A2C5-BD9EF4F3EBB1}" srcOrd="0" destOrd="0" presId="urn:microsoft.com/office/officeart/2005/8/layout/process1"/>
    <dgm:cxn modelId="{60B59527-F1BA-493A-B199-4F94D3F66F37}" type="presParOf" srcId="{70266826-1CD1-4217-AC06-A98B2414AD39}" destId="{B2C2E384-B2D8-4E84-980B-480E0DB7A6F3}" srcOrd="6" destOrd="0" presId="urn:microsoft.com/office/officeart/2005/8/layout/process1"/>
    <dgm:cxn modelId="{9F63BA8D-C37B-4ED4-9ABA-83A4F32B23A9}" type="presParOf" srcId="{70266826-1CD1-4217-AC06-A98B2414AD39}" destId="{E6DD7AEF-FD24-42E8-BB04-BE1013A73531}" srcOrd="7" destOrd="0" presId="urn:microsoft.com/office/officeart/2005/8/layout/process1"/>
    <dgm:cxn modelId="{1658407D-ABB1-431C-A62E-8AB2E29ACE10}" type="presParOf" srcId="{E6DD7AEF-FD24-42E8-BB04-BE1013A73531}" destId="{E76F04A7-2379-4304-BC3A-7CC571A33A60}" srcOrd="0" destOrd="0" presId="urn:microsoft.com/office/officeart/2005/8/layout/process1"/>
    <dgm:cxn modelId="{6A291B85-1CDD-471F-AA79-EC5ECD66AA7D}" type="presParOf" srcId="{70266826-1CD1-4217-AC06-A98B2414AD39}" destId="{5A1D6D7C-7F60-4761-BD9C-DFC0B094C3B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chemeClr val="tx2">
              <a:lumMod val="20000"/>
              <a:lumOff val="80000"/>
            </a:schemeClr>
          </a:solidFill>
        </a:ln>
      </dgm:spPr>
      <dgm:t>
        <a:bodyPr/>
        <a:lstStyle/>
        <a:p>
          <a:pPr latinLnBrk="1"/>
          <a:r>
            <a:rPr lang="ko-KR" altLang="en-US" sz="2400" dirty="0" err="1" smtClean="0">
              <a:solidFill>
                <a:srgbClr val="C0C0C0"/>
              </a:solidFill>
              <a:latin typeface="HY견명조" pitchFamily="18" charset="-127"/>
              <a:ea typeface="HY견명조" pitchFamily="18" charset="-127"/>
            </a:rPr>
            <a:t>크롤링</a:t>
          </a:r>
          <a:endParaRPr lang="en-US" altLang="ko-KR" sz="1100" dirty="0" smtClean="0">
            <a:solidFill>
              <a:srgbClr val="C0C0C0"/>
            </a:solidFill>
            <a:latin typeface="HY견명조" pitchFamily="18" charset="-127"/>
            <a:ea typeface="HY견명조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/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3995C39-C9D1-46BA-98DC-6A4E232480B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rgbClr val="C0C0C0"/>
              </a:solidFill>
            </a:rPr>
            <a:t>통계적 접근</a:t>
          </a:r>
          <a:endParaRPr lang="ko-KR" altLang="en-US" dirty="0">
            <a:solidFill>
              <a:srgbClr val="C0C0C0"/>
            </a:solidFill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/>
        </a:p>
      </dgm:t>
    </dgm:pt>
    <dgm:pt modelId="{A8CC029D-8F96-48E8-B614-6A72A2753BF2}" type="sibTrans" cxnId="{491E9036-49B4-46C2-BAC9-385F3363C586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E259B64-F260-4AD1-9F16-FED6F3B5B9E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rgbClr val="C0C0C0"/>
              </a:solidFill>
            </a:rPr>
            <a:t>Visual</a:t>
          </a:r>
          <a:endParaRPr lang="ko-KR" altLang="en-US" dirty="0">
            <a:solidFill>
              <a:srgbClr val="C0C0C0"/>
            </a:solidFill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/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/>
        </a:p>
      </dgm:t>
    </dgm:pt>
    <dgm:pt modelId="{14D01CD0-85EF-4B08-A0C4-225724EC101A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dirty="0" smtClean="0">
              <a:solidFill>
                <a:srgbClr val="C0C0C0"/>
              </a:solidFill>
            </a:rPr>
            <a:t>DB</a:t>
          </a:r>
          <a:endParaRPr lang="ko-KR" altLang="en-US" sz="3600" dirty="0">
            <a:solidFill>
              <a:schemeClr val="tx1"/>
            </a:solidFill>
          </a:endParaRPr>
        </a:p>
      </dgm:t>
    </dgm:pt>
    <dgm:pt modelId="{0D27E41D-1390-47FC-B9E6-E6E3360EA48D}" type="parTrans" cxnId="{72057482-728D-4B88-BA6D-6C6F699A3003}">
      <dgm:prSet/>
      <dgm:spPr/>
      <dgm:t>
        <a:bodyPr/>
        <a:lstStyle/>
        <a:p>
          <a:pPr latinLnBrk="1"/>
          <a:endParaRPr lang="ko-KR" altLang="en-US"/>
        </a:p>
      </dgm:t>
    </dgm:pt>
    <dgm:pt modelId="{9B3C1876-7EC2-4741-ADC4-3C6DEBDAEFCA}" type="sibTrans" cxnId="{72057482-728D-4B88-BA6D-6C6F699A3003}">
      <dgm:prSet/>
      <dgm:spPr/>
      <dgm:t>
        <a:bodyPr/>
        <a:lstStyle/>
        <a:p>
          <a:pPr latinLnBrk="1"/>
          <a:endParaRPr lang="ko-KR" altLang="en-US"/>
        </a:p>
      </dgm:t>
    </dgm:pt>
    <dgm:pt modelId="{A4DA6F43-D7B0-4735-983C-102BE8A22367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3600" smtClean="0">
              <a:solidFill>
                <a:schemeClr val="tx1"/>
              </a:solidFill>
            </a:rPr>
            <a:t>형태소분석</a:t>
          </a:r>
          <a:endParaRPr lang="ko-KR" altLang="en-US" sz="3600" dirty="0">
            <a:solidFill>
              <a:schemeClr val="tx1"/>
            </a:solidFill>
          </a:endParaRPr>
        </a:p>
      </dgm:t>
    </dgm:pt>
    <dgm:pt modelId="{422003C5-EE6B-49DB-9987-DDB5FDC5A268}" type="parTrans" cxnId="{D6EBFEB0-A89D-407A-A729-404C206A4667}">
      <dgm:prSet/>
      <dgm:spPr/>
      <dgm:t>
        <a:bodyPr/>
        <a:lstStyle/>
        <a:p>
          <a:pPr latinLnBrk="1"/>
          <a:endParaRPr lang="ko-KR" altLang="en-US"/>
        </a:p>
      </dgm:t>
    </dgm:pt>
    <dgm:pt modelId="{C8FF0C18-CDAB-4665-9EA9-D80DFA5493CF}" type="sibTrans" cxnId="{D6EBFEB0-A89D-407A-A729-404C206A4667}">
      <dgm:prSet/>
      <dgm:spPr/>
      <dgm:t>
        <a:bodyPr/>
        <a:lstStyle/>
        <a:p>
          <a:pPr latinLnBrk="1"/>
          <a:endParaRPr lang="ko-KR" altLang="en-US"/>
        </a:p>
      </dgm:t>
    </dgm:pt>
    <dgm:pt modelId="{70266826-1CD1-4217-AC06-A98B2414AD39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15FCC5DD-4179-4D15-98D1-A830460DAF16}" type="pres">
      <dgm:prSet presAssocID="{7EA388BB-C55B-4705-B1A8-C726CA93CDD6}" presName="node" presStyleLbl="node1" presStyleIdx="0" presStyleCnt="5" custScaleX="116851" custScaleY="6768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D9BFB8-0A44-4388-A179-E8CA579E3B01}" type="pres">
      <dgm:prSet presAssocID="{DBD899D0-3323-4E0E-ADAA-6C4D9DA1CC07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C79172E-0546-4C98-9EA4-046A64E4BE69}" type="pres">
      <dgm:prSet presAssocID="{DBD899D0-3323-4E0E-ADAA-6C4D9DA1CC07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6173020-6CE5-4E6C-BB94-09B77D0002AD}" type="pres">
      <dgm:prSet presAssocID="{14D01CD0-85EF-4B08-A0C4-225724EC101A}" presName="node" presStyleLbl="node1" presStyleIdx="1" presStyleCnt="5" custScaleY="624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BD40FB-0A17-498C-829D-E6884614EA5C}" type="pres">
      <dgm:prSet presAssocID="{9B3C1876-7EC2-4741-ADC4-3C6DEBDAEFCA}" presName="sibTrans" presStyleLbl="sibTrans2D1" presStyleIdx="1" presStyleCnt="4"/>
      <dgm:spPr/>
    </dgm:pt>
    <dgm:pt modelId="{6BD0C06C-68BE-4261-B46D-8FCEAA86E337}" type="pres">
      <dgm:prSet presAssocID="{9B3C1876-7EC2-4741-ADC4-3C6DEBDAEFCA}" presName="connectorText" presStyleLbl="sibTrans2D1" presStyleIdx="1" presStyleCnt="4"/>
      <dgm:spPr/>
    </dgm:pt>
    <dgm:pt modelId="{F2A78868-60EF-4504-B094-044C547A4E2E}" type="pres">
      <dgm:prSet presAssocID="{A4DA6F43-D7B0-4735-983C-102BE8A2236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BCA4A5-95E0-469D-A06F-455446B367C6}" type="pres">
      <dgm:prSet presAssocID="{C8FF0C18-CDAB-4665-9EA9-D80DFA5493CF}" presName="sibTrans" presStyleLbl="sibTrans2D1" presStyleIdx="2" presStyleCnt="4"/>
      <dgm:spPr/>
    </dgm:pt>
    <dgm:pt modelId="{179FFA5E-E2BA-4047-876D-11EDDD44E7C5}" type="pres">
      <dgm:prSet presAssocID="{C8FF0C18-CDAB-4665-9EA9-D80DFA5493CF}" presName="connectorText" presStyleLbl="sibTrans2D1" presStyleIdx="2" presStyleCnt="4"/>
      <dgm:spPr/>
    </dgm:pt>
    <dgm:pt modelId="{4D89949C-41CF-4400-9038-BEE5DE2E4A2C}" type="pres">
      <dgm:prSet presAssocID="{23995C39-C9D1-46BA-98DC-6A4E232480BC}" presName="node" presStyleLbl="node1" presStyleIdx="3" presStyleCnt="5" custScaleY="624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ABE632-7638-4B85-B53D-DCBA10F8B1D7}" type="pres">
      <dgm:prSet presAssocID="{A8CC029D-8F96-48E8-B614-6A72A2753BF2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69BA2A6B-EDF4-4790-A2C5-BD9EF4F3EBB1}" type="pres">
      <dgm:prSet presAssocID="{A8CC029D-8F96-48E8-B614-6A72A2753BF2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A1D6D7C-7F60-4761-BD9C-DFC0B094C3B1}" type="pres">
      <dgm:prSet presAssocID="{BE259B64-F260-4AD1-9F16-FED6F3B5B9EC}" presName="node" presStyleLbl="node1" presStyleIdx="4" presStyleCnt="5" custScaleY="624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2D62B30-D5D5-4FBC-9EFF-B62AB1CE9E4B}" type="presOf" srcId="{002D058C-0E6C-4248-B324-B4771D015659}" destId="{70266826-1CD1-4217-AC06-A98B2414AD39}" srcOrd="0" destOrd="0" presId="urn:microsoft.com/office/officeart/2005/8/layout/process1"/>
    <dgm:cxn modelId="{AD68B72D-3D25-4D68-BFCD-E7EB7EB9F510}" type="presOf" srcId="{9B3C1876-7EC2-4741-ADC4-3C6DEBDAEFCA}" destId="{54BD40FB-0A17-498C-829D-E6884614EA5C}" srcOrd="0" destOrd="0" presId="urn:microsoft.com/office/officeart/2005/8/layout/process1"/>
    <dgm:cxn modelId="{65E22416-8F4F-464A-8865-6547CA76617E}" type="presOf" srcId="{A8CC029D-8F96-48E8-B614-6A72A2753BF2}" destId="{69BA2A6B-EDF4-4790-A2C5-BD9EF4F3EBB1}" srcOrd="1" destOrd="0" presId="urn:microsoft.com/office/officeart/2005/8/layout/process1"/>
    <dgm:cxn modelId="{42F129D0-6FE9-4146-9EB8-AB24BF68B5CE}" type="presOf" srcId="{A4DA6F43-D7B0-4735-983C-102BE8A22367}" destId="{F2A78868-60EF-4504-B094-044C547A4E2E}" srcOrd="0" destOrd="0" presId="urn:microsoft.com/office/officeart/2005/8/layout/process1"/>
    <dgm:cxn modelId="{89C6D3D6-8611-4EC9-8194-945C9C46B795}" type="presOf" srcId="{DBD899D0-3323-4E0E-ADAA-6C4D9DA1CC07}" destId="{2C79172E-0546-4C98-9EA4-046A64E4BE69}" srcOrd="1" destOrd="0" presId="urn:microsoft.com/office/officeart/2005/8/layout/process1"/>
    <dgm:cxn modelId="{5387DAB6-DF7C-46B0-8D0A-64E58B569A6C}" type="presOf" srcId="{C8FF0C18-CDAB-4665-9EA9-D80DFA5493CF}" destId="{179FFA5E-E2BA-4047-876D-11EDDD44E7C5}" srcOrd="1" destOrd="0" presId="urn:microsoft.com/office/officeart/2005/8/layout/process1"/>
    <dgm:cxn modelId="{D6EBFEB0-A89D-407A-A729-404C206A4667}" srcId="{002D058C-0E6C-4248-B324-B4771D015659}" destId="{A4DA6F43-D7B0-4735-983C-102BE8A22367}" srcOrd="2" destOrd="0" parTransId="{422003C5-EE6B-49DB-9987-DDB5FDC5A268}" sibTransId="{C8FF0C18-CDAB-4665-9EA9-D80DFA5493CF}"/>
    <dgm:cxn modelId="{0CDCFAFC-1D0F-44F6-BCCF-C9264AD1E2DF}" type="presOf" srcId="{23995C39-C9D1-46BA-98DC-6A4E232480BC}" destId="{4D89949C-41CF-4400-9038-BEE5DE2E4A2C}" srcOrd="0" destOrd="0" presId="urn:microsoft.com/office/officeart/2005/8/layout/process1"/>
    <dgm:cxn modelId="{08479FCD-498D-47EE-8675-3B51688CD34E}" type="presOf" srcId="{7EA388BB-C55B-4705-B1A8-C726CA93CDD6}" destId="{15FCC5DD-4179-4D15-98D1-A830460DAF16}" srcOrd="0" destOrd="0" presId="urn:microsoft.com/office/officeart/2005/8/layout/process1"/>
    <dgm:cxn modelId="{01223605-0823-4E5F-B965-ED48DAE4C903}" type="presOf" srcId="{BE259B64-F260-4AD1-9F16-FED6F3B5B9EC}" destId="{5A1D6D7C-7F60-4761-BD9C-DFC0B094C3B1}" srcOrd="0" destOrd="0" presId="urn:microsoft.com/office/officeart/2005/8/layout/process1"/>
    <dgm:cxn modelId="{3BE739F9-84D3-4486-A079-A8D584FF1B2A}" type="presOf" srcId="{9B3C1876-7EC2-4741-ADC4-3C6DEBDAEFCA}" destId="{6BD0C06C-68BE-4261-B46D-8FCEAA86E337}" srcOrd="1" destOrd="0" presId="urn:microsoft.com/office/officeart/2005/8/layout/process1"/>
    <dgm:cxn modelId="{635ED159-1511-40A1-9239-6C8C5388185A}" type="presOf" srcId="{14D01CD0-85EF-4B08-A0C4-225724EC101A}" destId="{B6173020-6CE5-4E6C-BB94-09B77D0002AD}" srcOrd="0" destOrd="0" presId="urn:microsoft.com/office/officeart/2005/8/layout/process1"/>
    <dgm:cxn modelId="{491E9036-49B4-46C2-BAC9-385F3363C586}" srcId="{002D058C-0E6C-4248-B324-B4771D015659}" destId="{23995C39-C9D1-46BA-98DC-6A4E232480BC}" srcOrd="3" destOrd="0" parTransId="{68C7B4BE-C6C5-4C37-8BD4-A9EE44A70E8F}" sibTransId="{A8CC029D-8F96-48E8-B614-6A72A2753BF2}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368EDAF8-2B08-41A4-AFCD-336882314A89}" type="presOf" srcId="{C8FF0C18-CDAB-4665-9EA9-D80DFA5493CF}" destId="{98BCA4A5-95E0-469D-A06F-455446B367C6}" srcOrd="0" destOrd="0" presId="urn:microsoft.com/office/officeart/2005/8/layout/process1"/>
    <dgm:cxn modelId="{FE2E1827-BA39-4F02-B4EE-4137CEB11ED7}" type="presOf" srcId="{A8CC029D-8F96-48E8-B614-6A72A2753BF2}" destId="{5EABE632-7638-4B85-B53D-DCBA10F8B1D7}" srcOrd="0" destOrd="0" presId="urn:microsoft.com/office/officeart/2005/8/layout/process1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4D377E28-7C42-4ACD-A15E-E0940BF4FC5C}" type="presOf" srcId="{DBD899D0-3323-4E0E-ADAA-6C4D9DA1CC07}" destId="{A8D9BFB8-0A44-4388-A179-E8CA579E3B01}" srcOrd="0" destOrd="0" presId="urn:microsoft.com/office/officeart/2005/8/layout/process1"/>
    <dgm:cxn modelId="{72057482-728D-4B88-BA6D-6C6F699A3003}" srcId="{002D058C-0E6C-4248-B324-B4771D015659}" destId="{14D01CD0-85EF-4B08-A0C4-225724EC101A}" srcOrd="1" destOrd="0" parTransId="{0D27E41D-1390-47FC-B9E6-E6E3360EA48D}" sibTransId="{9B3C1876-7EC2-4741-ADC4-3C6DEBDAEFCA}"/>
    <dgm:cxn modelId="{721434EC-8B2F-42C8-A5B6-F96F7DB8E57F}" type="presParOf" srcId="{70266826-1CD1-4217-AC06-A98B2414AD39}" destId="{15FCC5DD-4179-4D15-98D1-A830460DAF16}" srcOrd="0" destOrd="0" presId="urn:microsoft.com/office/officeart/2005/8/layout/process1"/>
    <dgm:cxn modelId="{292CEB6F-4499-4091-AC4E-2E4E320D1A14}" type="presParOf" srcId="{70266826-1CD1-4217-AC06-A98B2414AD39}" destId="{A8D9BFB8-0A44-4388-A179-E8CA579E3B01}" srcOrd="1" destOrd="0" presId="urn:microsoft.com/office/officeart/2005/8/layout/process1"/>
    <dgm:cxn modelId="{BFB91B19-13B5-4BA7-8C85-662F93BD68B6}" type="presParOf" srcId="{A8D9BFB8-0A44-4388-A179-E8CA579E3B01}" destId="{2C79172E-0546-4C98-9EA4-046A64E4BE69}" srcOrd="0" destOrd="0" presId="urn:microsoft.com/office/officeart/2005/8/layout/process1"/>
    <dgm:cxn modelId="{1A3162E9-EED3-4A3E-AF79-85580041D343}" type="presParOf" srcId="{70266826-1CD1-4217-AC06-A98B2414AD39}" destId="{B6173020-6CE5-4E6C-BB94-09B77D0002AD}" srcOrd="2" destOrd="0" presId="urn:microsoft.com/office/officeart/2005/8/layout/process1"/>
    <dgm:cxn modelId="{94299E26-8A2C-49F4-A14F-AE5F8095E09B}" type="presParOf" srcId="{70266826-1CD1-4217-AC06-A98B2414AD39}" destId="{54BD40FB-0A17-498C-829D-E6884614EA5C}" srcOrd="3" destOrd="0" presId="urn:microsoft.com/office/officeart/2005/8/layout/process1"/>
    <dgm:cxn modelId="{779F7BF4-8451-4491-84F0-350FBCAF5E08}" type="presParOf" srcId="{54BD40FB-0A17-498C-829D-E6884614EA5C}" destId="{6BD0C06C-68BE-4261-B46D-8FCEAA86E337}" srcOrd="0" destOrd="0" presId="urn:microsoft.com/office/officeart/2005/8/layout/process1"/>
    <dgm:cxn modelId="{FE64BAA9-79F0-482A-A20A-CA83524493E2}" type="presParOf" srcId="{70266826-1CD1-4217-AC06-A98B2414AD39}" destId="{F2A78868-60EF-4504-B094-044C547A4E2E}" srcOrd="4" destOrd="0" presId="urn:microsoft.com/office/officeart/2005/8/layout/process1"/>
    <dgm:cxn modelId="{558CED3C-B8E3-4070-88C1-FED78BD9EED1}" type="presParOf" srcId="{70266826-1CD1-4217-AC06-A98B2414AD39}" destId="{98BCA4A5-95E0-469D-A06F-455446B367C6}" srcOrd="5" destOrd="0" presId="urn:microsoft.com/office/officeart/2005/8/layout/process1"/>
    <dgm:cxn modelId="{A69E1E65-0C1A-4621-952A-0EAD753D4BD2}" type="presParOf" srcId="{98BCA4A5-95E0-469D-A06F-455446B367C6}" destId="{179FFA5E-E2BA-4047-876D-11EDDD44E7C5}" srcOrd="0" destOrd="0" presId="urn:microsoft.com/office/officeart/2005/8/layout/process1"/>
    <dgm:cxn modelId="{D3EDADCB-B1C4-4996-A063-2B7B4F35801F}" type="presParOf" srcId="{70266826-1CD1-4217-AC06-A98B2414AD39}" destId="{4D89949C-41CF-4400-9038-BEE5DE2E4A2C}" srcOrd="6" destOrd="0" presId="urn:microsoft.com/office/officeart/2005/8/layout/process1"/>
    <dgm:cxn modelId="{A6D8E8BB-47AC-4D33-AF7C-6C8E61320488}" type="presParOf" srcId="{70266826-1CD1-4217-AC06-A98B2414AD39}" destId="{5EABE632-7638-4B85-B53D-DCBA10F8B1D7}" srcOrd="7" destOrd="0" presId="urn:microsoft.com/office/officeart/2005/8/layout/process1"/>
    <dgm:cxn modelId="{8E7DD2DE-1DB2-4037-A830-337EE77A620E}" type="presParOf" srcId="{5EABE632-7638-4B85-B53D-DCBA10F8B1D7}" destId="{69BA2A6B-EDF4-4790-A2C5-BD9EF4F3EBB1}" srcOrd="0" destOrd="0" presId="urn:microsoft.com/office/officeart/2005/8/layout/process1"/>
    <dgm:cxn modelId="{6A291B85-1CDD-471F-AA79-EC5ECD66AA7D}" type="presParOf" srcId="{70266826-1CD1-4217-AC06-A98B2414AD39}" destId="{5A1D6D7C-7F60-4761-BD9C-DFC0B094C3B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chemeClr val="tx2">
              <a:lumMod val="20000"/>
              <a:lumOff val="80000"/>
            </a:schemeClr>
          </a:solidFill>
        </a:ln>
      </dgm:spPr>
      <dgm:t>
        <a:bodyPr/>
        <a:lstStyle/>
        <a:p>
          <a:pPr latinLnBrk="1"/>
          <a:r>
            <a:rPr lang="ko-KR" altLang="en-US" sz="2400" dirty="0" err="1" smtClean="0">
              <a:solidFill>
                <a:srgbClr val="C0C0C0"/>
              </a:solidFill>
              <a:latin typeface="HY견명조" pitchFamily="18" charset="-127"/>
              <a:ea typeface="HY견명조" pitchFamily="18" charset="-127"/>
            </a:rPr>
            <a:t>크롤링</a:t>
          </a:r>
          <a:endParaRPr lang="en-US" altLang="ko-KR" sz="1100" dirty="0" smtClean="0">
            <a:solidFill>
              <a:srgbClr val="C0C0C0"/>
            </a:solidFill>
            <a:latin typeface="HY견명조" pitchFamily="18" charset="-127"/>
            <a:ea typeface="HY견명조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/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3995C39-C9D1-46BA-98DC-6A4E232480B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rgbClr val="C0C0C0"/>
              </a:solidFill>
            </a:rPr>
            <a:t>통계적 접근</a:t>
          </a:r>
          <a:endParaRPr lang="ko-KR" altLang="en-US" dirty="0">
            <a:solidFill>
              <a:srgbClr val="C0C0C0"/>
            </a:solidFill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/>
        </a:p>
      </dgm:t>
    </dgm:pt>
    <dgm:pt modelId="{A8CC029D-8F96-48E8-B614-6A72A2753BF2}" type="sibTrans" cxnId="{491E9036-49B4-46C2-BAC9-385F3363C586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E259B64-F260-4AD1-9F16-FED6F3B5B9E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rgbClr val="C0C0C0"/>
              </a:solidFill>
            </a:rPr>
            <a:t>Visual</a:t>
          </a:r>
          <a:endParaRPr lang="ko-KR" altLang="en-US" dirty="0">
            <a:solidFill>
              <a:srgbClr val="C0C0C0"/>
            </a:solidFill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/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/>
        </a:p>
      </dgm:t>
    </dgm:pt>
    <dgm:pt modelId="{14D01CD0-85EF-4B08-A0C4-225724EC101A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dirty="0" smtClean="0">
              <a:solidFill>
                <a:srgbClr val="C0C0C0"/>
              </a:solidFill>
            </a:rPr>
            <a:t>DB</a:t>
          </a:r>
          <a:endParaRPr lang="ko-KR" altLang="en-US" sz="3600" dirty="0">
            <a:solidFill>
              <a:schemeClr val="tx1"/>
            </a:solidFill>
          </a:endParaRPr>
        </a:p>
      </dgm:t>
    </dgm:pt>
    <dgm:pt modelId="{0D27E41D-1390-47FC-B9E6-E6E3360EA48D}" type="parTrans" cxnId="{72057482-728D-4B88-BA6D-6C6F699A3003}">
      <dgm:prSet/>
      <dgm:spPr/>
      <dgm:t>
        <a:bodyPr/>
        <a:lstStyle/>
        <a:p>
          <a:pPr latinLnBrk="1"/>
          <a:endParaRPr lang="ko-KR" altLang="en-US"/>
        </a:p>
      </dgm:t>
    </dgm:pt>
    <dgm:pt modelId="{9B3C1876-7EC2-4741-ADC4-3C6DEBDAEFCA}" type="sibTrans" cxnId="{72057482-728D-4B88-BA6D-6C6F699A3003}">
      <dgm:prSet/>
      <dgm:spPr/>
      <dgm:t>
        <a:bodyPr/>
        <a:lstStyle/>
        <a:p>
          <a:pPr latinLnBrk="1"/>
          <a:endParaRPr lang="ko-KR" altLang="en-US"/>
        </a:p>
      </dgm:t>
    </dgm:pt>
    <dgm:pt modelId="{A4DA6F43-D7B0-4735-983C-102BE8A22367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3600" smtClean="0">
              <a:solidFill>
                <a:schemeClr val="tx1"/>
              </a:solidFill>
            </a:rPr>
            <a:t>형태소분석</a:t>
          </a:r>
          <a:endParaRPr lang="ko-KR" altLang="en-US" sz="3600" dirty="0">
            <a:solidFill>
              <a:schemeClr val="tx1"/>
            </a:solidFill>
          </a:endParaRPr>
        </a:p>
      </dgm:t>
    </dgm:pt>
    <dgm:pt modelId="{422003C5-EE6B-49DB-9987-DDB5FDC5A268}" type="parTrans" cxnId="{D6EBFEB0-A89D-407A-A729-404C206A4667}">
      <dgm:prSet/>
      <dgm:spPr/>
    </dgm:pt>
    <dgm:pt modelId="{C8FF0C18-CDAB-4665-9EA9-D80DFA5493CF}" type="sibTrans" cxnId="{D6EBFEB0-A89D-407A-A729-404C206A4667}">
      <dgm:prSet/>
      <dgm:spPr/>
      <dgm:t>
        <a:bodyPr/>
        <a:lstStyle/>
        <a:p>
          <a:pPr latinLnBrk="1"/>
          <a:endParaRPr lang="ko-KR" altLang="en-US"/>
        </a:p>
      </dgm:t>
    </dgm:pt>
    <dgm:pt modelId="{70266826-1CD1-4217-AC06-A98B2414AD39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15FCC5DD-4179-4D15-98D1-A830460DAF16}" type="pres">
      <dgm:prSet presAssocID="{7EA388BB-C55B-4705-B1A8-C726CA93CDD6}" presName="node" presStyleLbl="node1" presStyleIdx="0" presStyleCnt="5" custScaleX="116851" custScaleY="6768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D9BFB8-0A44-4388-A179-E8CA579E3B01}" type="pres">
      <dgm:prSet presAssocID="{DBD899D0-3323-4E0E-ADAA-6C4D9DA1CC07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C79172E-0546-4C98-9EA4-046A64E4BE69}" type="pres">
      <dgm:prSet presAssocID="{DBD899D0-3323-4E0E-ADAA-6C4D9DA1CC07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6173020-6CE5-4E6C-BB94-09B77D0002AD}" type="pres">
      <dgm:prSet presAssocID="{14D01CD0-85EF-4B08-A0C4-225724EC101A}" presName="node" presStyleLbl="node1" presStyleIdx="1" presStyleCnt="5" custScaleY="624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BD40FB-0A17-498C-829D-E6884614EA5C}" type="pres">
      <dgm:prSet presAssocID="{9B3C1876-7EC2-4741-ADC4-3C6DEBDAEFCA}" presName="sibTrans" presStyleLbl="sibTrans2D1" presStyleIdx="1" presStyleCnt="4"/>
      <dgm:spPr/>
    </dgm:pt>
    <dgm:pt modelId="{6BD0C06C-68BE-4261-B46D-8FCEAA86E337}" type="pres">
      <dgm:prSet presAssocID="{9B3C1876-7EC2-4741-ADC4-3C6DEBDAEFCA}" presName="connectorText" presStyleLbl="sibTrans2D1" presStyleIdx="1" presStyleCnt="4"/>
      <dgm:spPr/>
    </dgm:pt>
    <dgm:pt modelId="{F2A78868-60EF-4504-B094-044C547A4E2E}" type="pres">
      <dgm:prSet presAssocID="{A4DA6F43-D7B0-4735-983C-102BE8A2236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BCA4A5-95E0-469D-A06F-455446B367C6}" type="pres">
      <dgm:prSet presAssocID="{C8FF0C18-CDAB-4665-9EA9-D80DFA5493CF}" presName="sibTrans" presStyleLbl="sibTrans2D1" presStyleIdx="2" presStyleCnt="4"/>
      <dgm:spPr/>
    </dgm:pt>
    <dgm:pt modelId="{179FFA5E-E2BA-4047-876D-11EDDD44E7C5}" type="pres">
      <dgm:prSet presAssocID="{C8FF0C18-CDAB-4665-9EA9-D80DFA5493CF}" presName="connectorText" presStyleLbl="sibTrans2D1" presStyleIdx="2" presStyleCnt="4"/>
      <dgm:spPr/>
    </dgm:pt>
    <dgm:pt modelId="{4D89949C-41CF-4400-9038-BEE5DE2E4A2C}" type="pres">
      <dgm:prSet presAssocID="{23995C39-C9D1-46BA-98DC-6A4E232480BC}" presName="node" presStyleLbl="node1" presStyleIdx="3" presStyleCnt="5" custScaleY="624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ABE632-7638-4B85-B53D-DCBA10F8B1D7}" type="pres">
      <dgm:prSet presAssocID="{A8CC029D-8F96-48E8-B614-6A72A2753BF2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69BA2A6B-EDF4-4790-A2C5-BD9EF4F3EBB1}" type="pres">
      <dgm:prSet presAssocID="{A8CC029D-8F96-48E8-B614-6A72A2753BF2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A1D6D7C-7F60-4761-BD9C-DFC0B094C3B1}" type="pres">
      <dgm:prSet presAssocID="{BE259B64-F260-4AD1-9F16-FED6F3B5B9EC}" presName="node" presStyleLbl="node1" presStyleIdx="4" presStyleCnt="5" custScaleY="624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2D62B30-D5D5-4FBC-9EFF-B62AB1CE9E4B}" type="presOf" srcId="{002D058C-0E6C-4248-B324-B4771D015659}" destId="{70266826-1CD1-4217-AC06-A98B2414AD39}" srcOrd="0" destOrd="0" presId="urn:microsoft.com/office/officeart/2005/8/layout/process1"/>
    <dgm:cxn modelId="{AD68B72D-3D25-4D68-BFCD-E7EB7EB9F510}" type="presOf" srcId="{9B3C1876-7EC2-4741-ADC4-3C6DEBDAEFCA}" destId="{54BD40FB-0A17-498C-829D-E6884614EA5C}" srcOrd="0" destOrd="0" presId="urn:microsoft.com/office/officeart/2005/8/layout/process1"/>
    <dgm:cxn modelId="{65E22416-8F4F-464A-8865-6547CA76617E}" type="presOf" srcId="{A8CC029D-8F96-48E8-B614-6A72A2753BF2}" destId="{69BA2A6B-EDF4-4790-A2C5-BD9EF4F3EBB1}" srcOrd="1" destOrd="0" presId="urn:microsoft.com/office/officeart/2005/8/layout/process1"/>
    <dgm:cxn modelId="{42F129D0-6FE9-4146-9EB8-AB24BF68B5CE}" type="presOf" srcId="{A4DA6F43-D7B0-4735-983C-102BE8A22367}" destId="{F2A78868-60EF-4504-B094-044C547A4E2E}" srcOrd="0" destOrd="0" presId="urn:microsoft.com/office/officeart/2005/8/layout/process1"/>
    <dgm:cxn modelId="{89C6D3D6-8611-4EC9-8194-945C9C46B795}" type="presOf" srcId="{DBD899D0-3323-4E0E-ADAA-6C4D9DA1CC07}" destId="{2C79172E-0546-4C98-9EA4-046A64E4BE69}" srcOrd="1" destOrd="0" presId="urn:microsoft.com/office/officeart/2005/8/layout/process1"/>
    <dgm:cxn modelId="{5387DAB6-DF7C-46B0-8D0A-64E58B569A6C}" type="presOf" srcId="{C8FF0C18-CDAB-4665-9EA9-D80DFA5493CF}" destId="{179FFA5E-E2BA-4047-876D-11EDDD44E7C5}" srcOrd="1" destOrd="0" presId="urn:microsoft.com/office/officeart/2005/8/layout/process1"/>
    <dgm:cxn modelId="{D6EBFEB0-A89D-407A-A729-404C206A4667}" srcId="{002D058C-0E6C-4248-B324-B4771D015659}" destId="{A4DA6F43-D7B0-4735-983C-102BE8A22367}" srcOrd="2" destOrd="0" parTransId="{422003C5-EE6B-49DB-9987-DDB5FDC5A268}" sibTransId="{C8FF0C18-CDAB-4665-9EA9-D80DFA5493CF}"/>
    <dgm:cxn modelId="{0CDCFAFC-1D0F-44F6-BCCF-C9264AD1E2DF}" type="presOf" srcId="{23995C39-C9D1-46BA-98DC-6A4E232480BC}" destId="{4D89949C-41CF-4400-9038-BEE5DE2E4A2C}" srcOrd="0" destOrd="0" presId="urn:microsoft.com/office/officeart/2005/8/layout/process1"/>
    <dgm:cxn modelId="{08479FCD-498D-47EE-8675-3B51688CD34E}" type="presOf" srcId="{7EA388BB-C55B-4705-B1A8-C726CA93CDD6}" destId="{15FCC5DD-4179-4D15-98D1-A830460DAF16}" srcOrd="0" destOrd="0" presId="urn:microsoft.com/office/officeart/2005/8/layout/process1"/>
    <dgm:cxn modelId="{01223605-0823-4E5F-B965-ED48DAE4C903}" type="presOf" srcId="{BE259B64-F260-4AD1-9F16-FED6F3B5B9EC}" destId="{5A1D6D7C-7F60-4761-BD9C-DFC0B094C3B1}" srcOrd="0" destOrd="0" presId="urn:microsoft.com/office/officeart/2005/8/layout/process1"/>
    <dgm:cxn modelId="{3BE739F9-84D3-4486-A079-A8D584FF1B2A}" type="presOf" srcId="{9B3C1876-7EC2-4741-ADC4-3C6DEBDAEFCA}" destId="{6BD0C06C-68BE-4261-B46D-8FCEAA86E337}" srcOrd="1" destOrd="0" presId="urn:microsoft.com/office/officeart/2005/8/layout/process1"/>
    <dgm:cxn modelId="{635ED159-1511-40A1-9239-6C8C5388185A}" type="presOf" srcId="{14D01CD0-85EF-4B08-A0C4-225724EC101A}" destId="{B6173020-6CE5-4E6C-BB94-09B77D0002AD}" srcOrd="0" destOrd="0" presId="urn:microsoft.com/office/officeart/2005/8/layout/process1"/>
    <dgm:cxn modelId="{491E9036-49B4-46C2-BAC9-385F3363C586}" srcId="{002D058C-0E6C-4248-B324-B4771D015659}" destId="{23995C39-C9D1-46BA-98DC-6A4E232480BC}" srcOrd="3" destOrd="0" parTransId="{68C7B4BE-C6C5-4C37-8BD4-A9EE44A70E8F}" sibTransId="{A8CC029D-8F96-48E8-B614-6A72A2753BF2}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368EDAF8-2B08-41A4-AFCD-336882314A89}" type="presOf" srcId="{C8FF0C18-CDAB-4665-9EA9-D80DFA5493CF}" destId="{98BCA4A5-95E0-469D-A06F-455446B367C6}" srcOrd="0" destOrd="0" presId="urn:microsoft.com/office/officeart/2005/8/layout/process1"/>
    <dgm:cxn modelId="{FE2E1827-BA39-4F02-B4EE-4137CEB11ED7}" type="presOf" srcId="{A8CC029D-8F96-48E8-B614-6A72A2753BF2}" destId="{5EABE632-7638-4B85-B53D-DCBA10F8B1D7}" srcOrd="0" destOrd="0" presId="urn:microsoft.com/office/officeart/2005/8/layout/process1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4D377E28-7C42-4ACD-A15E-E0940BF4FC5C}" type="presOf" srcId="{DBD899D0-3323-4E0E-ADAA-6C4D9DA1CC07}" destId="{A8D9BFB8-0A44-4388-A179-E8CA579E3B01}" srcOrd="0" destOrd="0" presId="urn:microsoft.com/office/officeart/2005/8/layout/process1"/>
    <dgm:cxn modelId="{72057482-728D-4B88-BA6D-6C6F699A3003}" srcId="{002D058C-0E6C-4248-B324-B4771D015659}" destId="{14D01CD0-85EF-4B08-A0C4-225724EC101A}" srcOrd="1" destOrd="0" parTransId="{0D27E41D-1390-47FC-B9E6-E6E3360EA48D}" sibTransId="{9B3C1876-7EC2-4741-ADC4-3C6DEBDAEFCA}"/>
    <dgm:cxn modelId="{721434EC-8B2F-42C8-A5B6-F96F7DB8E57F}" type="presParOf" srcId="{70266826-1CD1-4217-AC06-A98B2414AD39}" destId="{15FCC5DD-4179-4D15-98D1-A830460DAF16}" srcOrd="0" destOrd="0" presId="urn:microsoft.com/office/officeart/2005/8/layout/process1"/>
    <dgm:cxn modelId="{292CEB6F-4499-4091-AC4E-2E4E320D1A14}" type="presParOf" srcId="{70266826-1CD1-4217-AC06-A98B2414AD39}" destId="{A8D9BFB8-0A44-4388-A179-E8CA579E3B01}" srcOrd="1" destOrd="0" presId="urn:microsoft.com/office/officeart/2005/8/layout/process1"/>
    <dgm:cxn modelId="{BFB91B19-13B5-4BA7-8C85-662F93BD68B6}" type="presParOf" srcId="{A8D9BFB8-0A44-4388-A179-E8CA579E3B01}" destId="{2C79172E-0546-4C98-9EA4-046A64E4BE69}" srcOrd="0" destOrd="0" presId="urn:microsoft.com/office/officeart/2005/8/layout/process1"/>
    <dgm:cxn modelId="{1A3162E9-EED3-4A3E-AF79-85580041D343}" type="presParOf" srcId="{70266826-1CD1-4217-AC06-A98B2414AD39}" destId="{B6173020-6CE5-4E6C-BB94-09B77D0002AD}" srcOrd="2" destOrd="0" presId="urn:microsoft.com/office/officeart/2005/8/layout/process1"/>
    <dgm:cxn modelId="{94299E26-8A2C-49F4-A14F-AE5F8095E09B}" type="presParOf" srcId="{70266826-1CD1-4217-AC06-A98B2414AD39}" destId="{54BD40FB-0A17-498C-829D-E6884614EA5C}" srcOrd="3" destOrd="0" presId="urn:microsoft.com/office/officeart/2005/8/layout/process1"/>
    <dgm:cxn modelId="{779F7BF4-8451-4491-84F0-350FBCAF5E08}" type="presParOf" srcId="{54BD40FB-0A17-498C-829D-E6884614EA5C}" destId="{6BD0C06C-68BE-4261-B46D-8FCEAA86E337}" srcOrd="0" destOrd="0" presId="urn:microsoft.com/office/officeart/2005/8/layout/process1"/>
    <dgm:cxn modelId="{FE64BAA9-79F0-482A-A20A-CA83524493E2}" type="presParOf" srcId="{70266826-1CD1-4217-AC06-A98B2414AD39}" destId="{F2A78868-60EF-4504-B094-044C547A4E2E}" srcOrd="4" destOrd="0" presId="urn:microsoft.com/office/officeart/2005/8/layout/process1"/>
    <dgm:cxn modelId="{558CED3C-B8E3-4070-88C1-FED78BD9EED1}" type="presParOf" srcId="{70266826-1CD1-4217-AC06-A98B2414AD39}" destId="{98BCA4A5-95E0-469D-A06F-455446B367C6}" srcOrd="5" destOrd="0" presId="urn:microsoft.com/office/officeart/2005/8/layout/process1"/>
    <dgm:cxn modelId="{A69E1E65-0C1A-4621-952A-0EAD753D4BD2}" type="presParOf" srcId="{98BCA4A5-95E0-469D-A06F-455446B367C6}" destId="{179FFA5E-E2BA-4047-876D-11EDDD44E7C5}" srcOrd="0" destOrd="0" presId="urn:microsoft.com/office/officeart/2005/8/layout/process1"/>
    <dgm:cxn modelId="{D3EDADCB-B1C4-4996-A063-2B7B4F35801F}" type="presParOf" srcId="{70266826-1CD1-4217-AC06-A98B2414AD39}" destId="{4D89949C-41CF-4400-9038-BEE5DE2E4A2C}" srcOrd="6" destOrd="0" presId="urn:microsoft.com/office/officeart/2005/8/layout/process1"/>
    <dgm:cxn modelId="{A6D8E8BB-47AC-4D33-AF7C-6C8E61320488}" type="presParOf" srcId="{70266826-1CD1-4217-AC06-A98B2414AD39}" destId="{5EABE632-7638-4B85-B53D-DCBA10F8B1D7}" srcOrd="7" destOrd="0" presId="urn:microsoft.com/office/officeart/2005/8/layout/process1"/>
    <dgm:cxn modelId="{8E7DD2DE-1DB2-4037-A830-337EE77A620E}" type="presParOf" srcId="{5EABE632-7638-4B85-B53D-DCBA10F8B1D7}" destId="{69BA2A6B-EDF4-4790-A2C5-BD9EF4F3EBB1}" srcOrd="0" destOrd="0" presId="urn:microsoft.com/office/officeart/2005/8/layout/process1"/>
    <dgm:cxn modelId="{6A291B85-1CDD-471F-AA79-EC5ECD66AA7D}" type="presParOf" srcId="{70266826-1CD1-4217-AC06-A98B2414AD39}" destId="{5A1D6D7C-7F60-4761-BD9C-DFC0B094C3B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CC5DD-4179-4D15-98D1-A830460DAF16}">
      <dsp:nvSpPr>
        <dsp:cNvPr id="0" name=""/>
        <dsp:cNvSpPr/>
      </dsp:nvSpPr>
      <dsp:spPr>
        <a:xfrm>
          <a:off x="8568" y="638476"/>
          <a:ext cx="2142637" cy="32490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err="1" smtClean="0">
              <a:latin typeface="HY견명조" pitchFamily="18" charset="-127"/>
              <a:ea typeface="HY견명조" pitchFamily="18" charset="-127"/>
            </a:rPr>
            <a:t>크롤링</a:t>
          </a:r>
          <a:endParaRPr lang="en-US" altLang="ko-KR" sz="1600" kern="1200" dirty="0" smtClean="0">
            <a:latin typeface="HY견명조" pitchFamily="18" charset="-127"/>
            <a:ea typeface="HY견명조" pitchFamily="18" charset="-127"/>
          </a:endParaRPr>
        </a:p>
      </dsp:txBody>
      <dsp:txXfrm>
        <a:off x="71324" y="701232"/>
        <a:ext cx="2017125" cy="3123498"/>
      </dsp:txXfrm>
    </dsp:sp>
    <dsp:sp modelId="{A8D9BFB8-0A44-4388-A179-E8CA579E3B01}">
      <dsp:nvSpPr>
        <dsp:cNvPr id="0" name=""/>
        <dsp:cNvSpPr/>
      </dsp:nvSpPr>
      <dsp:spPr>
        <a:xfrm>
          <a:off x="2259595" y="2128578"/>
          <a:ext cx="229786" cy="268806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2259595" y="2182339"/>
        <a:ext cx="160850" cy="161284"/>
      </dsp:txXfrm>
    </dsp:sp>
    <dsp:sp modelId="{A125AC72-4617-43FD-8AE6-928C43F7A5F2}">
      <dsp:nvSpPr>
        <dsp:cNvPr id="0" name=""/>
        <dsp:cNvSpPr/>
      </dsp:nvSpPr>
      <dsp:spPr>
        <a:xfrm>
          <a:off x="2584764" y="1395903"/>
          <a:ext cx="1083897" cy="173415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rgbClr val="C0C0C0"/>
              </a:solidFill>
            </a:rPr>
            <a:t>형태소분석</a:t>
          </a:r>
          <a:endParaRPr lang="ko-KR" altLang="en-US" sz="1800" kern="1200" dirty="0">
            <a:solidFill>
              <a:srgbClr val="C0C0C0"/>
            </a:solidFill>
          </a:endParaRPr>
        </a:p>
      </dsp:txBody>
      <dsp:txXfrm>
        <a:off x="2616510" y="1427649"/>
        <a:ext cx="1020405" cy="1670664"/>
      </dsp:txXfrm>
    </dsp:sp>
    <dsp:sp modelId="{53322630-7AE2-4BA7-91EA-5B27225DFDD0}">
      <dsp:nvSpPr>
        <dsp:cNvPr id="0" name=""/>
        <dsp:cNvSpPr/>
      </dsp:nvSpPr>
      <dsp:spPr>
        <a:xfrm>
          <a:off x="3777052" y="2128578"/>
          <a:ext cx="229786" cy="268806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3777052" y="2182339"/>
        <a:ext cx="160850" cy="161284"/>
      </dsp:txXfrm>
    </dsp:sp>
    <dsp:sp modelId="{4D89949C-41CF-4400-9038-BEE5DE2E4A2C}">
      <dsp:nvSpPr>
        <dsp:cNvPr id="0" name=""/>
        <dsp:cNvSpPr/>
      </dsp:nvSpPr>
      <dsp:spPr>
        <a:xfrm>
          <a:off x="4102221" y="1395903"/>
          <a:ext cx="1083897" cy="173415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rgbClr val="C0C0C0"/>
              </a:solidFill>
            </a:rPr>
            <a:t>통계적 접근</a:t>
          </a:r>
          <a:endParaRPr lang="ko-KR" altLang="en-US" sz="1800" kern="1200" dirty="0">
            <a:solidFill>
              <a:srgbClr val="C0C0C0"/>
            </a:solidFill>
          </a:endParaRPr>
        </a:p>
      </dsp:txBody>
      <dsp:txXfrm>
        <a:off x="4133967" y="1427649"/>
        <a:ext cx="1020405" cy="1670664"/>
      </dsp:txXfrm>
    </dsp:sp>
    <dsp:sp modelId="{5EABE632-7638-4B85-B53D-DCBA10F8B1D7}">
      <dsp:nvSpPr>
        <dsp:cNvPr id="0" name=""/>
        <dsp:cNvSpPr/>
      </dsp:nvSpPr>
      <dsp:spPr>
        <a:xfrm>
          <a:off x="5294508" y="2128578"/>
          <a:ext cx="229786" cy="268806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5294508" y="2182339"/>
        <a:ext cx="160850" cy="161284"/>
      </dsp:txXfrm>
    </dsp:sp>
    <dsp:sp modelId="{B2C2E384-B2D8-4E84-980B-480E0DB7A6F3}">
      <dsp:nvSpPr>
        <dsp:cNvPr id="0" name=""/>
        <dsp:cNvSpPr/>
      </dsp:nvSpPr>
      <dsp:spPr>
        <a:xfrm>
          <a:off x="5619677" y="1395903"/>
          <a:ext cx="1083897" cy="173415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solidFill>
                <a:srgbClr val="C0C0C0"/>
              </a:solidFill>
            </a:rPr>
            <a:t>DB</a:t>
          </a:r>
          <a:endParaRPr lang="ko-KR" altLang="en-US" sz="1800" kern="1200" dirty="0">
            <a:solidFill>
              <a:srgbClr val="C0C0C0"/>
            </a:solidFill>
          </a:endParaRPr>
        </a:p>
      </dsp:txBody>
      <dsp:txXfrm>
        <a:off x="5651423" y="1427649"/>
        <a:ext cx="1020405" cy="1670664"/>
      </dsp:txXfrm>
    </dsp:sp>
    <dsp:sp modelId="{E6DD7AEF-FD24-42E8-BB04-BE1013A73531}">
      <dsp:nvSpPr>
        <dsp:cNvPr id="0" name=""/>
        <dsp:cNvSpPr/>
      </dsp:nvSpPr>
      <dsp:spPr>
        <a:xfrm>
          <a:off x="6811965" y="2128578"/>
          <a:ext cx="229786" cy="268806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6811965" y="2182339"/>
        <a:ext cx="160850" cy="161284"/>
      </dsp:txXfrm>
    </dsp:sp>
    <dsp:sp modelId="{5A1D6D7C-7F60-4761-BD9C-DFC0B094C3B1}">
      <dsp:nvSpPr>
        <dsp:cNvPr id="0" name=""/>
        <dsp:cNvSpPr/>
      </dsp:nvSpPr>
      <dsp:spPr>
        <a:xfrm>
          <a:off x="7137134" y="1395903"/>
          <a:ext cx="1083897" cy="173415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solidFill>
                <a:srgbClr val="C0C0C0"/>
              </a:solidFill>
            </a:rPr>
            <a:t>Visual</a:t>
          </a:r>
          <a:endParaRPr lang="ko-KR" altLang="en-US" sz="1800" kern="1200" dirty="0">
            <a:solidFill>
              <a:srgbClr val="C0C0C0"/>
            </a:solidFill>
          </a:endParaRPr>
        </a:p>
      </dsp:txBody>
      <dsp:txXfrm>
        <a:off x="7168880" y="1427649"/>
        <a:ext cx="1020405" cy="1670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CC5DD-4179-4D15-98D1-A830460DAF16}">
      <dsp:nvSpPr>
        <dsp:cNvPr id="0" name=""/>
        <dsp:cNvSpPr/>
      </dsp:nvSpPr>
      <dsp:spPr>
        <a:xfrm>
          <a:off x="9087" y="1682112"/>
          <a:ext cx="1294690" cy="11617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err="1" smtClean="0">
              <a:solidFill>
                <a:srgbClr val="C0C0C0"/>
              </a:solidFill>
              <a:latin typeface="HY견명조" pitchFamily="18" charset="-127"/>
              <a:ea typeface="HY견명조" pitchFamily="18" charset="-127"/>
            </a:rPr>
            <a:t>크롤링</a:t>
          </a:r>
          <a:endParaRPr lang="en-US" altLang="ko-KR" sz="1100" kern="1200" dirty="0" smtClean="0">
            <a:solidFill>
              <a:srgbClr val="C0C0C0"/>
            </a:solidFill>
            <a:latin typeface="HY견명조" pitchFamily="18" charset="-127"/>
            <a:ea typeface="HY견명조" pitchFamily="18" charset="-127"/>
          </a:endParaRPr>
        </a:p>
      </dsp:txBody>
      <dsp:txXfrm>
        <a:off x="43113" y="1716138"/>
        <a:ext cx="1226638" cy="1093685"/>
      </dsp:txXfrm>
    </dsp:sp>
    <dsp:sp modelId="{A8D9BFB8-0A44-4388-A179-E8CA579E3B01}">
      <dsp:nvSpPr>
        <dsp:cNvPr id="0" name=""/>
        <dsp:cNvSpPr/>
      </dsp:nvSpPr>
      <dsp:spPr>
        <a:xfrm>
          <a:off x="1414576" y="2125591"/>
          <a:ext cx="234892" cy="27478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1414576" y="2180547"/>
        <a:ext cx="164424" cy="164868"/>
      </dsp:txXfrm>
    </dsp:sp>
    <dsp:sp modelId="{A125AC72-4617-43FD-8AE6-928C43F7A5F2}">
      <dsp:nvSpPr>
        <dsp:cNvPr id="0" name=""/>
        <dsp:cNvSpPr/>
      </dsp:nvSpPr>
      <dsp:spPr>
        <a:xfrm>
          <a:off x="1746971" y="1275770"/>
          <a:ext cx="1820007" cy="197442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solidFill>
                <a:schemeClr val="tx1"/>
              </a:solidFill>
            </a:rPr>
            <a:t>형태소분석</a:t>
          </a:r>
          <a:endParaRPr lang="ko-KR" altLang="en-US" sz="3600" kern="1200" dirty="0">
            <a:solidFill>
              <a:schemeClr val="tx1"/>
            </a:solidFill>
          </a:endParaRPr>
        </a:p>
      </dsp:txBody>
      <dsp:txXfrm>
        <a:off x="1800277" y="1329076"/>
        <a:ext cx="1713395" cy="1867809"/>
      </dsp:txXfrm>
    </dsp:sp>
    <dsp:sp modelId="{53322630-7AE2-4BA7-91EA-5B27225DFDD0}">
      <dsp:nvSpPr>
        <dsp:cNvPr id="0" name=""/>
        <dsp:cNvSpPr/>
      </dsp:nvSpPr>
      <dsp:spPr>
        <a:xfrm>
          <a:off x="3677777" y="2125591"/>
          <a:ext cx="234892" cy="27478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3677777" y="2180547"/>
        <a:ext cx="164424" cy="164868"/>
      </dsp:txXfrm>
    </dsp:sp>
    <dsp:sp modelId="{4D89949C-41CF-4400-9038-BEE5DE2E4A2C}">
      <dsp:nvSpPr>
        <dsp:cNvPr id="0" name=""/>
        <dsp:cNvSpPr/>
      </dsp:nvSpPr>
      <dsp:spPr>
        <a:xfrm>
          <a:off x="4010173" y="1726819"/>
          <a:ext cx="1107984" cy="107232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rgbClr val="C0C0C0"/>
              </a:solidFill>
            </a:rPr>
            <a:t>통계적 접근</a:t>
          </a:r>
          <a:endParaRPr lang="ko-KR" altLang="en-US" sz="2100" kern="1200" dirty="0">
            <a:solidFill>
              <a:srgbClr val="C0C0C0"/>
            </a:solidFill>
          </a:endParaRPr>
        </a:p>
      </dsp:txBody>
      <dsp:txXfrm>
        <a:off x="4041580" y="1758226"/>
        <a:ext cx="1045170" cy="1009509"/>
      </dsp:txXfrm>
    </dsp:sp>
    <dsp:sp modelId="{5EABE632-7638-4B85-B53D-DCBA10F8B1D7}">
      <dsp:nvSpPr>
        <dsp:cNvPr id="0" name=""/>
        <dsp:cNvSpPr/>
      </dsp:nvSpPr>
      <dsp:spPr>
        <a:xfrm>
          <a:off x="5228955" y="2125591"/>
          <a:ext cx="234892" cy="27478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5228955" y="2180547"/>
        <a:ext cx="164424" cy="164868"/>
      </dsp:txXfrm>
    </dsp:sp>
    <dsp:sp modelId="{B2C2E384-B2D8-4E84-980B-480E0DB7A6F3}">
      <dsp:nvSpPr>
        <dsp:cNvPr id="0" name=""/>
        <dsp:cNvSpPr/>
      </dsp:nvSpPr>
      <dsp:spPr>
        <a:xfrm>
          <a:off x="5561350" y="1726819"/>
          <a:ext cx="1107984" cy="107232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solidFill>
                <a:srgbClr val="C0C0C0"/>
              </a:solidFill>
            </a:rPr>
            <a:t>DB</a:t>
          </a:r>
          <a:endParaRPr lang="ko-KR" altLang="en-US" sz="2100" kern="1200" dirty="0">
            <a:solidFill>
              <a:srgbClr val="C0C0C0"/>
            </a:solidFill>
          </a:endParaRPr>
        </a:p>
      </dsp:txBody>
      <dsp:txXfrm>
        <a:off x="5592757" y="1758226"/>
        <a:ext cx="1045170" cy="1009509"/>
      </dsp:txXfrm>
    </dsp:sp>
    <dsp:sp modelId="{E6DD7AEF-FD24-42E8-BB04-BE1013A73531}">
      <dsp:nvSpPr>
        <dsp:cNvPr id="0" name=""/>
        <dsp:cNvSpPr/>
      </dsp:nvSpPr>
      <dsp:spPr>
        <a:xfrm>
          <a:off x="6780133" y="2125591"/>
          <a:ext cx="234892" cy="27478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6780133" y="2180547"/>
        <a:ext cx="164424" cy="164868"/>
      </dsp:txXfrm>
    </dsp:sp>
    <dsp:sp modelId="{5A1D6D7C-7F60-4761-BD9C-DFC0B094C3B1}">
      <dsp:nvSpPr>
        <dsp:cNvPr id="0" name=""/>
        <dsp:cNvSpPr/>
      </dsp:nvSpPr>
      <dsp:spPr>
        <a:xfrm>
          <a:off x="7112528" y="1726819"/>
          <a:ext cx="1107984" cy="107232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solidFill>
                <a:srgbClr val="C0C0C0"/>
              </a:solidFill>
            </a:rPr>
            <a:t>Visual</a:t>
          </a:r>
          <a:endParaRPr lang="ko-KR" altLang="en-US" sz="2100" kern="1200" dirty="0">
            <a:solidFill>
              <a:srgbClr val="C0C0C0"/>
            </a:solidFill>
          </a:endParaRPr>
        </a:p>
      </dsp:txBody>
      <dsp:txXfrm>
        <a:off x="7143935" y="1758226"/>
        <a:ext cx="1045170" cy="1009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CC5DD-4179-4D15-98D1-A830460DAF16}">
      <dsp:nvSpPr>
        <dsp:cNvPr id="0" name=""/>
        <dsp:cNvSpPr/>
      </dsp:nvSpPr>
      <dsp:spPr>
        <a:xfrm>
          <a:off x="5073" y="1017988"/>
          <a:ext cx="1418999" cy="24899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err="1" smtClean="0">
              <a:solidFill>
                <a:srgbClr val="C0C0C0"/>
              </a:solidFill>
              <a:latin typeface="HY견명조" pitchFamily="18" charset="-127"/>
              <a:ea typeface="HY견명조" pitchFamily="18" charset="-127"/>
            </a:rPr>
            <a:t>크롤링</a:t>
          </a:r>
          <a:endParaRPr lang="en-US" altLang="ko-KR" sz="1100" kern="1200" dirty="0" smtClean="0">
            <a:solidFill>
              <a:srgbClr val="C0C0C0"/>
            </a:solidFill>
            <a:latin typeface="HY견명조" pitchFamily="18" charset="-127"/>
            <a:ea typeface="HY견명조" pitchFamily="18" charset="-127"/>
          </a:endParaRPr>
        </a:p>
      </dsp:txBody>
      <dsp:txXfrm>
        <a:off x="46634" y="1059549"/>
        <a:ext cx="1335877" cy="2406863"/>
      </dsp:txXfrm>
    </dsp:sp>
    <dsp:sp modelId="{A8D9BFB8-0A44-4388-A179-E8CA579E3B01}">
      <dsp:nvSpPr>
        <dsp:cNvPr id="0" name=""/>
        <dsp:cNvSpPr/>
      </dsp:nvSpPr>
      <dsp:spPr>
        <a:xfrm>
          <a:off x="1545509" y="2112400"/>
          <a:ext cx="257445" cy="301162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1545509" y="2172632"/>
        <a:ext cx="180212" cy="180698"/>
      </dsp:txXfrm>
    </dsp:sp>
    <dsp:sp modelId="{B6173020-6CE5-4E6C-BB94-09B77D0002AD}">
      <dsp:nvSpPr>
        <dsp:cNvPr id="0" name=""/>
        <dsp:cNvSpPr/>
      </dsp:nvSpPr>
      <dsp:spPr>
        <a:xfrm>
          <a:off x="1909819" y="1113809"/>
          <a:ext cx="1214366" cy="229834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>
              <a:solidFill>
                <a:srgbClr val="C0C0C0"/>
              </a:solidFill>
            </a:rPr>
            <a:t>DB</a:t>
          </a:r>
          <a:endParaRPr lang="ko-KR" altLang="en-US" sz="3600" kern="1200" dirty="0">
            <a:solidFill>
              <a:schemeClr val="tx1"/>
            </a:solidFill>
          </a:endParaRPr>
        </a:p>
      </dsp:txBody>
      <dsp:txXfrm>
        <a:off x="1945387" y="1149377"/>
        <a:ext cx="1143230" cy="2227207"/>
      </dsp:txXfrm>
    </dsp:sp>
    <dsp:sp modelId="{54BD40FB-0A17-498C-829D-E6884614EA5C}">
      <dsp:nvSpPr>
        <dsp:cNvPr id="0" name=""/>
        <dsp:cNvSpPr/>
      </dsp:nvSpPr>
      <dsp:spPr>
        <a:xfrm>
          <a:off x="3245623" y="2112400"/>
          <a:ext cx="257445" cy="301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3245623" y="2172632"/>
        <a:ext cx="180212" cy="180698"/>
      </dsp:txXfrm>
    </dsp:sp>
    <dsp:sp modelId="{F2A78868-60EF-4504-B094-044C547A4E2E}">
      <dsp:nvSpPr>
        <dsp:cNvPr id="0" name=""/>
        <dsp:cNvSpPr/>
      </dsp:nvSpPr>
      <dsp:spPr>
        <a:xfrm>
          <a:off x="3609933" y="423453"/>
          <a:ext cx="1214366" cy="367905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smtClean="0">
              <a:solidFill>
                <a:schemeClr val="tx1"/>
              </a:solidFill>
            </a:rPr>
            <a:t>형태소분석</a:t>
          </a:r>
          <a:endParaRPr lang="ko-KR" altLang="en-US" sz="3600" kern="1200" dirty="0">
            <a:solidFill>
              <a:schemeClr val="tx1"/>
            </a:solidFill>
          </a:endParaRPr>
        </a:p>
      </dsp:txBody>
      <dsp:txXfrm>
        <a:off x="3645501" y="459021"/>
        <a:ext cx="1143230" cy="3607920"/>
      </dsp:txXfrm>
    </dsp:sp>
    <dsp:sp modelId="{98BCA4A5-95E0-469D-A06F-455446B367C6}">
      <dsp:nvSpPr>
        <dsp:cNvPr id="0" name=""/>
        <dsp:cNvSpPr/>
      </dsp:nvSpPr>
      <dsp:spPr>
        <a:xfrm>
          <a:off x="4945736" y="2112400"/>
          <a:ext cx="257445" cy="301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4945736" y="2172632"/>
        <a:ext cx="180212" cy="180698"/>
      </dsp:txXfrm>
    </dsp:sp>
    <dsp:sp modelId="{4D89949C-41CF-4400-9038-BEE5DE2E4A2C}">
      <dsp:nvSpPr>
        <dsp:cNvPr id="0" name=""/>
        <dsp:cNvSpPr/>
      </dsp:nvSpPr>
      <dsp:spPr>
        <a:xfrm>
          <a:off x="5310046" y="1113809"/>
          <a:ext cx="1214366" cy="229834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solidFill>
                <a:srgbClr val="C0C0C0"/>
              </a:solidFill>
            </a:rPr>
            <a:t>통계적 접근</a:t>
          </a:r>
          <a:endParaRPr lang="ko-KR" altLang="en-US" sz="2700" kern="1200" dirty="0">
            <a:solidFill>
              <a:srgbClr val="C0C0C0"/>
            </a:solidFill>
          </a:endParaRPr>
        </a:p>
      </dsp:txBody>
      <dsp:txXfrm>
        <a:off x="5345614" y="1149377"/>
        <a:ext cx="1143230" cy="2227207"/>
      </dsp:txXfrm>
    </dsp:sp>
    <dsp:sp modelId="{5EABE632-7638-4B85-B53D-DCBA10F8B1D7}">
      <dsp:nvSpPr>
        <dsp:cNvPr id="0" name=""/>
        <dsp:cNvSpPr/>
      </dsp:nvSpPr>
      <dsp:spPr>
        <a:xfrm>
          <a:off x="6645849" y="2112400"/>
          <a:ext cx="257445" cy="301162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6645849" y="2172632"/>
        <a:ext cx="180212" cy="180698"/>
      </dsp:txXfrm>
    </dsp:sp>
    <dsp:sp modelId="{5A1D6D7C-7F60-4761-BD9C-DFC0B094C3B1}">
      <dsp:nvSpPr>
        <dsp:cNvPr id="0" name=""/>
        <dsp:cNvSpPr/>
      </dsp:nvSpPr>
      <dsp:spPr>
        <a:xfrm>
          <a:off x="7010159" y="1113809"/>
          <a:ext cx="1214366" cy="229834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>
              <a:solidFill>
                <a:srgbClr val="C0C0C0"/>
              </a:solidFill>
            </a:rPr>
            <a:t>Visual</a:t>
          </a:r>
          <a:endParaRPr lang="ko-KR" altLang="en-US" sz="2700" kern="1200" dirty="0">
            <a:solidFill>
              <a:srgbClr val="C0C0C0"/>
            </a:solidFill>
          </a:endParaRPr>
        </a:p>
      </dsp:txBody>
      <dsp:txXfrm>
        <a:off x="7045727" y="1149377"/>
        <a:ext cx="1143230" cy="22272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CC5DD-4179-4D15-98D1-A830460DAF16}">
      <dsp:nvSpPr>
        <dsp:cNvPr id="0" name=""/>
        <dsp:cNvSpPr/>
      </dsp:nvSpPr>
      <dsp:spPr>
        <a:xfrm>
          <a:off x="5073" y="1017988"/>
          <a:ext cx="1418999" cy="24899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err="1" smtClean="0">
              <a:solidFill>
                <a:srgbClr val="C0C0C0"/>
              </a:solidFill>
              <a:latin typeface="HY견명조" pitchFamily="18" charset="-127"/>
              <a:ea typeface="HY견명조" pitchFamily="18" charset="-127"/>
            </a:rPr>
            <a:t>크롤링</a:t>
          </a:r>
          <a:endParaRPr lang="en-US" altLang="ko-KR" sz="1100" kern="1200" dirty="0" smtClean="0">
            <a:solidFill>
              <a:srgbClr val="C0C0C0"/>
            </a:solidFill>
            <a:latin typeface="HY견명조" pitchFamily="18" charset="-127"/>
            <a:ea typeface="HY견명조" pitchFamily="18" charset="-127"/>
          </a:endParaRPr>
        </a:p>
      </dsp:txBody>
      <dsp:txXfrm>
        <a:off x="46634" y="1059549"/>
        <a:ext cx="1335877" cy="2406863"/>
      </dsp:txXfrm>
    </dsp:sp>
    <dsp:sp modelId="{A8D9BFB8-0A44-4388-A179-E8CA579E3B01}">
      <dsp:nvSpPr>
        <dsp:cNvPr id="0" name=""/>
        <dsp:cNvSpPr/>
      </dsp:nvSpPr>
      <dsp:spPr>
        <a:xfrm>
          <a:off x="1545509" y="2112400"/>
          <a:ext cx="257445" cy="301162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1545509" y="2172632"/>
        <a:ext cx="180212" cy="180698"/>
      </dsp:txXfrm>
    </dsp:sp>
    <dsp:sp modelId="{B6173020-6CE5-4E6C-BB94-09B77D0002AD}">
      <dsp:nvSpPr>
        <dsp:cNvPr id="0" name=""/>
        <dsp:cNvSpPr/>
      </dsp:nvSpPr>
      <dsp:spPr>
        <a:xfrm>
          <a:off x="1909819" y="1113809"/>
          <a:ext cx="1214366" cy="229834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>
              <a:solidFill>
                <a:srgbClr val="C0C0C0"/>
              </a:solidFill>
            </a:rPr>
            <a:t>DB</a:t>
          </a:r>
          <a:endParaRPr lang="ko-KR" altLang="en-US" sz="3600" kern="1200" dirty="0">
            <a:solidFill>
              <a:schemeClr val="tx1"/>
            </a:solidFill>
          </a:endParaRPr>
        </a:p>
      </dsp:txBody>
      <dsp:txXfrm>
        <a:off x="1945387" y="1149377"/>
        <a:ext cx="1143230" cy="2227207"/>
      </dsp:txXfrm>
    </dsp:sp>
    <dsp:sp modelId="{54BD40FB-0A17-498C-829D-E6884614EA5C}">
      <dsp:nvSpPr>
        <dsp:cNvPr id="0" name=""/>
        <dsp:cNvSpPr/>
      </dsp:nvSpPr>
      <dsp:spPr>
        <a:xfrm>
          <a:off x="3245623" y="2112400"/>
          <a:ext cx="257445" cy="301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3245623" y="2172632"/>
        <a:ext cx="180212" cy="180698"/>
      </dsp:txXfrm>
    </dsp:sp>
    <dsp:sp modelId="{F2A78868-60EF-4504-B094-044C547A4E2E}">
      <dsp:nvSpPr>
        <dsp:cNvPr id="0" name=""/>
        <dsp:cNvSpPr/>
      </dsp:nvSpPr>
      <dsp:spPr>
        <a:xfrm>
          <a:off x="3609933" y="423453"/>
          <a:ext cx="1214366" cy="367905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smtClean="0">
              <a:solidFill>
                <a:schemeClr val="tx1"/>
              </a:solidFill>
            </a:rPr>
            <a:t>형태소분석</a:t>
          </a:r>
          <a:endParaRPr lang="ko-KR" altLang="en-US" sz="3600" kern="1200" dirty="0">
            <a:solidFill>
              <a:schemeClr val="tx1"/>
            </a:solidFill>
          </a:endParaRPr>
        </a:p>
      </dsp:txBody>
      <dsp:txXfrm>
        <a:off x="3645501" y="459021"/>
        <a:ext cx="1143230" cy="3607920"/>
      </dsp:txXfrm>
    </dsp:sp>
    <dsp:sp modelId="{98BCA4A5-95E0-469D-A06F-455446B367C6}">
      <dsp:nvSpPr>
        <dsp:cNvPr id="0" name=""/>
        <dsp:cNvSpPr/>
      </dsp:nvSpPr>
      <dsp:spPr>
        <a:xfrm>
          <a:off x="4945736" y="2112400"/>
          <a:ext cx="257445" cy="301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4945736" y="2172632"/>
        <a:ext cx="180212" cy="180698"/>
      </dsp:txXfrm>
    </dsp:sp>
    <dsp:sp modelId="{4D89949C-41CF-4400-9038-BEE5DE2E4A2C}">
      <dsp:nvSpPr>
        <dsp:cNvPr id="0" name=""/>
        <dsp:cNvSpPr/>
      </dsp:nvSpPr>
      <dsp:spPr>
        <a:xfrm>
          <a:off x="5310046" y="1113809"/>
          <a:ext cx="1214366" cy="229834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solidFill>
                <a:srgbClr val="C0C0C0"/>
              </a:solidFill>
            </a:rPr>
            <a:t>통계적 접근</a:t>
          </a:r>
          <a:endParaRPr lang="ko-KR" altLang="en-US" sz="2700" kern="1200" dirty="0">
            <a:solidFill>
              <a:srgbClr val="C0C0C0"/>
            </a:solidFill>
          </a:endParaRPr>
        </a:p>
      </dsp:txBody>
      <dsp:txXfrm>
        <a:off x="5345614" y="1149377"/>
        <a:ext cx="1143230" cy="2227207"/>
      </dsp:txXfrm>
    </dsp:sp>
    <dsp:sp modelId="{5EABE632-7638-4B85-B53D-DCBA10F8B1D7}">
      <dsp:nvSpPr>
        <dsp:cNvPr id="0" name=""/>
        <dsp:cNvSpPr/>
      </dsp:nvSpPr>
      <dsp:spPr>
        <a:xfrm>
          <a:off x="6645849" y="2112400"/>
          <a:ext cx="257445" cy="301162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6645849" y="2172632"/>
        <a:ext cx="180212" cy="180698"/>
      </dsp:txXfrm>
    </dsp:sp>
    <dsp:sp modelId="{5A1D6D7C-7F60-4761-BD9C-DFC0B094C3B1}">
      <dsp:nvSpPr>
        <dsp:cNvPr id="0" name=""/>
        <dsp:cNvSpPr/>
      </dsp:nvSpPr>
      <dsp:spPr>
        <a:xfrm>
          <a:off x="7010159" y="1113809"/>
          <a:ext cx="1214366" cy="229834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>
              <a:solidFill>
                <a:srgbClr val="C0C0C0"/>
              </a:solidFill>
            </a:rPr>
            <a:t>Visual</a:t>
          </a:r>
          <a:endParaRPr lang="ko-KR" altLang="en-US" sz="2700" kern="1200" dirty="0">
            <a:solidFill>
              <a:srgbClr val="C0C0C0"/>
            </a:solidFill>
          </a:endParaRPr>
        </a:p>
      </dsp:txBody>
      <dsp:txXfrm>
        <a:off x="7045727" y="1149377"/>
        <a:ext cx="1143230" cy="2227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02A80-E184-4870-807A-08791044DFE2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1C702-E842-4853-9EC4-A102B5354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0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skyopqw/2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https://brunch.co.kr/@skyopqw/29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6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맥락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한번에 볼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어떤 파생 키워드가 더 중요 한 지 알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키워드의 흐름을 알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몇 개 하고 왜 그만큼의 숫자를 하게 되었는가</a:t>
            </a:r>
            <a:r>
              <a:rPr lang="en-US" altLang="ko-KR" dirty="0" smtClean="0"/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각각의 사이트 별로 어떤 </a:t>
            </a:r>
            <a:r>
              <a:rPr lang="en-US" altLang="ko-KR" dirty="0" smtClean="0"/>
              <a:t>API </a:t>
            </a:r>
            <a:r>
              <a:rPr lang="ko-KR" altLang="en-US" dirty="0" err="1" smtClean="0"/>
              <a:t>썻는가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혹은 코드를 </a:t>
            </a:r>
            <a:r>
              <a:rPr lang="ko-KR" altLang="en-US" dirty="0" err="1" smtClean="0"/>
              <a:t>짯는가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키워드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뉴스기사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나온 결과물 첨부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9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처음에 왜 이렇게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왜 </a:t>
            </a:r>
            <a:r>
              <a:rPr lang="ko-KR" altLang="en-US" dirty="0" err="1" smtClean="0"/>
              <a:t>카이를</a:t>
            </a:r>
            <a:r>
              <a:rPr lang="ko-KR" altLang="en-US" dirty="0" smtClean="0"/>
              <a:t>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결과 이유 예시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1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8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44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dirty="0" smtClean="0"/>
              <a:t>TF-IDF</a:t>
            </a:r>
            <a:r>
              <a:rPr lang="ko-KR" altLang="en-US" dirty="0" smtClean="0"/>
              <a:t>를 고른 이유 와 맞지 않았던  이유</a:t>
            </a:r>
            <a:endParaRPr lang="en-US" altLang="ko-KR" dirty="0" smtClean="0"/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dirty="0" smtClean="0"/>
              <a:t>Word2Vec 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dirty="0" smtClean="0"/>
              <a:t>RTF(</a:t>
            </a:r>
            <a:r>
              <a:rPr lang="ko-KR" altLang="en-US" dirty="0" smtClean="0"/>
              <a:t>요소요소 값</a:t>
            </a:r>
            <a:r>
              <a:rPr lang="en-US" altLang="ko-KR" dirty="0" smtClean="0"/>
              <a:t>?)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0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1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6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06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38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2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7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6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5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6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2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6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최종 </a:t>
            </a:r>
            <a:r>
              <a:rPr lang="en-US" altLang="ko-KR" dirty="0" smtClean="0"/>
              <a:t>PPT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It shows, What show</a:t>
            </a:r>
          </a:p>
          <a:p>
            <a:r>
              <a:rPr lang="en-US" altLang="ko-KR" dirty="0" smtClean="0"/>
              <a:t>Latte is Horse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33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lvl="0" algn="l"/>
            <a:r>
              <a:rPr lang="ko-KR" altLang="en-US" sz="3200" dirty="0" smtClean="0">
                <a:solidFill>
                  <a:schemeClr val="tx1"/>
                </a:solidFill>
              </a:rPr>
              <a:t>형태소분석</a:t>
            </a:r>
            <a:endParaRPr lang="ko-KR" altLang="en-US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023427"/>
              </p:ext>
            </p:extLst>
          </p:nvPr>
        </p:nvGraphicFramePr>
        <p:xfrm>
          <a:off x="424361" y="1844824"/>
          <a:ext cx="3456384" cy="3024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형태소 분석기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트위터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박종선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라이노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한나눔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1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이희수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다온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코모란</a:t>
                      </a:r>
                      <a:r>
                        <a:rPr lang="en-US" altLang="ko-KR" dirty="0" smtClean="0"/>
                        <a:t>, ETRI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문진한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아리랑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smtClean="0"/>
                        <a:t>꼬마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4048" y="2420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3997747" y="2992800"/>
            <a:ext cx="1048827" cy="56677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212036" y="1240224"/>
            <a:ext cx="3682752" cy="4233537"/>
            <a:chOff x="479437" y="1064024"/>
            <a:chExt cx="4286962" cy="523546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7497" y="1064024"/>
              <a:ext cx="2588902" cy="251780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552" y="1207270"/>
              <a:ext cx="1926638" cy="199518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9532" y="2492284"/>
              <a:ext cx="2109374" cy="190045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66859" y="1692891"/>
              <a:ext cx="1301648" cy="145599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0496" y="3685728"/>
              <a:ext cx="3005382" cy="2613758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81452" y="3258679"/>
              <a:ext cx="1804940" cy="144016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8620" y="3893136"/>
              <a:ext cx="2548806" cy="240635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03561" y="4546906"/>
              <a:ext cx="1680556" cy="104790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9437" y="2486399"/>
              <a:ext cx="1583750" cy="231760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547664" y="5722553"/>
            <a:ext cx="445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말로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이유에서 </a:t>
            </a:r>
            <a:r>
              <a:rPr lang="ko-KR" altLang="en-US" dirty="0" err="1" smtClean="0"/>
              <a:t>카이를</a:t>
            </a:r>
            <a:r>
              <a:rPr lang="ko-KR" altLang="en-US" dirty="0" smtClean="0"/>
              <a:t> 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정확도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)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lvl="0" algn="l"/>
            <a:r>
              <a:rPr lang="ko-KR" altLang="en-US" sz="3200" dirty="0" err="1" smtClean="0">
                <a:solidFill>
                  <a:schemeClr val="tx1"/>
                </a:solidFill>
              </a:rPr>
              <a:t>형태소분석</a:t>
            </a:r>
            <a:r>
              <a:rPr lang="ko-KR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</a:rPr>
              <a:t>– </a:t>
            </a:r>
            <a:r>
              <a:rPr lang="en-US" altLang="ko-KR" sz="3200" dirty="0" err="1" smtClean="0"/>
              <a:t>Kahiii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정확도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835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lvl="0" algn="l"/>
            <a:r>
              <a:rPr lang="ko-KR" altLang="en-US" sz="3200" dirty="0" err="1" smtClean="0">
                <a:solidFill>
                  <a:schemeClr val="tx1"/>
                </a:solidFill>
              </a:rPr>
              <a:t>형태소분석</a:t>
            </a:r>
            <a:r>
              <a:rPr lang="ko-KR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</a:rPr>
              <a:t>– </a:t>
            </a:r>
            <a:r>
              <a:rPr lang="en-US" altLang="ko-KR" sz="3200" dirty="0" err="1" smtClean="0"/>
              <a:t>Kahiii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속도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08721"/>
            <a:ext cx="4186808" cy="5422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76056" y="1196752"/>
            <a:ext cx="37321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말로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속도적인</a:t>
            </a:r>
            <a:r>
              <a:rPr lang="ko-KR" altLang="en-US" dirty="0" smtClean="0"/>
              <a:t> 측면에서 가장 빠른</a:t>
            </a:r>
            <a:endParaRPr lang="en-US" altLang="ko-KR" dirty="0" smtClean="0"/>
          </a:p>
          <a:p>
            <a:r>
              <a:rPr lang="ko-KR" altLang="en-US" dirty="0" smtClean="0"/>
              <a:t>분석기는 아니지만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정확하게</a:t>
            </a:r>
            <a:endParaRPr lang="en-US" altLang="ko-KR" dirty="0" smtClean="0"/>
          </a:p>
          <a:p>
            <a:r>
              <a:rPr lang="ko-KR" altLang="en-US" dirty="0" smtClean="0"/>
              <a:t>분석을 하는 능력을 우선</a:t>
            </a:r>
            <a:endParaRPr lang="en-US" altLang="ko-KR" dirty="0" smtClean="0"/>
          </a:p>
          <a:p>
            <a:r>
              <a:rPr lang="ko-KR" altLang="en-US" dirty="0" smtClean="0"/>
              <a:t>순위로 두고  진행을 했을 때</a:t>
            </a:r>
            <a:endParaRPr lang="en-US" altLang="ko-KR" dirty="0" smtClean="0"/>
          </a:p>
          <a:p>
            <a:r>
              <a:rPr lang="ko-KR" altLang="en-US" dirty="0" err="1" smtClean="0"/>
              <a:t>카이가</a:t>
            </a:r>
            <a:r>
              <a:rPr lang="ko-KR" altLang="en-US" dirty="0" smtClean="0"/>
              <a:t> 가장 알맞은 </a:t>
            </a:r>
            <a:endParaRPr lang="en-US" altLang="ko-KR" dirty="0" smtClean="0"/>
          </a:p>
          <a:p>
            <a:r>
              <a:rPr lang="ko-KR" altLang="en-US" dirty="0" smtClean="0"/>
              <a:t>형태소 분석기였다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74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35696" y="1124744"/>
            <a:ext cx="26642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/>
              <a:t>DB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01287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448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28960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7527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통계적 분석</a:t>
            </a:r>
            <a:r>
              <a:rPr lang="en-US" altLang="ko-KR" dirty="0" smtClean="0"/>
              <a:t>-</a:t>
            </a:r>
            <a:r>
              <a:rPr lang="en-US" altLang="ko-KR" dirty="0" smtClean="0"/>
              <a:t>TF-IDF</a:t>
            </a:r>
            <a:endParaRPr lang="ko-KR" altLang="en-US" dirty="0"/>
          </a:p>
        </p:txBody>
      </p:sp>
      <p:sp>
        <p:nvSpPr>
          <p:cNvPr id="5" name="AutoShape 2" descr="tf idf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tf idf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tf idf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tf idf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td-idf-graph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700808"/>
            <a:ext cx="302433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dirty="0" smtClean="0"/>
              <a:t>통계적 분석</a:t>
            </a:r>
            <a:r>
              <a:rPr lang="en-US" altLang="ko-KR" dirty="0" smtClean="0"/>
              <a:t>-TF-</a:t>
            </a:r>
            <a:r>
              <a:rPr lang="en-US" altLang="ko-KR" dirty="0" smtClean="0"/>
              <a:t>IDF </a:t>
            </a:r>
            <a:r>
              <a:rPr lang="ko-KR" altLang="en-US" dirty="0" smtClean="0"/>
              <a:t>값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593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556792"/>
            <a:ext cx="418702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 smtClean="0"/>
              <a:t>통계적 분석</a:t>
            </a:r>
            <a:r>
              <a:rPr lang="en-US" altLang="ko-KR" sz="3600" dirty="0" smtClean="0"/>
              <a:t>-Word2Vec</a:t>
            </a:r>
            <a:r>
              <a:rPr lang="ko-KR" altLang="en-US" sz="3600" dirty="0" smtClean="0"/>
              <a:t> 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2420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이론설명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928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바나나예시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dirty="0" smtClean="0"/>
              <a:t>통계적 분석</a:t>
            </a:r>
            <a:r>
              <a:rPr lang="en-US" altLang="ko-KR" dirty="0" smtClean="0"/>
              <a:t>-RTF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05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 smtClean="0"/>
              <a:t>Needs(</a:t>
            </a:r>
            <a:r>
              <a:rPr lang="ko-KR" altLang="en-US" dirty="0" smtClean="0"/>
              <a:t>우리 </a:t>
            </a:r>
            <a:r>
              <a:rPr lang="ko-KR" altLang="en-US" dirty="0" err="1" smtClean="0"/>
              <a:t>것이왜</a:t>
            </a:r>
            <a:r>
              <a:rPr lang="ko-KR" altLang="en-US" dirty="0" smtClean="0"/>
              <a:t> 필요한지 어필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형태소 분석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분석기 모델 설정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이유와 결과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통계적 분석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TF-IDF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Word2Vec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Result of TF-IDF and Word2Vec</a:t>
            </a:r>
          </a:p>
          <a:p>
            <a:pPr marL="457200" lvl="1" indent="0">
              <a:lnSpc>
                <a:spcPct val="170000"/>
              </a:lnSpc>
              <a:buNone/>
            </a:pP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What is RTF?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RTF results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/>
              <a:t>DB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/>
              <a:t>View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Reason(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구동 모델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실제 모델 구동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기대효과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각자의 역할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 혹은 뒤로 자리 배정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참고문헌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97750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통계적 분석</a:t>
            </a:r>
            <a:r>
              <a:rPr lang="en-US" altLang="ko-KR" dirty="0" smtClean="0"/>
              <a:t>-RTF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ko-KR" dirty="0" smtClean="0"/>
              <a:t>RTF </a:t>
            </a:r>
            <a:r>
              <a:rPr lang="ko-KR" altLang="en-US" dirty="0" smtClean="0"/>
              <a:t>과정 </a:t>
            </a:r>
            <a:r>
              <a:rPr lang="ko-KR" altLang="en-US" dirty="0" err="1" smtClean="0"/>
              <a:t>형님한테</a:t>
            </a:r>
            <a:r>
              <a:rPr lang="ko-KR" altLang="en-US" dirty="0" smtClean="0"/>
              <a:t> 물어보기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en-US" altLang="ko-KR" dirty="0"/>
              <a:t>Analyzer </a:t>
            </a:r>
            <a:r>
              <a:rPr lang="ko-KR" altLang="en-US" dirty="0"/>
              <a:t>안에 있음</a:t>
            </a:r>
            <a:r>
              <a:rPr lang="en-US" altLang="ko-KR" dirty="0"/>
              <a:t>. </a:t>
            </a:r>
            <a:r>
              <a:rPr lang="ko-KR" altLang="en-US" dirty="0"/>
              <a:t>참고</a:t>
            </a:r>
            <a:r>
              <a:rPr lang="en-US" altLang="ko-KR" dirty="0"/>
              <a:t>.</a:t>
            </a:r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endParaRPr lang="en-US" altLang="ko-KR" dirty="0" smtClean="0"/>
          </a:p>
          <a:p>
            <a:pPr marL="0" indent="0" algn="just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결과값 나열</a:t>
            </a:r>
            <a:r>
              <a:rPr lang="en-US" altLang="ko-KR" dirty="0"/>
              <a:t>~~~~~</a:t>
            </a:r>
          </a:p>
          <a:p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dirty="0" smtClean="0"/>
              <a:t>통계적 분석</a:t>
            </a:r>
            <a:r>
              <a:rPr lang="en-US" altLang="ko-KR" dirty="0" smtClean="0"/>
              <a:t>-RTF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64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90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99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View </a:t>
            </a:r>
            <a:r>
              <a:rPr lang="ko-KR" altLang="en-US" dirty="0" smtClean="0"/>
              <a:t>딴 설명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ko-KR" dirty="0" smtClean="0"/>
              <a:t>2D</a:t>
            </a:r>
            <a:r>
              <a:rPr lang="ko-KR" altLang="en-US" dirty="0" smtClean="0"/>
              <a:t>대신</a:t>
            </a:r>
            <a:r>
              <a:rPr lang="ko-KR" altLang="en-US" dirty="0"/>
              <a:t>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쓴 이유</a:t>
            </a:r>
            <a:endParaRPr lang="en-US" altLang="ko-KR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실제 화면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44824"/>
            <a:ext cx="5064224" cy="405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Needs-</a:t>
            </a:r>
            <a:r>
              <a:rPr lang="ko-KR" altLang="en-US" sz="2800" dirty="0" smtClean="0"/>
              <a:t>트렌드를 보여주는 방법</a:t>
            </a:r>
            <a:endParaRPr lang="ko-KR" altLang="en-US" sz="28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" r="74580" b="51638"/>
          <a:stretch/>
        </p:blipFill>
        <p:spPr>
          <a:xfrm>
            <a:off x="2133367" y="1820233"/>
            <a:ext cx="2586446" cy="2880320"/>
          </a:xfrm>
        </p:spPr>
      </p:pic>
      <p:grpSp>
        <p:nvGrpSpPr>
          <p:cNvPr id="3" name="그룹 2"/>
          <p:cNvGrpSpPr/>
          <p:nvPr/>
        </p:nvGrpSpPr>
        <p:grpSpPr>
          <a:xfrm>
            <a:off x="149296" y="1390701"/>
            <a:ext cx="4171263" cy="4898722"/>
            <a:chOff x="149296" y="1390701"/>
            <a:chExt cx="4171263" cy="4898722"/>
          </a:xfrm>
        </p:grpSpPr>
        <p:grpSp>
          <p:nvGrpSpPr>
            <p:cNvPr id="12" name="그룹 11"/>
            <p:cNvGrpSpPr/>
            <p:nvPr/>
          </p:nvGrpSpPr>
          <p:grpSpPr>
            <a:xfrm>
              <a:off x="149296" y="2477332"/>
              <a:ext cx="2077590" cy="2935448"/>
              <a:chOff x="5658289" y="2258433"/>
              <a:chExt cx="1819275" cy="3536195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8289" y="3108579"/>
                <a:ext cx="1819275" cy="2686049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8818" y="2258433"/>
                <a:ext cx="1266825" cy="571500"/>
              </a:xfrm>
              <a:prstGeom prst="rect">
                <a:avLst/>
              </a:prstGeom>
            </p:spPr>
          </p:pic>
        </p:grpSp>
        <p:grpSp>
          <p:nvGrpSpPr>
            <p:cNvPr id="13" name="그룹 12"/>
            <p:cNvGrpSpPr/>
            <p:nvPr/>
          </p:nvGrpSpPr>
          <p:grpSpPr>
            <a:xfrm>
              <a:off x="1588001" y="1390701"/>
              <a:ext cx="2732558" cy="4898722"/>
              <a:chOff x="2090962" y="1606084"/>
              <a:chExt cx="2732558" cy="4898722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262" b="48600"/>
              <a:stretch/>
            </p:blipFill>
            <p:spPr>
              <a:xfrm>
                <a:off x="2195736" y="3861048"/>
                <a:ext cx="2627784" cy="2643758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90962" y="1606084"/>
                <a:ext cx="1409700" cy="419100"/>
              </a:xfrm>
              <a:prstGeom prst="rect">
                <a:avLst/>
              </a:prstGeom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5092709" y="1451900"/>
            <a:ext cx="39549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네이버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 smtClean="0"/>
              <a:t>시간 때 별 </a:t>
            </a:r>
            <a:r>
              <a:rPr lang="ko-KR" altLang="en-US" dirty="0" err="1" smtClean="0"/>
              <a:t>검색양이</a:t>
            </a:r>
            <a:r>
              <a:rPr lang="ko-KR" altLang="en-US" dirty="0" smtClean="0"/>
              <a:t> 많은 키워드로</a:t>
            </a:r>
            <a:endParaRPr lang="en-US" altLang="ko-KR" dirty="0"/>
          </a:p>
          <a:p>
            <a:r>
              <a:rPr lang="ko-KR" altLang="en-US" dirty="0" smtClean="0"/>
              <a:t>네이버는 </a:t>
            </a:r>
            <a:r>
              <a:rPr lang="en-US" altLang="ko-KR" dirty="0" smtClean="0"/>
              <a:t>1~20</a:t>
            </a:r>
            <a:r>
              <a:rPr lang="ko-KR" altLang="en-US" dirty="0" smtClean="0"/>
              <a:t>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다음은 </a:t>
            </a:r>
            <a:r>
              <a:rPr lang="en-US" altLang="ko-KR" dirty="0" smtClean="0"/>
              <a:t>1~10</a:t>
            </a:r>
            <a:r>
              <a:rPr lang="ko-KR" altLang="en-US" dirty="0" smtClean="0"/>
              <a:t>까지 </a:t>
            </a:r>
            <a:endParaRPr lang="en-US" altLang="ko-KR" dirty="0" smtClean="0"/>
          </a:p>
          <a:p>
            <a:r>
              <a:rPr lang="ko-KR" altLang="en-US" dirty="0" smtClean="0"/>
              <a:t>보여준다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8825" y="3151882"/>
            <a:ext cx="2295153" cy="30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7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Needs-</a:t>
            </a:r>
            <a:r>
              <a:rPr lang="ko-KR" altLang="en-US" sz="2800" dirty="0" smtClean="0"/>
              <a:t>트렌드를 보여주는 방법</a:t>
            </a:r>
            <a:endParaRPr lang="ko-KR" altLang="en-US" sz="28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86774" y="1194838"/>
            <a:ext cx="3881158" cy="5258494"/>
            <a:chOff x="486774" y="1194838"/>
            <a:chExt cx="3881158" cy="5258494"/>
          </a:xfrm>
        </p:grpSpPr>
        <p:grpSp>
          <p:nvGrpSpPr>
            <p:cNvPr id="7" name="그룹 6"/>
            <p:cNvGrpSpPr/>
            <p:nvPr/>
          </p:nvGrpSpPr>
          <p:grpSpPr>
            <a:xfrm>
              <a:off x="486774" y="1988840"/>
              <a:ext cx="3881158" cy="4464492"/>
              <a:chOff x="424056" y="1412776"/>
              <a:chExt cx="4169190" cy="504055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666" y="1412776"/>
                <a:ext cx="4125580" cy="2448270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056" y="3861046"/>
                <a:ext cx="4169190" cy="2592286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371" y="1194838"/>
              <a:ext cx="1952625" cy="61912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727032" y="1504400"/>
            <a:ext cx="32223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SomeTrend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다음 급상승 키워드를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</a:t>
            </a:r>
            <a:endParaRPr lang="en-US" altLang="ko-KR" dirty="0" smtClean="0"/>
          </a:p>
          <a:p>
            <a:r>
              <a:rPr lang="ko-KR" altLang="en-US" dirty="0" smtClean="0"/>
              <a:t>분석하여서 나열 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4716016" y="3073073"/>
            <a:ext cx="39707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하지만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각각의 파생키워드가 얼마나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중요도가 있는지 어떻게 연관성</a:t>
            </a:r>
            <a:r>
              <a:rPr lang="ko-KR" altLang="en-US" b="1" dirty="0" smtClean="0"/>
              <a:t>이 </a:t>
            </a:r>
            <a:r>
              <a:rPr lang="ko-KR" altLang="en-US" sz="2000" b="1" dirty="0" smtClean="0"/>
              <a:t>있는지 알 수 없다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또한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아래의 최근 뉴스는 상위에 있는 키워드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들과는 연관이 없다</a:t>
            </a:r>
            <a:r>
              <a:rPr lang="en-US" altLang="ko-KR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10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Needs-</a:t>
            </a:r>
            <a:r>
              <a:rPr lang="ko-KR" altLang="en-US" sz="2800" dirty="0" smtClean="0"/>
              <a:t>그래서 </a:t>
            </a:r>
            <a:r>
              <a:rPr lang="ko-KR" altLang="en-US" sz="2800" dirty="0" err="1" smtClean="0"/>
              <a:t>잇슈왓슈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52" y="1982840"/>
            <a:ext cx="1952625" cy="6191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149080"/>
            <a:ext cx="1446699" cy="47441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3165972"/>
            <a:ext cx="1409700" cy="419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364088" y="1982840"/>
            <a:ext cx="34307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단점을 보완한 </a:t>
            </a:r>
            <a:r>
              <a:rPr lang="ko-KR" altLang="en-US" dirty="0" err="1" smtClean="0"/>
              <a:t>잇슈왓슈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키워드의 맥락을 보여주며</a:t>
            </a:r>
            <a:endParaRPr lang="en-US" altLang="ko-KR" dirty="0" smtClean="0"/>
          </a:p>
          <a:p>
            <a:r>
              <a:rPr lang="ko-KR" altLang="en-US" dirty="0" smtClean="0"/>
              <a:t>파생키워드가 얼마나 중요한지</a:t>
            </a:r>
            <a:endParaRPr lang="en-US" altLang="ko-KR" dirty="0" smtClean="0"/>
          </a:p>
          <a:p>
            <a:r>
              <a:rPr lang="ko-KR" altLang="en-US" dirty="0" smtClean="0"/>
              <a:t>키워드 </a:t>
            </a:r>
            <a:r>
              <a:rPr lang="ko-KR" altLang="en-US" dirty="0" err="1" smtClean="0"/>
              <a:t>끼리의</a:t>
            </a:r>
            <a:r>
              <a:rPr lang="ko-KR" altLang="en-US" dirty="0" smtClean="0"/>
              <a:t> 연관성이 어떻게</a:t>
            </a:r>
            <a:endParaRPr lang="en-US" altLang="ko-KR" dirty="0" smtClean="0"/>
          </a:p>
          <a:p>
            <a:r>
              <a:rPr lang="ko-KR" altLang="en-US" dirty="0" smtClean="0"/>
              <a:t>되는지</a:t>
            </a:r>
            <a:endParaRPr lang="en-US" altLang="ko-KR" dirty="0" smtClean="0"/>
          </a:p>
          <a:p>
            <a:r>
              <a:rPr lang="ko-KR" altLang="en-US" dirty="0" smtClean="0"/>
              <a:t>맥락을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96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86530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01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571500"/>
          </a:xfrm>
        </p:spPr>
        <p:txBody>
          <a:bodyPr>
            <a:noAutofit/>
          </a:bodyPr>
          <a:lstStyle/>
          <a:p>
            <a:pPr lvl="0" algn="l"/>
            <a:r>
              <a:rPr lang="ko-KR" altLang="en-US" sz="2800" dirty="0" err="1" smtClean="0">
                <a:latin typeface="HY견명조" pitchFamily="18" charset="-127"/>
                <a:ea typeface="HY견명조" pitchFamily="18" charset="-127"/>
              </a:rPr>
              <a:t>크롤링</a:t>
            </a:r>
            <a:r>
              <a:rPr lang="en-US" altLang="ko-KR" sz="2800" dirty="0" smtClean="0">
                <a:latin typeface="HY견명조" pitchFamily="18" charset="-127"/>
                <a:ea typeface="HY견명조" pitchFamily="18" charset="-127"/>
              </a:rPr>
              <a:t>-</a:t>
            </a:r>
            <a:r>
              <a:rPr lang="ko-KR" altLang="en-US" sz="2800" dirty="0" smtClean="0">
                <a:latin typeface="HY견명조" pitchFamily="18" charset="-127"/>
                <a:ea typeface="HY견명조" pitchFamily="18" charset="-127"/>
              </a:rPr>
              <a:t>키워드</a:t>
            </a:r>
            <a:endParaRPr lang="ko-KR" altLang="en-US" sz="28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313687"/>
              </p:ext>
            </p:extLst>
          </p:nvPr>
        </p:nvGraphicFramePr>
        <p:xfrm>
          <a:off x="464096" y="1922560"/>
          <a:ext cx="3511196" cy="1856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0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크롤링</a:t>
                      </a:r>
                      <a:r>
                        <a:rPr lang="ko-KR" altLang="en-US" dirty="0" smtClean="0"/>
                        <a:t> 할 사이트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박종선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Naver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개의 </a:t>
                      </a:r>
                      <a:r>
                        <a:rPr lang="en-US" altLang="ko-KR" dirty="0" smtClean="0"/>
                        <a:t>Keyword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이희수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Daum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개의 </a:t>
                      </a:r>
                      <a:r>
                        <a:rPr lang="en-US" altLang="ko-KR" dirty="0" smtClean="0"/>
                        <a:t>Keyword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74016"/>
              </p:ext>
            </p:extLst>
          </p:nvPr>
        </p:nvGraphicFramePr>
        <p:xfrm>
          <a:off x="457200" y="5013176"/>
          <a:ext cx="3511196" cy="576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139">
                  <a:extLst>
                    <a:ext uri="{9D8B030D-6E8A-4147-A177-3AD203B41FA5}">
                      <a16:colId xmlns:a16="http://schemas.microsoft.com/office/drawing/2014/main" val="2907062113"/>
                    </a:ext>
                  </a:extLst>
                </a:gridCol>
                <a:gridCol w="2370057">
                  <a:extLst>
                    <a:ext uri="{9D8B030D-6E8A-4147-A177-3AD203B41FA5}">
                      <a16:colId xmlns:a16="http://schemas.microsoft.com/office/drawing/2014/main" val="170991854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Twitter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2336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31672"/>
              </p:ext>
            </p:extLst>
          </p:nvPr>
        </p:nvGraphicFramePr>
        <p:xfrm>
          <a:off x="457200" y="4105084"/>
          <a:ext cx="3511196" cy="576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139">
                  <a:extLst>
                    <a:ext uri="{9D8B030D-6E8A-4147-A177-3AD203B41FA5}">
                      <a16:colId xmlns:a16="http://schemas.microsoft.com/office/drawing/2014/main" val="3804600910"/>
                    </a:ext>
                  </a:extLst>
                </a:gridCol>
                <a:gridCol w="2370057">
                  <a:extLst>
                    <a:ext uri="{9D8B030D-6E8A-4147-A177-3AD203B41FA5}">
                      <a16:colId xmlns:a16="http://schemas.microsoft.com/office/drawing/2014/main" val="186705118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문진한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Google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93606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79298"/>
              </p:ext>
            </p:extLst>
          </p:nvPr>
        </p:nvGraphicFramePr>
        <p:xfrm>
          <a:off x="4716016" y="1621676"/>
          <a:ext cx="3888432" cy="430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597866777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23088016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395164316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사이트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크롤링</a:t>
                      </a:r>
                      <a:r>
                        <a:rPr lang="ko-KR" altLang="en-US" dirty="0" smtClean="0"/>
                        <a:t> 할 사이트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7580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Twitter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26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박종선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Naver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급상승 키워드 순위 수집 가능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9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이희수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Daum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급상승 키워드 순위 수집 가능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20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문진한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Google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64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571500"/>
          </a:xfrm>
        </p:spPr>
        <p:txBody>
          <a:bodyPr>
            <a:noAutofit/>
          </a:bodyPr>
          <a:lstStyle/>
          <a:p>
            <a:pPr lvl="0" algn="l"/>
            <a:r>
              <a:rPr lang="ko-KR" altLang="en-US" sz="2800" dirty="0" err="1" smtClean="0">
                <a:latin typeface="HY견명조" pitchFamily="18" charset="-127"/>
                <a:ea typeface="HY견명조" pitchFamily="18" charset="-127"/>
              </a:rPr>
              <a:t>크롤링</a:t>
            </a:r>
            <a:r>
              <a:rPr lang="en-US" altLang="ko-KR" sz="2800" dirty="0" smtClean="0">
                <a:latin typeface="HY견명조" pitchFamily="18" charset="-127"/>
                <a:ea typeface="HY견명조" pitchFamily="18" charset="-127"/>
              </a:rPr>
              <a:t>-URL</a:t>
            </a:r>
            <a:endParaRPr lang="ko-KR" altLang="en-US" sz="28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54387"/>
              </p:ext>
            </p:extLst>
          </p:nvPr>
        </p:nvGraphicFramePr>
        <p:xfrm>
          <a:off x="323528" y="2024792"/>
          <a:ext cx="273630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609">
                  <a:extLst>
                    <a:ext uri="{9D8B030D-6E8A-4147-A177-3AD203B41FA5}">
                      <a16:colId xmlns:a16="http://schemas.microsoft.com/office/drawing/2014/main" val="1669981304"/>
                    </a:ext>
                  </a:extLst>
                </a:gridCol>
                <a:gridCol w="1868695">
                  <a:extLst>
                    <a:ext uri="{9D8B030D-6E8A-4147-A177-3AD203B41FA5}">
                      <a16:colId xmlns:a16="http://schemas.microsoft.com/office/drawing/2014/main" val="3780598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사이트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키워드 개수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50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네이버</a:t>
                      </a:r>
                      <a:r>
                        <a:rPr lang="en-US" altLang="ko-KR" dirty="0" smtClean="0"/>
                        <a:t>+</a:t>
                      </a:r>
                      <a:r>
                        <a:rPr lang="ko-KR" altLang="en-US" dirty="0" smtClean="0"/>
                        <a:t>다음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상위 키워드 </a:t>
                      </a:r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03225"/>
                  </a:ext>
                </a:extLst>
              </a:tr>
            </a:tbl>
          </a:graphicData>
        </a:graphic>
      </p:graphicFrame>
      <p:sp>
        <p:nvSpPr>
          <p:cNvPr id="10" name="오른쪽 화살표 9"/>
          <p:cNvSpPr/>
          <p:nvPr/>
        </p:nvSpPr>
        <p:spPr>
          <a:xfrm>
            <a:off x="3275856" y="2600856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34010"/>
              </p:ext>
            </p:extLst>
          </p:nvPr>
        </p:nvGraphicFramePr>
        <p:xfrm>
          <a:off x="4283968" y="1988840"/>
          <a:ext cx="4436376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843">
                  <a:extLst>
                    <a:ext uri="{9D8B030D-6E8A-4147-A177-3AD203B41FA5}">
                      <a16:colId xmlns:a16="http://schemas.microsoft.com/office/drawing/2014/main" val="1105862251"/>
                    </a:ext>
                  </a:extLst>
                </a:gridCol>
                <a:gridCol w="3029533">
                  <a:extLst>
                    <a:ext uri="{9D8B030D-6E8A-4147-A177-3AD203B41FA5}">
                      <a16:colId xmlns:a16="http://schemas.microsoft.com/office/drawing/2014/main" val="181084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사이트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뉴스 개수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73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네이버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다음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구글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키워드당 </a:t>
                      </a:r>
                      <a:r>
                        <a:rPr lang="en-US" altLang="ko-KR" dirty="0" smtClean="0"/>
                        <a:t>60</a:t>
                      </a:r>
                      <a:r>
                        <a:rPr lang="ko-KR" altLang="en-US" dirty="0" smtClean="0"/>
                        <a:t>개의 기사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30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트위터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키워드 하나에 </a:t>
                      </a:r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개 트윗 </a:t>
                      </a:r>
                      <a:r>
                        <a:rPr lang="en-US" altLang="ko-KR" dirty="0" smtClean="0"/>
                        <a:t>=1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말로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768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4376177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1220</a:t>
            </a:r>
            <a:r>
              <a:rPr lang="ko-KR" altLang="en-US" dirty="0" smtClean="0"/>
              <a:t>개의 뉴스 기사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말로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더 많이 하고싶지만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블럭이되는</a:t>
            </a:r>
            <a:r>
              <a:rPr lang="ko-KR" altLang="en-US" dirty="0" smtClean="0"/>
              <a:t> 위험이 있기 때문에 제한을 둠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24128" y="4869160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여기에 코드를 넣을지 </a:t>
            </a:r>
            <a:endParaRPr lang="en-US" altLang="ko-KR" dirty="0" smtClean="0"/>
          </a:p>
          <a:p>
            <a:r>
              <a:rPr lang="ko-KR" altLang="en-US" dirty="0" smtClean="0"/>
              <a:t>말지 토의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13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75572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93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496</Words>
  <Application>Microsoft Office PowerPoint</Application>
  <PresentationFormat>화면 슬라이드 쇼(4:3)</PresentationFormat>
  <Paragraphs>175</Paragraphs>
  <Slides>25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HY견명조</vt:lpstr>
      <vt:lpstr>맑은 고딕</vt:lpstr>
      <vt:lpstr>Arial</vt:lpstr>
      <vt:lpstr>Office 테마</vt:lpstr>
      <vt:lpstr>최종 PPT</vt:lpstr>
      <vt:lpstr>목차</vt:lpstr>
      <vt:lpstr>Needs-트렌드를 보여주는 방법</vt:lpstr>
      <vt:lpstr>Needs-트렌드를 보여주는 방법</vt:lpstr>
      <vt:lpstr>Needs-그래서 잇슈왓슈</vt:lpstr>
      <vt:lpstr>PowerPoint 프레젠테이션</vt:lpstr>
      <vt:lpstr>크롤링-키워드</vt:lpstr>
      <vt:lpstr>크롤링-URL</vt:lpstr>
      <vt:lpstr>PowerPoint 프레젠테이션</vt:lpstr>
      <vt:lpstr>형태소분석</vt:lpstr>
      <vt:lpstr>형태소분석 – Kahiii(정확도)</vt:lpstr>
      <vt:lpstr>형태소분석 – Kahiii(속도)</vt:lpstr>
      <vt:lpstr>PowerPoint 프레젠테이션</vt:lpstr>
      <vt:lpstr>DB</vt:lpstr>
      <vt:lpstr>PowerPoint 프레젠테이션</vt:lpstr>
      <vt:lpstr>통계적 분석-TF-IDF</vt:lpstr>
      <vt:lpstr>통계적 분석-TF-IDF 값 </vt:lpstr>
      <vt:lpstr>통계적 분석-Word2Vec </vt:lpstr>
      <vt:lpstr>통계적 분석-RTF</vt:lpstr>
      <vt:lpstr>통계적 분석-RTF</vt:lpstr>
      <vt:lpstr>통계적 분석-RTF</vt:lpstr>
      <vt:lpstr>PowerPoint 프레젠테이션</vt:lpstr>
      <vt:lpstr>PowerPoint 프레젠테이션</vt:lpstr>
      <vt:lpstr>View 딴 설명.</vt:lpstr>
      <vt:lpstr>실제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PPT</dc:title>
  <dc:creator>student</dc:creator>
  <cp:lastModifiedBy>문 진한</cp:lastModifiedBy>
  <cp:revision>29</cp:revision>
  <dcterms:created xsi:type="dcterms:W3CDTF">2019-10-24T05:06:09Z</dcterms:created>
  <dcterms:modified xsi:type="dcterms:W3CDTF">2019-10-25T05:29:27Z</dcterms:modified>
</cp:coreProperties>
</file>