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4" r:id="rId1"/>
    <p:sldMasterId id="2147483876" r:id="rId2"/>
  </p:sldMasterIdLst>
  <p:notesMasterIdLst>
    <p:notesMasterId r:id="rId36"/>
  </p:notesMasterIdLst>
  <p:sldIdLst>
    <p:sldId id="256" r:id="rId3"/>
    <p:sldId id="257" r:id="rId4"/>
    <p:sldId id="289" r:id="rId5"/>
    <p:sldId id="288" r:id="rId6"/>
    <p:sldId id="327" r:id="rId7"/>
    <p:sldId id="260" r:id="rId8"/>
    <p:sldId id="290" r:id="rId9"/>
    <p:sldId id="318" r:id="rId10"/>
    <p:sldId id="304" r:id="rId11"/>
    <p:sldId id="328" r:id="rId12"/>
    <p:sldId id="307" r:id="rId13"/>
    <p:sldId id="329" r:id="rId14"/>
    <p:sldId id="261" r:id="rId15"/>
    <p:sldId id="291" r:id="rId16"/>
    <p:sldId id="319" r:id="rId17"/>
    <p:sldId id="292" r:id="rId18"/>
    <p:sldId id="330" r:id="rId19"/>
    <p:sldId id="262" r:id="rId20"/>
    <p:sldId id="308" r:id="rId21"/>
    <p:sldId id="300" r:id="rId22"/>
    <p:sldId id="309" r:id="rId23"/>
    <p:sldId id="263" r:id="rId24"/>
    <p:sldId id="317" r:id="rId25"/>
    <p:sldId id="332" r:id="rId26"/>
    <p:sldId id="298" r:id="rId27"/>
    <p:sldId id="299" r:id="rId28"/>
    <p:sldId id="337" r:id="rId29"/>
    <p:sldId id="338" r:id="rId30"/>
    <p:sldId id="334" r:id="rId31"/>
    <p:sldId id="336" r:id="rId32"/>
    <p:sldId id="339" r:id="rId33"/>
    <p:sldId id="312" r:id="rId34"/>
    <p:sldId id="314" r:id="rId35"/>
  </p:sldIdLst>
  <p:sldSz cx="9144000" cy="6858000" type="screen4x3"/>
  <p:notesSz cx="6858000" cy="9144000"/>
  <p:embeddedFontLst>
    <p:embeddedFont>
      <p:font typeface="배달의민족 한나체 Pro" panose="020B0600000101010101" pitchFamily="50" charset="-127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배달의민족 한나체 Air" panose="020B0600000101010101" pitchFamily="50" charset="-127"/>
      <p:regular r:id="rId42"/>
    </p:embeddedFont>
    <p:embeddedFont>
      <p:font typeface="Algerian" panose="04020705040A02060702" pitchFamily="82" charset="0"/>
      <p:regular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Wingdings 2" panose="05020102010507070707" pitchFamily="18" charset="2"/>
      <p:regular r:id="rId46"/>
    </p:embeddedFont>
    <p:embeddedFont>
      <p:font typeface="배달의민족 도현" panose="020B0600000101010101" pitchFamily="50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FF"/>
    <a:srgbClr val="0CBADC"/>
    <a:srgbClr val="101016"/>
    <a:srgbClr val="0BC7EC"/>
    <a:srgbClr val="0E6B80"/>
    <a:srgbClr val="0F7892"/>
    <a:srgbClr val="FFF79C"/>
    <a:srgbClr val="DFA74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84729" autoAdjust="0"/>
  </p:normalViewPr>
  <p:slideViewPr>
    <p:cSldViewPr>
      <p:cViewPr>
        <p:scale>
          <a:sx n="75" d="100"/>
          <a:sy n="75" d="100"/>
        </p:scale>
        <p:origin x="492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맥락</a:t>
          </a:r>
          <a:endParaRPr lang="ko-KR" altLang="en-US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중요도</a:t>
          </a:r>
          <a:endParaRPr lang="ko-KR" altLang="en-US" sz="24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연관성</a:t>
          </a:r>
          <a:endParaRPr lang="ko-KR" altLang="en-US" sz="24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이슈왓슈</a:t>
          </a:r>
          <a:endParaRPr lang="ko-KR" altLang="en-US" sz="4400" b="1" spc="6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C47C1E0-5DEB-4359-93D3-8A627BE6B537}" type="pres">
      <dgm:prSet presAssocID="{120240B0-37BE-4CCA-B55A-A424AD2B0B21}" presName="arrow1" presStyleLbl="f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E6059B-F2FB-4B35-992F-70E46A9EC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54B91C-35F9-41EC-96C1-431B94C0334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분석 결과 </a:t>
          </a:r>
          <a:endParaRPr lang="ko-KR" altLang="en-US" dirty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411DBB88-CD7E-4547-9062-BAC871AD7FF4}" type="parTrans" cxnId="{B05B477D-E009-44DC-8046-0A3815AEC3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99C0350E-F769-476F-9D87-0914A2936147}" type="sibTrans" cxnId="{B05B477D-E009-44DC-8046-0A3815AEC3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168DB6E0-E428-4F2E-A159-2597EDB4FD1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파일형식을</a:t>
          </a:r>
          <a:r>
            <a:rPr lang="ko-KR" altLang="en-US" sz="18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 </a:t>
          </a:r>
          <a:r>
            <a:rPr lang="en-US" altLang="ko-KR" sz="1800" dirty="0" err="1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Json</a:t>
          </a:r>
          <a:r>
            <a:rPr lang="en-US" altLang="ko-KR" sz="18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 </a:t>
          </a:r>
          <a:r>
            <a:rPr lang="ko-KR" altLang="en-US" sz="18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형식으로 </a:t>
          </a:r>
          <a:r>
            <a:rPr lang="en-US" altLang="ko-KR" sz="18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Input</a:t>
          </a:r>
          <a:endParaRPr lang="ko-KR" altLang="en-US" sz="1800" dirty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37A06D82-EA9B-4129-BEB9-D66E508EDA3C}" type="parTrans" cxnId="{C034F6E4-A198-4909-BD01-E85A9C28DB2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8746E242-78D4-4DF3-B21D-21F0D8CFD5CA}" type="sibTrans" cxnId="{C034F6E4-A198-4909-BD01-E85A9C28DB2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ACBB073A-DF35-43BF-8D34-B7C2D7CB627D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Java Script</a:t>
          </a:r>
          <a:r>
            <a:rPr lang="ko-KR" altLang="en-US" sz="18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의 라이브러리를 이용하여 구현</a:t>
          </a:r>
          <a:endParaRPr lang="ko-KR" altLang="en-US" sz="1800" dirty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E091CA2F-990A-4A3D-B108-ED360A43F7C3}" type="parTrans" cxnId="{875369C8-21C4-4F6D-94C9-2C140B270CA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105FBC72-1B9B-424A-BA9A-177993CF35A6}" type="sibTrans" cxnId="{875369C8-21C4-4F6D-94C9-2C140B270CA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82BBCBBD-DE73-4A45-A883-BAEE0BE1972D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 Three.js</a:t>
          </a:r>
          <a:br>
            <a:rPr lang="en-US" altLang="ko-KR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</a:br>
          <a:r>
            <a:rPr lang="en-US" altLang="ko-KR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3D-Force-Graph.js </a:t>
          </a:r>
          <a:r>
            <a:rPr lang="ko-KR" altLang="en-US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이용</a:t>
          </a:r>
          <a:endParaRPr lang="ko-KR" altLang="en-US" dirty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27C14607-5356-4B79-85E6-CEF56A5E7A13}" type="parTrans" cxnId="{68FB5B96-6AE9-480F-A976-ABD221A74BA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9A5BCAD5-B554-4FF7-B09D-91023D4DBCA9}" type="sibTrans" cxnId="{68FB5B96-6AE9-480F-A976-ABD221A74BA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C8C8E6E9-C4D3-49FB-84B8-AAD52F4AA8A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서비스 </a:t>
          </a:r>
          <a:r>
            <a:rPr lang="en-US" altLang="ko-KR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UI</a:t>
          </a: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구현</a:t>
          </a:r>
          <a:endParaRPr lang="en-US" altLang="ko-KR" dirty="0" smtClean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DD2EFD72-6FFF-4829-A748-C3841A20A4B1}" type="parTrans" cxnId="{AC6B4419-F14E-4F38-951C-214B23F0BF5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BD9E588B-3A96-4419-A7C9-3BC885E17667}" type="sibTrans" cxnId="{AC6B4419-F14E-4F38-951C-214B23F0BF5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246EF273-10EA-4B22-B2F9-A9CA2F3EED7E}" type="pres">
      <dgm:prSet presAssocID="{8BE6059B-F2FB-4B35-992F-70E46A9EC650}" presName="CompostProcess" presStyleCnt="0">
        <dgm:presLayoutVars>
          <dgm:dir/>
          <dgm:resizeHandles val="exact"/>
        </dgm:presLayoutVars>
      </dgm:prSet>
      <dgm:spPr/>
    </dgm:pt>
    <dgm:pt modelId="{2027C624-3F9C-439D-B4B8-9707C06C9750}" type="pres">
      <dgm:prSet presAssocID="{8BE6059B-F2FB-4B35-992F-70E46A9EC650}" presName="arrow" presStyleLbl="bgShp" presStyleIdx="0" presStyleCnt="1"/>
      <dgm:spPr/>
    </dgm:pt>
    <dgm:pt modelId="{769A2470-1B5A-4E10-854A-F0BC54E58EEA}" type="pres">
      <dgm:prSet presAssocID="{8BE6059B-F2FB-4B35-992F-70E46A9EC650}" presName="linearProcess" presStyleCnt="0"/>
      <dgm:spPr/>
    </dgm:pt>
    <dgm:pt modelId="{AF6576D0-DBE7-48BE-9832-516F7FCAF808}" type="pres">
      <dgm:prSet presAssocID="{B954B91C-35F9-41EC-96C1-431B94C0334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3C404E-78D9-4ECD-BFBB-547B7CA41034}" type="pres">
      <dgm:prSet presAssocID="{99C0350E-F769-476F-9D87-0914A2936147}" presName="sibTrans" presStyleCnt="0"/>
      <dgm:spPr/>
    </dgm:pt>
    <dgm:pt modelId="{53F3A3D8-2613-46B0-86C7-86F2AFB509DC}" type="pres">
      <dgm:prSet presAssocID="{168DB6E0-E428-4F2E-A159-2597EDB4FD1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D4D431-EBD8-4FA0-9F4D-D16F7D6BD0EA}" type="pres">
      <dgm:prSet presAssocID="{8746E242-78D4-4DF3-B21D-21F0D8CFD5CA}" presName="sibTrans" presStyleCnt="0"/>
      <dgm:spPr/>
    </dgm:pt>
    <dgm:pt modelId="{AADC6C69-12EB-4CF2-81B4-307C90FDFF7B}" type="pres">
      <dgm:prSet presAssocID="{ACBB073A-DF35-43BF-8D34-B7C2D7CB627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A4DA9-8CA9-4F41-89DC-31EF98E5622C}" type="pres">
      <dgm:prSet presAssocID="{105FBC72-1B9B-424A-BA9A-177993CF35A6}" presName="sibTrans" presStyleCnt="0"/>
      <dgm:spPr/>
    </dgm:pt>
    <dgm:pt modelId="{34EC45EC-490C-48D8-9C3C-8E985F052E30}" type="pres">
      <dgm:prSet presAssocID="{82BBCBBD-DE73-4A45-A883-BAEE0BE1972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6BAA8-9416-4E25-B91A-0D15BE0E9C84}" type="pres">
      <dgm:prSet presAssocID="{9A5BCAD5-B554-4FF7-B09D-91023D4DBCA9}" presName="sibTrans" presStyleCnt="0"/>
      <dgm:spPr/>
    </dgm:pt>
    <dgm:pt modelId="{13E20703-ABA6-4BDE-8075-7BA97BC38FDF}" type="pres">
      <dgm:prSet presAssocID="{C8C8E6E9-C4D3-49FB-84B8-AAD52F4AA8A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323652-6041-4018-86A9-E93832F18A56}" type="presOf" srcId="{ACBB073A-DF35-43BF-8D34-B7C2D7CB627D}" destId="{AADC6C69-12EB-4CF2-81B4-307C90FDFF7B}" srcOrd="0" destOrd="0" presId="urn:microsoft.com/office/officeart/2005/8/layout/hProcess9"/>
    <dgm:cxn modelId="{C034F6E4-A198-4909-BD01-E85A9C28DB2F}" srcId="{8BE6059B-F2FB-4B35-992F-70E46A9EC650}" destId="{168DB6E0-E428-4F2E-A159-2597EDB4FD16}" srcOrd="1" destOrd="0" parTransId="{37A06D82-EA9B-4129-BEB9-D66E508EDA3C}" sibTransId="{8746E242-78D4-4DF3-B21D-21F0D8CFD5CA}"/>
    <dgm:cxn modelId="{68FB5B96-6AE9-480F-A976-ABD221A74BA5}" srcId="{8BE6059B-F2FB-4B35-992F-70E46A9EC650}" destId="{82BBCBBD-DE73-4A45-A883-BAEE0BE1972D}" srcOrd="3" destOrd="0" parTransId="{27C14607-5356-4B79-85E6-CEF56A5E7A13}" sibTransId="{9A5BCAD5-B554-4FF7-B09D-91023D4DBCA9}"/>
    <dgm:cxn modelId="{B05B477D-E009-44DC-8046-0A3815AEC3AD}" srcId="{8BE6059B-F2FB-4B35-992F-70E46A9EC650}" destId="{B954B91C-35F9-41EC-96C1-431B94C0334E}" srcOrd="0" destOrd="0" parTransId="{411DBB88-CD7E-4547-9062-BAC871AD7FF4}" sibTransId="{99C0350E-F769-476F-9D87-0914A2936147}"/>
    <dgm:cxn modelId="{AC6B4419-F14E-4F38-951C-214B23F0BF56}" srcId="{8BE6059B-F2FB-4B35-992F-70E46A9EC650}" destId="{C8C8E6E9-C4D3-49FB-84B8-AAD52F4AA8A0}" srcOrd="4" destOrd="0" parTransId="{DD2EFD72-6FFF-4829-A748-C3841A20A4B1}" sibTransId="{BD9E588B-3A96-4419-A7C9-3BC885E17667}"/>
    <dgm:cxn modelId="{94666807-8B5C-4F43-AA06-3A53F2B1F2F2}" type="presOf" srcId="{8BE6059B-F2FB-4B35-992F-70E46A9EC650}" destId="{246EF273-10EA-4B22-B2F9-A9CA2F3EED7E}" srcOrd="0" destOrd="0" presId="urn:microsoft.com/office/officeart/2005/8/layout/hProcess9"/>
    <dgm:cxn modelId="{9BD6BC58-9E22-4DA5-8A67-EA52FF11CB92}" type="presOf" srcId="{82BBCBBD-DE73-4A45-A883-BAEE0BE1972D}" destId="{34EC45EC-490C-48D8-9C3C-8E985F052E30}" srcOrd="0" destOrd="0" presId="urn:microsoft.com/office/officeart/2005/8/layout/hProcess9"/>
    <dgm:cxn modelId="{9EC83266-23EF-46CC-9993-D2CD786E5EB0}" type="presOf" srcId="{C8C8E6E9-C4D3-49FB-84B8-AAD52F4AA8A0}" destId="{13E20703-ABA6-4BDE-8075-7BA97BC38FDF}" srcOrd="0" destOrd="0" presId="urn:microsoft.com/office/officeart/2005/8/layout/hProcess9"/>
    <dgm:cxn modelId="{782126ED-F11E-47AB-BC41-FD0D8AEC8221}" type="presOf" srcId="{B954B91C-35F9-41EC-96C1-431B94C0334E}" destId="{AF6576D0-DBE7-48BE-9832-516F7FCAF808}" srcOrd="0" destOrd="0" presId="urn:microsoft.com/office/officeart/2005/8/layout/hProcess9"/>
    <dgm:cxn modelId="{875369C8-21C4-4F6D-94C9-2C140B270CAF}" srcId="{8BE6059B-F2FB-4B35-992F-70E46A9EC650}" destId="{ACBB073A-DF35-43BF-8D34-B7C2D7CB627D}" srcOrd="2" destOrd="0" parTransId="{E091CA2F-990A-4A3D-B108-ED360A43F7C3}" sibTransId="{105FBC72-1B9B-424A-BA9A-177993CF35A6}"/>
    <dgm:cxn modelId="{761AD8CF-C7E0-4D5E-80CE-011146360BC3}" type="presOf" srcId="{168DB6E0-E428-4F2E-A159-2597EDB4FD16}" destId="{53F3A3D8-2613-46B0-86C7-86F2AFB509DC}" srcOrd="0" destOrd="0" presId="urn:microsoft.com/office/officeart/2005/8/layout/hProcess9"/>
    <dgm:cxn modelId="{D0872462-8520-46D1-99A8-778A306CF076}" type="presParOf" srcId="{246EF273-10EA-4B22-B2F9-A9CA2F3EED7E}" destId="{2027C624-3F9C-439D-B4B8-9707C06C9750}" srcOrd="0" destOrd="0" presId="urn:microsoft.com/office/officeart/2005/8/layout/hProcess9"/>
    <dgm:cxn modelId="{056B5030-035E-4B0C-A1E6-02362B03D95B}" type="presParOf" srcId="{246EF273-10EA-4B22-B2F9-A9CA2F3EED7E}" destId="{769A2470-1B5A-4E10-854A-F0BC54E58EEA}" srcOrd="1" destOrd="0" presId="urn:microsoft.com/office/officeart/2005/8/layout/hProcess9"/>
    <dgm:cxn modelId="{33943174-EF07-4F69-BE56-91C41F1936D9}" type="presParOf" srcId="{769A2470-1B5A-4E10-854A-F0BC54E58EEA}" destId="{AF6576D0-DBE7-48BE-9832-516F7FCAF808}" srcOrd="0" destOrd="0" presId="urn:microsoft.com/office/officeart/2005/8/layout/hProcess9"/>
    <dgm:cxn modelId="{35AEA6AA-F48B-4EAE-AC9A-084956622BEC}" type="presParOf" srcId="{769A2470-1B5A-4E10-854A-F0BC54E58EEA}" destId="{813C404E-78D9-4ECD-BFBB-547B7CA41034}" srcOrd="1" destOrd="0" presId="urn:microsoft.com/office/officeart/2005/8/layout/hProcess9"/>
    <dgm:cxn modelId="{E0EF51DA-7E75-4C6F-B38D-0DDA7FF2E7FE}" type="presParOf" srcId="{769A2470-1B5A-4E10-854A-F0BC54E58EEA}" destId="{53F3A3D8-2613-46B0-86C7-86F2AFB509DC}" srcOrd="2" destOrd="0" presId="urn:microsoft.com/office/officeart/2005/8/layout/hProcess9"/>
    <dgm:cxn modelId="{224E26DA-60B5-4F59-B15A-B469BBD8C24E}" type="presParOf" srcId="{769A2470-1B5A-4E10-854A-F0BC54E58EEA}" destId="{F8D4D431-EBD8-4FA0-9F4D-D16F7D6BD0EA}" srcOrd="3" destOrd="0" presId="urn:microsoft.com/office/officeart/2005/8/layout/hProcess9"/>
    <dgm:cxn modelId="{83854809-DA5C-46E4-BDE5-CAEAA9F19CC5}" type="presParOf" srcId="{769A2470-1B5A-4E10-854A-F0BC54E58EEA}" destId="{AADC6C69-12EB-4CF2-81B4-307C90FDFF7B}" srcOrd="4" destOrd="0" presId="urn:microsoft.com/office/officeart/2005/8/layout/hProcess9"/>
    <dgm:cxn modelId="{A00676C0-6ABB-4390-BE92-BB195C702D15}" type="presParOf" srcId="{769A2470-1B5A-4E10-854A-F0BC54E58EEA}" destId="{FA4A4DA9-8CA9-4F41-89DC-31EF98E5622C}" srcOrd="5" destOrd="0" presId="urn:microsoft.com/office/officeart/2005/8/layout/hProcess9"/>
    <dgm:cxn modelId="{6678875D-9CB9-4858-9BDA-2E0BAE827061}" type="presParOf" srcId="{769A2470-1B5A-4E10-854A-F0BC54E58EEA}" destId="{34EC45EC-490C-48D8-9C3C-8E985F052E30}" srcOrd="6" destOrd="0" presId="urn:microsoft.com/office/officeart/2005/8/layout/hProcess9"/>
    <dgm:cxn modelId="{C9F174D4-DB75-4F9F-8BFD-994E76F6AF30}" type="presParOf" srcId="{769A2470-1B5A-4E10-854A-F0BC54E58EEA}" destId="{04F6BAA8-9416-4E25-B91A-0D15BE0E9C84}" srcOrd="7" destOrd="0" presId="urn:microsoft.com/office/officeart/2005/8/layout/hProcess9"/>
    <dgm:cxn modelId="{2961A489-194A-4511-9633-74309FC2EFC9}" type="presParOf" srcId="{769A2470-1B5A-4E10-854A-F0BC54E58EEA}" destId="{13E20703-ABA6-4BDE-8075-7BA97BC38F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noFill/>
        <a:ln w="28575">
          <a:solidFill>
            <a:schemeClr val="bg1">
              <a:lumMod val="85000"/>
            </a:schemeClr>
          </a:solidFill>
        </a:ln>
      </dgm:spPr>
      <dgm:t>
        <a:bodyPr/>
        <a:lstStyle/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spc="300" dirty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spc="300" dirty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E259B64-F260-4AD1-9F16-FED6F3B5B9EC}">
      <dgm:prSet phldrT="[텍스트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sz="32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7214D6-5D35-42A2-8D66-A8928A66EE5A}" type="sibTrans" cxnId="{27527C60-F467-4807-8A71-A91CF8EBC7CC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rgbClr val="DDDDDD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7BE0236-28BC-4CBB-9D91-DEB77C905F74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latinLnBrk="1"/>
          <a:r>
            <a:rPr lang="ko-KR" alt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71C422E-BC04-4DB1-97C5-E2E6172C17C9}" type="parTrans" cxnId="{819CFA16-E683-4AB0-BEE8-E0AF95D8581F}">
      <dgm:prSet/>
      <dgm:spPr/>
      <dgm:t>
        <a:bodyPr/>
        <a:lstStyle/>
        <a:p>
          <a:pPr latinLnBrk="1"/>
          <a:endParaRPr lang="ko-KR" altLang="en-US"/>
        </a:p>
      </dgm:t>
    </dgm:pt>
    <dgm:pt modelId="{59CBA3A8-6789-48E5-83A7-C73E1DAB5518}" type="sibTrans" cxnId="{819CFA16-E683-4AB0-BEE8-E0AF95D8581F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ABBEA73-C3AB-45C0-BC96-23CCCCEA5E43}" type="pres">
      <dgm:prSet presAssocID="{07BE0236-28BC-4CBB-9D91-DEB77C905F7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24BEB1-15F7-41AD-9FF0-63D6174200DA}" type="pres">
      <dgm:prSet presAssocID="{59CBA3A8-6789-48E5-83A7-C73E1DAB5518}" presName="sibTrans" presStyleLbl="sibTrans1D1" presStyleIdx="5" presStyleCnt="6"/>
      <dgm:spPr/>
    </dgm:pt>
    <dgm:pt modelId="{590869D4-B4A0-445A-B4DC-3B8BB2B21A22}" type="pres">
      <dgm:prSet presAssocID="{59CBA3A8-6789-48E5-83A7-C73E1DAB5518}" presName="connectorText" presStyleLbl="sibTrans1D1" presStyleIdx="5" presStyleCnt="6"/>
      <dgm:spPr/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79D1533-09C6-467C-8DE4-BF5CA98F0350}" type="presOf" srcId="{7EA388BB-C55B-4705-B1A8-C726CA93CDD6}" destId="{F6364AA3-CD4E-4EDA-A0A4-3C02BF50A683}" srcOrd="0" destOrd="0" presId="urn:microsoft.com/office/officeart/2005/8/layout/bProcess3"/>
    <dgm:cxn modelId="{F7E06371-9E0F-4979-ACC1-CF47826B5899}" type="presOf" srcId="{002D058C-0E6C-4248-B324-B4771D015659}" destId="{B919A46E-E10E-4676-AB33-462E6953433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1770E793-C372-421D-B243-5EA570AA0787}" type="presOf" srcId="{797214D6-5D35-42A2-8D66-A8928A66EE5A}" destId="{4217FC4B-4D63-4729-8D47-3FA776DAD10D}" srcOrd="1" destOrd="0" presId="urn:microsoft.com/office/officeart/2005/8/layout/bProcess3"/>
    <dgm:cxn modelId="{FDD603BD-D14A-4C6A-AFD2-69C5EC3EAC96}" type="presOf" srcId="{59CBA3A8-6789-48E5-83A7-C73E1DAB5518}" destId="{590869D4-B4A0-445A-B4DC-3B8BB2B21A22}" srcOrd="1" destOrd="0" presId="urn:microsoft.com/office/officeart/2005/8/layout/bProcess3"/>
    <dgm:cxn modelId="{C98A38D8-FFD8-4053-AC69-5B544CE82369}" type="presOf" srcId="{23995C39-C9D1-46BA-98DC-6A4E232480BC}" destId="{296F2DDA-20CB-4DE6-96A1-E6F7F52C975C}" srcOrd="0" destOrd="0" presId="urn:microsoft.com/office/officeart/2005/8/layout/bProcess3"/>
    <dgm:cxn modelId="{43A59566-AFA9-478B-B74F-A13D86782DFF}" type="presOf" srcId="{F27D70FE-37C1-48B7-841A-B2BE7507C83C}" destId="{68C1F0CF-EE9B-4D83-BA20-E4218C41A67C}" srcOrd="0" destOrd="0" presId="urn:microsoft.com/office/officeart/2005/8/layout/bProcess3"/>
    <dgm:cxn modelId="{AF2C6597-1539-4FA2-BB7F-EE78FB33E6B1}" type="presOf" srcId="{07BE0236-28BC-4CBB-9D91-DEB77C905F74}" destId="{FABBEA73-C3AB-45C0-BC96-23CCCCEA5E43}" srcOrd="0" destOrd="0" presId="urn:microsoft.com/office/officeart/2005/8/layout/bProcess3"/>
    <dgm:cxn modelId="{CBA2B39D-456C-4384-8B27-E512D70EAF0A}" type="presOf" srcId="{A48E7ACD-695C-45BF-9D40-20BF355E6A05}" destId="{4258BAB0-FBF4-49CF-B4E3-3ECF4110C1B8}" srcOrd="0" destOrd="0" presId="urn:microsoft.com/office/officeart/2005/8/layout/bProcess3"/>
    <dgm:cxn modelId="{2ECC6F30-C85C-4EE0-88DF-B7D83494E399}" type="presOf" srcId="{797214D6-5D35-42A2-8D66-A8928A66EE5A}" destId="{4AD3A5CA-AAB3-48E1-B52F-C792214828EA}" srcOrd="0" destOrd="0" presId="urn:microsoft.com/office/officeart/2005/8/layout/bProcess3"/>
    <dgm:cxn modelId="{6855F572-CD4F-4769-8B62-57735315C456}" type="presOf" srcId="{64B7044C-C751-4BC2-8EB8-6F0A5828CAF0}" destId="{28CA22D3-05B2-48A5-A749-B15B59C1B352}" srcOrd="0" destOrd="0" presId="urn:microsoft.com/office/officeart/2005/8/layout/bProcess3"/>
    <dgm:cxn modelId="{819CFA16-E683-4AB0-BEE8-E0AF95D8581F}" srcId="{002D058C-0E6C-4248-B324-B4771D015659}" destId="{07BE0236-28BC-4CBB-9D91-DEB77C905F74}" srcOrd="5" destOrd="0" parTransId="{C71C422E-BC04-4DB1-97C5-E2E6172C17C9}" sibTransId="{59CBA3A8-6789-48E5-83A7-C73E1DAB5518}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055318E-B514-4F66-A3B6-973996CCC87A}" type="presOf" srcId="{59CBA3A8-6789-48E5-83A7-C73E1DAB5518}" destId="{BF24BEB1-15F7-41AD-9FF0-63D6174200DA}" srcOrd="0" destOrd="0" presId="urn:microsoft.com/office/officeart/2005/8/layout/bProcess3"/>
    <dgm:cxn modelId="{2D697211-8252-4A90-819E-B5B31BB49794}" type="presOf" srcId="{3A4E202C-9F9F-4547-9C4A-9E8CCA383AE2}" destId="{0896178F-20DA-4169-9A6A-55AFB95610B4}" srcOrd="0" destOrd="0" presId="urn:microsoft.com/office/officeart/2005/8/layout/bProcess3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CACF265-0829-477A-AC1B-B953744620F1}" type="presOf" srcId="{A8CC029D-8F96-48E8-B614-6A72A2753BF2}" destId="{D43A9753-3136-41FC-8A6E-0031597BB5A9}" srcOrd="0" destOrd="0" presId="urn:microsoft.com/office/officeart/2005/8/layout/bProcess3"/>
    <dgm:cxn modelId="{0585BB84-AEB7-4A41-9C71-4795B9FCB651}" type="presOf" srcId="{F27D70FE-37C1-48B7-841A-B2BE7507C83C}" destId="{1160046E-E375-4E9F-BE32-DDCEF0647D22}" srcOrd="1" destOrd="0" presId="urn:microsoft.com/office/officeart/2005/8/layout/bProcess3"/>
    <dgm:cxn modelId="{ADA9F9A2-6065-4199-AA3D-F51EEA762ACA}" type="presOf" srcId="{A8CC029D-8F96-48E8-B614-6A72A2753BF2}" destId="{B949A6C5-64B5-4134-9A71-E5601DEA6668}" srcOrd="1" destOrd="0" presId="urn:microsoft.com/office/officeart/2005/8/layout/bProcess3"/>
    <dgm:cxn modelId="{4932F699-2CF6-4AE8-87B4-086E4AFB804E}" type="presOf" srcId="{BE259B64-F260-4AD1-9F16-FED6F3B5B9EC}" destId="{AD45548B-580F-49E1-877E-CFBC27607480}" srcOrd="0" destOrd="0" presId="urn:microsoft.com/office/officeart/2005/8/layout/bProcess3"/>
    <dgm:cxn modelId="{73FC8CE1-70E8-44C7-A8D9-D3EE13B1275C}" type="presOf" srcId="{DBD899D0-3323-4E0E-ADAA-6C4D9DA1CC07}" destId="{F7655C28-947C-4C85-8039-B1464FFEBFE3}" srcOrd="0" destOrd="0" presId="urn:microsoft.com/office/officeart/2005/8/layout/bProcess3"/>
    <dgm:cxn modelId="{3486FECE-FC5C-4D74-A930-D56A9599292C}" type="presOf" srcId="{3A4E202C-9F9F-4547-9C4A-9E8CCA383AE2}" destId="{470F6FFF-533E-4DCC-A3B9-5EEC0C53A70C}" srcOrd="1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E990BD8A-F490-437F-8456-A225CD90E961}" type="presOf" srcId="{50A14E10-394B-4A16-8840-3FF19BFE51A7}" destId="{89172825-F34B-4771-9088-171A6F106361}" srcOrd="0" destOrd="0" presId="urn:microsoft.com/office/officeart/2005/8/layout/bProcess3"/>
    <dgm:cxn modelId="{B6FEA543-6F2F-4394-AEB6-E63DD48736E3}" type="presOf" srcId="{DBD899D0-3323-4E0E-ADAA-6C4D9DA1CC07}" destId="{442ACDE3-ABB2-4FEC-8F30-0A0727C0ABF1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028AC4A4-8447-43A0-ACA1-A0B698D06C88}" type="presParOf" srcId="{B919A46E-E10E-4676-AB33-462E69534337}" destId="{F6364AA3-CD4E-4EDA-A0A4-3C02BF50A683}" srcOrd="0" destOrd="0" presId="urn:microsoft.com/office/officeart/2005/8/layout/bProcess3"/>
    <dgm:cxn modelId="{C134E44F-B60A-4692-A9E8-FC941EA0A180}" type="presParOf" srcId="{B919A46E-E10E-4676-AB33-462E69534337}" destId="{F7655C28-947C-4C85-8039-B1464FFEBFE3}" srcOrd="1" destOrd="0" presId="urn:microsoft.com/office/officeart/2005/8/layout/bProcess3"/>
    <dgm:cxn modelId="{FBD6E5BC-CC80-4B3E-B5A0-5FD02F0D2661}" type="presParOf" srcId="{F7655C28-947C-4C85-8039-B1464FFEBFE3}" destId="{442ACDE3-ABB2-4FEC-8F30-0A0727C0ABF1}" srcOrd="0" destOrd="0" presId="urn:microsoft.com/office/officeart/2005/8/layout/bProcess3"/>
    <dgm:cxn modelId="{98A077C8-5E78-4C32-887F-066AB015FF49}" type="presParOf" srcId="{B919A46E-E10E-4676-AB33-462E69534337}" destId="{28CA22D3-05B2-48A5-A749-B15B59C1B352}" srcOrd="2" destOrd="0" presId="urn:microsoft.com/office/officeart/2005/8/layout/bProcess3"/>
    <dgm:cxn modelId="{9B93F632-978B-4AA2-BCAD-67B4AEABAF5B}" type="presParOf" srcId="{B919A46E-E10E-4676-AB33-462E69534337}" destId="{68C1F0CF-EE9B-4D83-BA20-E4218C41A67C}" srcOrd="3" destOrd="0" presId="urn:microsoft.com/office/officeart/2005/8/layout/bProcess3"/>
    <dgm:cxn modelId="{D2AF03AA-305C-4E27-A1D8-F18F95A16207}" type="presParOf" srcId="{68C1F0CF-EE9B-4D83-BA20-E4218C41A67C}" destId="{1160046E-E375-4E9F-BE32-DDCEF0647D22}" srcOrd="0" destOrd="0" presId="urn:microsoft.com/office/officeart/2005/8/layout/bProcess3"/>
    <dgm:cxn modelId="{F5B9299B-99BB-4EDB-A3E8-DFA14094869F}" type="presParOf" srcId="{B919A46E-E10E-4676-AB33-462E69534337}" destId="{296F2DDA-20CB-4DE6-96A1-E6F7F52C975C}" srcOrd="4" destOrd="0" presId="urn:microsoft.com/office/officeart/2005/8/layout/bProcess3"/>
    <dgm:cxn modelId="{2DCE47F2-95DB-4E70-8264-40CF75D9FF31}" type="presParOf" srcId="{B919A46E-E10E-4676-AB33-462E69534337}" destId="{D43A9753-3136-41FC-8A6E-0031597BB5A9}" srcOrd="5" destOrd="0" presId="urn:microsoft.com/office/officeart/2005/8/layout/bProcess3"/>
    <dgm:cxn modelId="{DCF69396-B0A2-42A1-BCA4-5DC35888253B}" type="presParOf" srcId="{D43A9753-3136-41FC-8A6E-0031597BB5A9}" destId="{B949A6C5-64B5-4134-9A71-E5601DEA6668}" srcOrd="0" destOrd="0" presId="urn:microsoft.com/office/officeart/2005/8/layout/bProcess3"/>
    <dgm:cxn modelId="{AE5AEF4E-09E0-4C7A-A815-767209F8FEF6}" type="presParOf" srcId="{B919A46E-E10E-4676-AB33-462E69534337}" destId="{4258BAB0-FBF4-49CF-B4E3-3ECF4110C1B8}" srcOrd="6" destOrd="0" presId="urn:microsoft.com/office/officeart/2005/8/layout/bProcess3"/>
    <dgm:cxn modelId="{91F0D91B-4578-43AA-97E2-81B989B07B17}" type="presParOf" srcId="{B919A46E-E10E-4676-AB33-462E69534337}" destId="{0896178F-20DA-4169-9A6A-55AFB95610B4}" srcOrd="7" destOrd="0" presId="urn:microsoft.com/office/officeart/2005/8/layout/bProcess3"/>
    <dgm:cxn modelId="{733F59E5-523F-4545-8E53-CE0C3A5460F8}" type="presParOf" srcId="{0896178F-20DA-4169-9A6A-55AFB95610B4}" destId="{470F6FFF-533E-4DCC-A3B9-5EEC0C53A70C}" srcOrd="0" destOrd="0" presId="urn:microsoft.com/office/officeart/2005/8/layout/bProcess3"/>
    <dgm:cxn modelId="{2EE10461-4B25-4101-A173-EF0115C72C59}" type="presParOf" srcId="{B919A46E-E10E-4676-AB33-462E69534337}" destId="{AD45548B-580F-49E1-877E-CFBC27607480}" srcOrd="8" destOrd="0" presId="urn:microsoft.com/office/officeart/2005/8/layout/bProcess3"/>
    <dgm:cxn modelId="{6E5384A8-17CE-4B43-AD05-97879BA7F1EC}" type="presParOf" srcId="{B919A46E-E10E-4676-AB33-462E69534337}" destId="{4AD3A5CA-AAB3-48E1-B52F-C792214828EA}" srcOrd="9" destOrd="0" presId="urn:microsoft.com/office/officeart/2005/8/layout/bProcess3"/>
    <dgm:cxn modelId="{AB0AC17C-1812-4F79-A9DD-29305C2233DB}" type="presParOf" srcId="{4AD3A5CA-AAB3-48E1-B52F-C792214828EA}" destId="{4217FC4B-4D63-4729-8D47-3FA776DAD10D}" srcOrd="0" destOrd="0" presId="urn:microsoft.com/office/officeart/2005/8/layout/bProcess3"/>
    <dgm:cxn modelId="{9A85BF95-F721-4DB7-8637-1CBAE1EF8D6B}" type="presParOf" srcId="{B919A46E-E10E-4676-AB33-462E69534337}" destId="{FABBEA73-C3AB-45C0-BC96-23CCCCEA5E43}" srcOrd="10" destOrd="0" presId="urn:microsoft.com/office/officeart/2005/8/layout/bProcess3"/>
    <dgm:cxn modelId="{84BE9692-45C3-470E-86E6-87822972EEA9}" type="presParOf" srcId="{B919A46E-E10E-4676-AB33-462E69534337}" destId="{BF24BEB1-15F7-41AD-9FF0-63D6174200DA}" srcOrd="11" destOrd="0" presId="urn:microsoft.com/office/officeart/2005/8/layout/bProcess3"/>
    <dgm:cxn modelId="{3E9CE761-EA1F-4FEC-B881-4AFA49830633}" type="presParOf" srcId="{BF24BEB1-15F7-41AD-9FF0-63D6174200DA}" destId="{590869D4-B4A0-445A-B4DC-3B8BB2B21A22}" srcOrd="0" destOrd="0" presId="urn:microsoft.com/office/officeart/2005/8/layout/bProcess3"/>
    <dgm:cxn modelId="{B6610871-77CB-4014-A983-C25ECB1FCA32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noFill/>
        <a:ln w="28575">
          <a:solidFill>
            <a:schemeClr val="bg1">
              <a:lumMod val="85000"/>
            </a:schemeClr>
          </a:solidFill>
        </a:ln>
      </dgm:spPr>
      <dgm:t>
        <a:bodyPr/>
        <a:lstStyle/>
        <a:p>
          <a:pPr latinLnBrk="1"/>
          <a:endParaRPr lang="en-US" altLang="ko-KR" sz="1800" b="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800" b="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b="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b="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E259B64-F260-4AD1-9F16-FED6F3B5B9EC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sz="32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7214D6-5D35-42A2-8D66-A8928A66EE5A}" type="sibTrans" cxnId="{27527C60-F467-4807-8A71-A91CF8EBC7CC}">
      <dgm:prSet custT="1"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32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b="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rgbClr val="DDDDDD"/>
          </a:solidFill>
        </a:ln>
      </dgm:spPr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latinLnBrk="1"/>
          <a:r>
            <a:rPr lang="ko-KR" altLang="en-US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7BE0236-28BC-4CBB-9D91-DEB77C905F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b="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71C422E-BC04-4DB1-97C5-E2E6172C17C9}" type="parTrans" cxnId="{819CFA16-E683-4AB0-BEE8-E0AF95D8581F}">
      <dgm:prSet/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9CBA3A8-6789-48E5-83A7-C73E1DAB5518}" type="sibTrans" cxnId="{819CFA16-E683-4AB0-BEE8-E0AF95D8581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ABBEA73-C3AB-45C0-BC96-23CCCCEA5E43}" type="pres">
      <dgm:prSet presAssocID="{07BE0236-28BC-4CBB-9D91-DEB77C905F7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24BEB1-15F7-41AD-9FF0-63D6174200DA}" type="pres">
      <dgm:prSet presAssocID="{59CBA3A8-6789-48E5-83A7-C73E1DAB5518}" presName="sibTrans" presStyleLbl="sibTrans1D1" presStyleIdx="5" presStyleCnt="6"/>
      <dgm:spPr/>
    </dgm:pt>
    <dgm:pt modelId="{590869D4-B4A0-445A-B4DC-3B8BB2B21A22}" type="pres">
      <dgm:prSet presAssocID="{59CBA3A8-6789-48E5-83A7-C73E1DAB5518}" presName="connectorText" presStyleLbl="sibTrans1D1" presStyleIdx="5" presStyleCnt="6"/>
      <dgm:spPr/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9CC072-5BAB-42AB-8838-F5AB7906CC67}" type="presOf" srcId="{F27D70FE-37C1-48B7-841A-B2BE7507C83C}" destId="{68C1F0CF-EE9B-4D83-BA20-E4218C41A67C}" srcOrd="0" destOrd="0" presId="urn:microsoft.com/office/officeart/2005/8/layout/bProcess3"/>
    <dgm:cxn modelId="{CFBF0B0F-4741-4CD6-962B-4E2FC1839230}" type="presOf" srcId="{3A4E202C-9F9F-4547-9C4A-9E8CCA383AE2}" destId="{0896178F-20DA-4169-9A6A-55AFB95610B4}" srcOrd="0" destOrd="0" presId="urn:microsoft.com/office/officeart/2005/8/layout/bProcess3"/>
    <dgm:cxn modelId="{231FC6E7-F8BD-4293-93C0-6C579A6EB18D}" type="presOf" srcId="{A48E7ACD-695C-45BF-9D40-20BF355E6A05}" destId="{4258BAB0-FBF4-49CF-B4E3-3ECF4110C1B8}" srcOrd="0" destOrd="0" presId="urn:microsoft.com/office/officeart/2005/8/layout/bProcess3"/>
    <dgm:cxn modelId="{A5010820-CCF3-481C-973E-7AA2CC8DA8FE}" type="presOf" srcId="{797214D6-5D35-42A2-8D66-A8928A66EE5A}" destId="{4217FC4B-4D63-4729-8D47-3FA776DAD10D}" srcOrd="1" destOrd="0" presId="urn:microsoft.com/office/officeart/2005/8/layout/bProcess3"/>
    <dgm:cxn modelId="{30F51C74-0EE3-4A31-9892-ACEA29C83EC5}" type="presOf" srcId="{DBD899D0-3323-4E0E-ADAA-6C4D9DA1CC07}" destId="{F7655C28-947C-4C85-8039-B1464FFEBFE3}" srcOrd="0" destOrd="0" presId="urn:microsoft.com/office/officeart/2005/8/layout/bProcess3"/>
    <dgm:cxn modelId="{4CDF6498-E58F-4B06-A09B-F0AD019722D4}" type="presOf" srcId="{50A14E10-394B-4A16-8840-3FF19BFE51A7}" destId="{89172825-F34B-4771-9088-171A6F106361}" srcOrd="0" destOrd="0" presId="urn:microsoft.com/office/officeart/2005/8/layout/bProcess3"/>
    <dgm:cxn modelId="{AEEA8BD8-1B28-4349-B681-435C4BE808F9}" type="presOf" srcId="{BE259B64-F260-4AD1-9F16-FED6F3B5B9EC}" destId="{AD45548B-580F-49E1-877E-CFBC27607480}" srcOrd="0" destOrd="0" presId="urn:microsoft.com/office/officeart/2005/8/layout/bProcess3"/>
    <dgm:cxn modelId="{07C03E88-E623-4B58-8E5A-D84DCAE634FB}" type="presOf" srcId="{59CBA3A8-6789-48E5-83A7-C73E1DAB5518}" destId="{590869D4-B4A0-445A-B4DC-3B8BB2B21A22}" srcOrd="1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52BF2807-5E7C-45A0-8549-55CAC46605A4}" type="presOf" srcId="{F27D70FE-37C1-48B7-841A-B2BE7507C83C}" destId="{1160046E-E375-4E9F-BE32-DDCEF0647D22}" srcOrd="1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D98C869A-8F29-40D1-9BD3-A690C925C924}" type="presOf" srcId="{A8CC029D-8F96-48E8-B614-6A72A2753BF2}" destId="{B949A6C5-64B5-4134-9A71-E5601DEA6668}" srcOrd="1" destOrd="0" presId="urn:microsoft.com/office/officeart/2005/8/layout/bProcess3"/>
    <dgm:cxn modelId="{758C87A1-9D01-46F1-A243-72312AF12FBB}" type="presOf" srcId="{07BE0236-28BC-4CBB-9D91-DEB77C905F74}" destId="{FABBEA73-C3AB-45C0-BC96-23CCCCEA5E43}" srcOrd="0" destOrd="0" presId="urn:microsoft.com/office/officeart/2005/8/layout/bProcess3"/>
    <dgm:cxn modelId="{D2A83391-197F-425B-A441-01A6279A2D54}" type="presOf" srcId="{23995C39-C9D1-46BA-98DC-6A4E232480BC}" destId="{296F2DDA-20CB-4DE6-96A1-E6F7F52C975C}" srcOrd="0" destOrd="0" presId="urn:microsoft.com/office/officeart/2005/8/layout/bProcess3"/>
    <dgm:cxn modelId="{1C090516-EBA9-4D1D-A730-3378EA213DCE}" type="presOf" srcId="{A8CC029D-8F96-48E8-B614-6A72A2753BF2}" destId="{D43A9753-3136-41FC-8A6E-0031597BB5A9}" srcOrd="0" destOrd="0" presId="urn:microsoft.com/office/officeart/2005/8/layout/bProcess3"/>
    <dgm:cxn modelId="{367B5A81-D42B-47FE-A260-3482514E161B}" type="presOf" srcId="{3A4E202C-9F9F-4547-9C4A-9E8CCA383AE2}" destId="{470F6FFF-533E-4DCC-A3B9-5EEC0C53A70C}" srcOrd="1" destOrd="0" presId="urn:microsoft.com/office/officeart/2005/8/layout/bProcess3"/>
    <dgm:cxn modelId="{819CFA16-E683-4AB0-BEE8-E0AF95D8581F}" srcId="{002D058C-0E6C-4248-B324-B4771D015659}" destId="{07BE0236-28BC-4CBB-9D91-DEB77C905F74}" srcOrd="5" destOrd="0" parTransId="{C71C422E-BC04-4DB1-97C5-E2E6172C17C9}" sibTransId="{59CBA3A8-6789-48E5-83A7-C73E1DAB5518}"/>
    <dgm:cxn modelId="{ED117AB4-6DE8-4B62-837B-B0FB77C2D23C}" type="presOf" srcId="{59CBA3A8-6789-48E5-83A7-C73E1DAB5518}" destId="{BF24BEB1-15F7-41AD-9FF0-63D6174200DA}" srcOrd="0" destOrd="0" presId="urn:microsoft.com/office/officeart/2005/8/layout/bProcess3"/>
    <dgm:cxn modelId="{5D675A89-81B0-4D71-9114-6ED9E49F70E6}" type="presOf" srcId="{797214D6-5D35-42A2-8D66-A8928A66EE5A}" destId="{4AD3A5CA-AAB3-48E1-B52F-C792214828EA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1906A3A9-4553-490F-A1CD-CBE0566E7E40}" type="presOf" srcId="{DBD899D0-3323-4E0E-ADAA-6C4D9DA1CC07}" destId="{442ACDE3-ABB2-4FEC-8F30-0A0727C0ABF1}" srcOrd="1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C3FE2B0-60D4-488A-9589-93BEF28D0B1D}" type="presOf" srcId="{7EA388BB-C55B-4705-B1A8-C726CA93CDD6}" destId="{F6364AA3-CD4E-4EDA-A0A4-3C02BF50A683}" srcOrd="0" destOrd="0" presId="urn:microsoft.com/office/officeart/2005/8/layout/bProcess3"/>
    <dgm:cxn modelId="{BBC12101-2A36-4477-900A-C80A4421B811}" type="presOf" srcId="{64B7044C-C751-4BC2-8EB8-6F0A5828CAF0}" destId="{28CA22D3-05B2-48A5-A749-B15B59C1B352}" srcOrd="0" destOrd="0" presId="urn:microsoft.com/office/officeart/2005/8/layout/bProcess3"/>
    <dgm:cxn modelId="{B6436675-58D2-45ED-84CE-93F4AB4E7F29}" type="presOf" srcId="{002D058C-0E6C-4248-B324-B4771D015659}" destId="{B919A46E-E10E-4676-AB33-462E69534337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A1D0E1A9-19CF-4854-A018-7F6BE99FA40C}" type="presParOf" srcId="{B919A46E-E10E-4676-AB33-462E69534337}" destId="{F6364AA3-CD4E-4EDA-A0A4-3C02BF50A683}" srcOrd="0" destOrd="0" presId="urn:microsoft.com/office/officeart/2005/8/layout/bProcess3"/>
    <dgm:cxn modelId="{2FF44ABA-981C-4B2A-A5AB-72CB861F532F}" type="presParOf" srcId="{B919A46E-E10E-4676-AB33-462E69534337}" destId="{F7655C28-947C-4C85-8039-B1464FFEBFE3}" srcOrd="1" destOrd="0" presId="urn:microsoft.com/office/officeart/2005/8/layout/bProcess3"/>
    <dgm:cxn modelId="{E5E2BC7B-1306-4E84-8D72-F40735F7383B}" type="presParOf" srcId="{F7655C28-947C-4C85-8039-B1464FFEBFE3}" destId="{442ACDE3-ABB2-4FEC-8F30-0A0727C0ABF1}" srcOrd="0" destOrd="0" presId="urn:microsoft.com/office/officeart/2005/8/layout/bProcess3"/>
    <dgm:cxn modelId="{E42E3B51-0087-42D1-BD7E-8DA04779144E}" type="presParOf" srcId="{B919A46E-E10E-4676-AB33-462E69534337}" destId="{28CA22D3-05B2-48A5-A749-B15B59C1B352}" srcOrd="2" destOrd="0" presId="urn:microsoft.com/office/officeart/2005/8/layout/bProcess3"/>
    <dgm:cxn modelId="{8CC10252-DFB0-44A1-AFF7-F5C2AAAB0115}" type="presParOf" srcId="{B919A46E-E10E-4676-AB33-462E69534337}" destId="{68C1F0CF-EE9B-4D83-BA20-E4218C41A67C}" srcOrd="3" destOrd="0" presId="urn:microsoft.com/office/officeart/2005/8/layout/bProcess3"/>
    <dgm:cxn modelId="{2B3E6237-E8BB-4204-BB72-50D3396783D1}" type="presParOf" srcId="{68C1F0CF-EE9B-4D83-BA20-E4218C41A67C}" destId="{1160046E-E375-4E9F-BE32-DDCEF0647D22}" srcOrd="0" destOrd="0" presId="urn:microsoft.com/office/officeart/2005/8/layout/bProcess3"/>
    <dgm:cxn modelId="{30C1E900-5ABD-4B37-90ED-13B40B49ADFB}" type="presParOf" srcId="{B919A46E-E10E-4676-AB33-462E69534337}" destId="{296F2DDA-20CB-4DE6-96A1-E6F7F52C975C}" srcOrd="4" destOrd="0" presId="urn:microsoft.com/office/officeart/2005/8/layout/bProcess3"/>
    <dgm:cxn modelId="{D192A248-1975-49FE-8748-222D888688B5}" type="presParOf" srcId="{B919A46E-E10E-4676-AB33-462E69534337}" destId="{D43A9753-3136-41FC-8A6E-0031597BB5A9}" srcOrd="5" destOrd="0" presId="urn:microsoft.com/office/officeart/2005/8/layout/bProcess3"/>
    <dgm:cxn modelId="{4ED245CE-4AA2-49E1-ACAF-55E079F986F6}" type="presParOf" srcId="{D43A9753-3136-41FC-8A6E-0031597BB5A9}" destId="{B949A6C5-64B5-4134-9A71-E5601DEA6668}" srcOrd="0" destOrd="0" presId="urn:microsoft.com/office/officeart/2005/8/layout/bProcess3"/>
    <dgm:cxn modelId="{26EACA58-41D0-4CE0-948D-F57EF0A71CB5}" type="presParOf" srcId="{B919A46E-E10E-4676-AB33-462E69534337}" destId="{4258BAB0-FBF4-49CF-B4E3-3ECF4110C1B8}" srcOrd="6" destOrd="0" presId="urn:microsoft.com/office/officeart/2005/8/layout/bProcess3"/>
    <dgm:cxn modelId="{D83B5C94-0A22-4988-94DF-1AE66C76C13C}" type="presParOf" srcId="{B919A46E-E10E-4676-AB33-462E69534337}" destId="{0896178F-20DA-4169-9A6A-55AFB95610B4}" srcOrd="7" destOrd="0" presId="urn:microsoft.com/office/officeart/2005/8/layout/bProcess3"/>
    <dgm:cxn modelId="{352F5822-C4C0-49B2-A919-1F89AF1B5856}" type="presParOf" srcId="{0896178F-20DA-4169-9A6A-55AFB95610B4}" destId="{470F6FFF-533E-4DCC-A3B9-5EEC0C53A70C}" srcOrd="0" destOrd="0" presId="urn:microsoft.com/office/officeart/2005/8/layout/bProcess3"/>
    <dgm:cxn modelId="{228710A8-38A2-4D43-9DF4-F7B5CAEC45B5}" type="presParOf" srcId="{B919A46E-E10E-4676-AB33-462E69534337}" destId="{AD45548B-580F-49E1-877E-CFBC27607480}" srcOrd="8" destOrd="0" presId="urn:microsoft.com/office/officeart/2005/8/layout/bProcess3"/>
    <dgm:cxn modelId="{3CA193B9-72A6-420C-87F4-5BA4ADB00B7F}" type="presParOf" srcId="{B919A46E-E10E-4676-AB33-462E69534337}" destId="{4AD3A5CA-AAB3-48E1-B52F-C792214828EA}" srcOrd="9" destOrd="0" presId="urn:microsoft.com/office/officeart/2005/8/layout/bProcess3"/>
    <dgm:cxn modelId="{EED9BF77-3710-4C20-B3D5-EEFB68C74CF1}" type="presParOf" srcId="{4AD3A5CA-AAB3-48E1-B52F-C792214828EA}" destId="{4217FC4B-4D63-4729-8D47-3FA776DAD10D}" srcOrd="0" destOrd="0" presId="urn:microsoft.com/office/officeart/2005/8/layout/bProcess3"/>
    <dgm:cxn modelId="{F7D15482-F3DE-45B3-A8A4-4E05BF01C217}" type="presParOf" srcId="{B919A46E-E10E-4676-AB33-462E69534337}" destId="{FABBEA73-C3AB-45C0-BC96-23CCCCEA5E43}" srcOrd="10" destOrd="0" presId="urn:microsoft.com/office/officeart/2005/8/layout/bProcess3"/>
    <dgm:cxn modelId="{ADC8705A-D7B9-44FB-8BAE-3F5DAB5EDAE4}" type="presParOf" srcId="{B919A46E-E10E-4676-AB33-462E69534337}" destId="{BF24BEB1-15F7-41AD-9FF0-63D6174200DA}" srcOrd="11" destOrd="0" presId="urn:microsoft.com/office/officeart/2005/8/layout/bProcess3"/>
    <dgm:cxn modelId="{4E2E2AE3-4964-4665-BB47-6BD9CD90FFF1}" type="presParOf" srcId="{BF24BEB1-15F7-41AD-9FF0-63D6174200DA}" destId="{590869D4-B4A0-445A-B4DC-3B8BB2B21A22}" srcOrd="0" destOrd="0" presId="urn:microsoft.com/office/officeart/2005/8/layout/bProcess3"/>
    <dgm:cxn modelId="{3F19EDBB-6ABC-46D4-A89F-E73A776B24BF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 w="28575">
          <a:solidFill>
            <a:schemeClr val="accent5"/>
          </a:solidFill>
        </a:ln>
      </dgm:spPr>
      <dgm:t>
        <a:bodyPr/>
        <a:lstStyle/>
        <a:p>
          <a:pPr latinLnBrk="1"/>
          <a:endParaRPr lang="en-US" altLang="ko-KR" sz="1600" spc="3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spc="3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spc="3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600" spc="3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 </a:t>
          </a:r>
          <a:endParaRPr lang="en-US" altLang="ko-KR" sz="2400" spc="300" dirty="0" smtClean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spc="300" dirty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</a:t>
          </a:r>
          <a:endParaRPr lang="en-US" altLang="ko-KR" sz="24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spc="300" dirty="0" smtClean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A26920D-CD50-4406-8FF9-CF5C4ED99F8A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구성</a:t>
          </a:r>
          <a:endParaRPr lang="ko-KR" altLang="en-US" sz="24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2A421FF-FB89-431A-B042-DB3E00A3F856}" type="parTrans" cxnId="{8FFD241B-D834-48BF-9302-77AFAC3A4561}">
      <dgm:prSet/>
      <dgm:spPr/>
    </dgm:pt>
    <dgm:pt modelId="{5278465A-9698-4780-9209-1494E05AB355}" type="sibTrans" cxnId="{8FFD241B-D834-48BF-9302-77AFAC3A4561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048E0F2-7420-4BB2-81DF-D6B07FCE9825}" type="pres">
      <dgm:prSet presAssocID="{EA26920D-CD50-4406-8FF9-CF5C4ED99F8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A79404-F3B6-40F4-B009-5B6EC3058A67}" type="pres">
      <dgm:prSet presAssocID="{5278465A-9698-4780-9209-1494E05AB355}" presName="sibTrans" presStyleLbl="sibTrans1D1" presStyleIdx="5" presStyleCnt="6"/>
      <dgm:spPr/>
    </dgm:pt>
    <dgm:pt modelId="{3416E474-5325-45CD-9753-B69A48759D62}" type="pres">
      <dgm:prSet presAssocID="{5278465A-9698-4780-9209-1494E05AB355}" presName="connectorText" presStyleLbl="sibTrans1D1" presStyleIdx="5" presStyleCnt="6"/>
      <dgm:spPr/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4C4C6A2-08E2-44E9-9126-EA18616E1A0A}" type="presOf" srcId="{F27D70FE-37C1-48B7-841A-B2BE7507C83C}" destId="{1160046E-E375-4E9F-BE32-DDCEF0647D22}" srcOrd="1" destOrd="0" presId="urn:microsoft.com/office/officeart/2005/8/layout/bProcess3"/>
    <dgm:cxn modelId="{F37416B1-49CC-4EF8-9A11-9C629BF121EA}" type="presOf" srcId="{EA26920D-CD50-4406-8FF9-CF5C4ED99F8A}" destId="{A048E0F2-7420-4BB2-81DF-D6B07FCE9825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9672CF80-DD04-4F81-BCFC-BCB0C32E0CCC}" type="presOf" srcId="{002D058C-0E6C-4248-B324-B4771D015659}" destId="{B919A46E-E10E-4676-AB33-462E69534337}" srcOrd="0" destOrd="0" presId="urn:microsoft.com/office/officeart/2005/8/layout/bProcess3"/>
    <dgm:cxn modelId="{F599DF40-1DAB-4BDA-B77C-F3531F201766}" type="presOf" srcId="{A8CC029D-8F96-48E8-B614-6A72A2753BF2}" destId="{D43A9753-3136-41FC-8A6E-0031597BB5A9}" srcOrd="0" destOrd="0" presId="urn:microsoft.com/office/officeart/2005/8/layout/bProcess3"/>
    <dgm:cxn modelId="{F09393A1-D091-4524-9364-5B62ED11C1B7}" type="presOf" srcId="{DBD899D0-3323-4E0E-ADAA-6C4D9DA1CC07}" destId="{442ACDE3-ABB2-4FEC-8F30-0A0727C0ABF1}" srcOrd="1" destOrd="0" presId="urn:microsoft.com/office/officeart/2005/8/layout/bProcess3"/>
    <dgm:cxn modelId="{201237A9-8DE4-48A4-BF49-323ECF2FD075}" type="presOf" srcId="{23995C39-C9D1-46BA-98DC-6A4E232480BC}" destId="{296F2DDA-20CB-4DE6-96A1-E6F7F52C975C}" srcOrd="0" destOrd="0" presId="urn:microsoft.com/office/officeart/2005/8/layout/bProcess3"/>
    <dgm:cxn modelId="{F983C634-20F6-4EF0-AC08-763865C2977C}" type="presOf" srcId="{3A4E202C-9F9F-4547-9C4A-9E8CCA383AE2}" destId="{0896178F-20DA-4169-9A6A-55AFB95610B4}" srcOrd="0" destOrd="0" presId="urn:microsoft.com/office/officeart/2005/8/layout/bProcess3"/>
    <dgm:cxn modelId="{4C46D2AC-C1E8-4DA6-B9F5-4B59B66C0E1C}" type="presOf" srcId="{A8CC029D-8F96-48E8-B614-6A72A2753BF2}" destId="{B949A6C5-64B5-4134-9A71-E5601DEA6668}" srcOrd="1" destOrd="0" presId="urn:microsoft.com/office/officeart/2005/8/layout/bProcess3"/>
    <dgm:cxn modelId="{13B5E463-BFDA-4FE7-9597-7DF3F8BE5AC2}" type="presOf" srcId="{5278465A-9698-4780-9209-1494E05AB355}" destId="{BCA79404-F3B6-40F4-B009-5B6EC3058A67}" srcOrd="0" destOrd="0" presId="urn:microsoft.com/office/officeart/2005/8/layout/bProcess3"/>
    <dgm:cxn modelId="{7753669C-6A4B-4DD4-AE04-4AAF87B0481E}" type="presOf" srcId="{DBD899D0-3323-4E0E-ADAA-6C4D9DA1CC07}" destId="{F7655C28-947C-4C85-8039-B1464FFEBFE3}" srcOrd="0" destOrd="0" presId="urn:microsoft.com/office/officeart/2005/8/layout/bProcess3"/>
    <dgm:cxn modelId="{8FFD241B-D834-48BF-9302-77AFAC3A4561}" srcId="{002D058C-0E6C-4248-B324-B4771D015659}" destId="{EA26920D-CD50-4406-8FF9-CF5C4ED99F8A}" srcOrd="5" destOrd="0" parTransId="{22A421FF-FB89-431A-B042-DB3E00A3F856}" sibTransId="{5278465A-9698-4780-9209-1494E05AB355}"/>
    <dgm:cxn modelId="{B7DD58B7-28C5-4D2A-A2C6-FD993599B466}" type="presOf" srcId="{3A4E202C-9F9F-4547-9C4A-9E8CCA383AE2}" destId="{470F6FFF-533E-4DCC-A3B9-5EEC0C53A70C}" srcOrd="1" destOrd="0" presId="urn:microsoft.com/office/officeart/2005/8/layout/bProcess3"/>
    <dgm:cxn modelId="{228F3082-1925-4AE8-8401-120B5C04D039}" type="presOf" srcId="{5278465A-9698-4780-9209-1494E05AB355}" destId="{3416E474-5325-45CD-9753-B69A48759D62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A34630B8-8E60-4F6A-821D-05D3B7993752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06B5FCBB-7F82-47E4-B0D1-962E6B2DA9F9}" type="presOf" srcId="{BE259B64-F260-4AD1-9F16-FED6F3B5B9EC}" destId="{AD45548B-580F-49E1-877E-CFBC27607480}" srcOrd="0" destOrd="0" presId="urn:microsoft.com/office/officeart/2005/8/layout/bProcess3"/>
    <dgm:cxn modelId="{6E681B9C-1704-42DA-8364-D77E970D85A5}" type="presOf" srcId="{50A14E10-394B-4A16-8840-3FF19BFE51A7}" destId="{89172825-F34B-4771-9088-171A6F106361}" srcOrd="0" destOrd="0" presId="urn:microsoft.com/office/officeart/2005/8/layout/bProcess3"/>
    <dgm:cxn modelId="{2CA0F8CF-12C4-4C15-A84B-B8DD222A00C0}" type="presOf" srcId="{797214D6-5D35-42A2-8D66-A8928A66EE5A}" destId="{4217FC4B-4D63-4729-8D47-3FA776DAD10D}" srcOrd="1" destOrd="0" presId="urn:microsoft.com/office/officeart/2005/8/layout/bProcess3"/>
    <dgm:cxn modelId="{65DE105A-D036-4A5C-87B2-4BE93BDB9708}" type="presOf" srcId="{A48E7ACD-695C-45BF-9D40-20BF355E6A05}" destId="{4258BAB0-FBF4-49CF-B4E3-3ECF4110C1B8}" srcOrd="0" destOrd="0" presId="urn:microsoft.com/office/officeart/2005/8/layout/bProcess3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BA4FB5D9-C7A8-4DBF-A98C-1B4D3AB56384}" type="presOf" srcId="{797214D6-5D35-42A2-8D66-A8928A66EE5A}" destId="{4AD3A5CA-AAB3-48E1-B52F-C792214828EA}" srcOrd="0" destOrd="0" presId="urn:microsoft.com/office/officeart/2005/8/layout/bProcess3"/>
    <dgm:cxn modelId="{2CAE76E3-940D-40E8-A6D1-F825A9FB8677}" type="presOf" srcId="{F27D70FE-37C1-48B7-841A-B2BE7507C83C}" destId="{68C1F0CF-EE9B-4D83-BA20-E4218C41A67C}" srcOrd="0" destOrd="0" presId="urn:microsoft.com/office/officeart/2005/8/layout/bProcess3"/>
    <dgm:cxn modelId="{FC8C5EE8-5797-45F2-99AB-EEF219D25393}" type="presOf" srcId="{64B7044C-C751-4BC2-8EB8-6F0A5828CAF0}" destId="{28CA22D3-05B2-48A5-A749-B15B59C1B352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BE86C73D-80EF-4447-9EE3-9DE06ED4AC42}" type="presParOf" srcId="{B919A46E-E10E-4676-AB33-462E69534337}" destId="{F6364AA3-CD4E-4EDA-A0A4-3C02BF50A683}" srcOrd="0" destOrd="0" presId="urn:microsoft.com/office/officeart/2005/8/layout/bProcess3"/>
    <dgm:cxn modelId="{E2CEB1E6-6C10-4E1F-87B7-EB167D4777F3}" type="presParOf" srcId="{B919A46E-E10E-4676-AB33-462E69534337}" destId="{F7655C28-947C-4C85-8039-B1464FFEBFE3}" srcOrd="1" destOrd="0" presId="urn:microsoft.com/office/officeart/2005/8/layout/bProcess3"/>
    <dgm:cxn modelId="{37C50EBA-3E47-473E-93D7-262F52FE1B54}" type="presParOf" srcId="{F7655C28-947C-4C85-8039-B1464FFEBFE3}" destId="{442ACDE3-ABB2-4FEC-8F30-0A0727C0ABF1}" srcOrd="0" destOrd="0" presId="urn:microsoft.com/office/officeart/2005/8/layout/bProcess3"/>
    <dgm:cxn modelId="{ABA2F83A-38E9-4B21-A38E-8F96284009AB}" type="presParOf" srcId="{B919A46E-E10E-4676-AB33-462E69534337}" destId="{28CA22D3-05B2-48A5-A749-B15B59C1B352}" srcOrd="2" destOrd="0" presId="urn:microsoft.com/office/officeart/2005/8/layout/bProcess3"/>
    <dgm:cxn modelId="{6106C87D-FA91-459E-BBF1-070BCB1680E1}" type="presParOf" srcId="{B919A46E-E10E-4676-AB33-462E69534337}" destId="{68C1F0CF-EE9B-4D83-BA20-E4218C41A67C}" srcOrd="3" destOrd="0" presId="urn:microsoft.com/office/officeart/2005/8/layout/bProcess3"/>
    <dgm:cxn modelId="{0801BFB5-83DB-49E8-927C-DB4019850407}" type="presParOf" srcId="{68C1F0CF-EE9B-4D83-BA20-E4218C41A67C}" destId="{1160046E-E375-4E9F-BE32-DDCEF0647D22}" srcOrd="0" destOrd="0" presId="urn:microsoft.com/office/officeart/2005/8/layout/bProcess3"/>
    <dgm:cxn modelId="{25CDE83D-04CA-4CFD-AE04-DC9DAA675393}" type="presParOf" srcId="{B919A46E-E10E-4676-AB33-462E69534337}" destId="{296F2DDA-20CB-4DE6-96A1-E6F7F52C975C}" srcOrd="4" destOrd="0" presId="urn:microsoft.com/office/officeart/2005/8/layout/bProcess3"/>
    <dgm:cxn modelId="{74006165-8A95-462E-912F-7D7E661AFCBD}" type="presParOf" srcId="{B919A46E-E10E-4676-AB33-462E69534337}" destId="{D43A9753-3136-41FC-8A6E-0031597BB5A9}" srcOrd="5" destOrd="0" presId="urn:microsoft.com/office/officeart/2005/8/layout/bProcess3"/>
    <dgm:cxn modelId="{12909B2A-3533-4C4D-8080-52B14874E43B}" type="presParOf" srcId="{D43A9753-3136-41FC-8A6E-0031597BB5A9}" destId="{B949A6C5-64B5-4134-9A71-E5601DEA6668}" srcOrd="0" destOrd="0" presId="urn:microsoft.com/office/officeart/2005/8/layout/bProcess3"/>
    <dgm:cxn modelId="{F8D5DDE4-F1AB-4CF4-B086-D8677A5E3202}" type="presParOf" srcId="{B919A46E-E10E-4676-AB33-462E69534337}" destId="{4258BAB0-FBF4-49CF-B4E3-3ECF4110C1B8}" srcOrd="6" destOrd="0" presId="urn:microsoft.com/office/officeart/2005/8/layout/bProcess3"/>
    <dgm:cxn modelId="{AB60EF1B-DD5F-4F4A-B789-B8B9A5E02067}" type="presParOf" srcId="{B919A46E-E10E-4676-AB33-462E69534337}" destId="{0896178F-20DA-4169-9A6A-55AFB95610B4}" srcOrd="7" destOrd="0" presId="urn:microsoft.com/office/officeart/2005/8/layout/bProcess3"/>
    <dgm:cxn modelId="{C53B2D09-83F1-48F1-95DB-799F580775B7}" type="presParOf" srcId="{0896178F-20DA-4169-9A6A-55AFB95610B4}" destId="{470F6FFF-533E-4DCC-A3B9-5EEC0C53A70C}" srcOrd="0" destOrd="0" presId="urn:microsoft.com/office/officeart/2005/8/layout/bProcess3"/>
    <dgm:cxn modelId="{BDC6977F-F2E9-436C-8213-EEEC89C760E4}" type="presParOf" srcId="{B919A46E-E10E-4676-AB33-462E69534337}" destId="{AD45548B-580F-49E1-877E-CFBC27607480}" srcOrd="8" destOrd="0" presId="urn:microsoft.com/office/officeart/2005/8/layout/bProcess3"/>
    <dgm:cxn modelId="{CDDFED96-98BA-4513-A7E8-F951B8770639}" type="presParOf" srcId="{B919A46E-E10E-4676-AB33-462E69534337}" destId="{4AD3A5CA-AAB3-48E1-B52F-C792214828EA}" srcOrd="9" destOrd="0" presId="urn:microsoft.com/office/officeart/2005/8/layout/bProcess3"/>
    <dgm:cxn modelId="{335DE60F-6972-4E50-A8E4-25E51233FB4B}" type="presParOf" srcId="{4AD3A5CA-AAB3-48E1-B52F-C792214828EA}" destId="{4217FC4B-4D63-4729-8D47-3FA776DAD10D}" srcOrd="0" destOrd="0" presId="urn:microsoft.com/office/officeart/2005/8/layout/bProcess3"/>
    <dgm:cxn modelId="{A8923CD9-4E52-4437-895A-2C00F6B4F87A}" type="presParOf" srcId="{B919A46E-E10E-4676-AB33-462E69534337}" destId="{A048E0F2-7420-4BB2-81DF-D6B07FCE9825}" srcOrd="10" destOrd="0" presId="urn:microsoft.com/office/officeart/2005/8/layout/bProcess3"/>
    <dgm:cxn modelId="{E15E1082-A94A-4169-8B19-A26543B6F86C}" type="presParOf" srcId="{B919A46E-E10E-4676-AB33-462E69534337}" destId="{BCA79404-F3B6-40F4-B009-5B6EC3058A67}" srcOrd="11" destOrd="0" presId="urn:microsoft.com/office/officeart/2005/8/layout/bProcess3"/>
    <dgm:cxn modelId="{0295A0EE-66E1-4BEB-BF4A-480BC96CB0D3}" type="presParOf" srcId="{BCA79404-F3B6-40F4-B009-5B6EC3058A67}" destId="{3416E474-5325-45CD-9753-B69A48759D62}" srcOrd="0" destOrd="0" presId="urn:microsoft.com/office/officeart/2005/8/layout/bProcess3"/>
    <dgm:cxn modelId="{5C4F0574-4F5A-4949-9C26-52C977879E75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noFill/>
        <a:ln w="28575">
          <a:solidFill>
            <a:schemeClr val="bg1">
              <a:lumMod val="85000"/>
            </a:schemeClr>
          </a:solidFill>
        </a:ln>
      </dgm:spPr>
      <dgm:t>
        <a:bodyPr/>
        <a:lstStyle/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 </a:t>
          </a:r>
          <a:endParaRPr lang="en-US" altLang="ko-KR" sz="2400" spc="300" dirty="0" smtClean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spc="300" dirty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</a:t>
          </a:r>
          <a:endParaRPr lang="en-US" altLang="ko-KR" sz="24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chemeClr val="tx2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spc="300" dirty="0" smtClean="0">
            <a:solidFill>
              <a:sysClr val="windowText" lastClr="00000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rgbClr val="DDDDDD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24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0174995-033B-481B-8FFB-C259E1B707FF}" type="sibTrans" cxnId="{1AF04E54-D673-4C41-AFA1-F41995C4A252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3219186-9F58-4B70-8996-56C63C2F7B98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spc="300" dirty="0" smtClean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4DB5B66-A40A-4ED3-8A3E-D409A1B79601}" type="parTrans" cxnId="{0B29154F-21F5-442C-91F5-1CDAB09BBBB9}">
      <dgm:prSet/>
      <dgm:spPr/>
    </dgm:pt>
    <dgm:pt modelId="{F4040702-3C03-49D5-9AC6-CDB16303296C}" type="sibTrans" cxnId="{0B29154F-21F5-442C-91F5-1CDAB09BBBB9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171F057-25FC-4E19-8E69-EED6F048D233}" type="pres">
      <dgm:prSet presAssocID="{C3219186-9F58-4B70-8996-56C63C2F7B9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750031-D7B3-4149-9A5A-E302B7210935}" type="pres">
      <dgm:prSet presAssocID="{F4040702-3C03-49D5-9AC6-CDB16303296C}" presName="sibTrans" presStyleLbl="sibTrans1D1" presStyleIdx="5" presStyleCnt="6"/>
      <dgm:spPr/>
    </dgm:pt>
    <dgm:pt modelId="{707B097C-41E3-4118-9D5F-A25BB4A432A2}" type="pres">
      <dgm:prSet presAssocID="{F4040702-3C03-49D5-9AC6-CDB16303296C}" presName="connectorText" presStyleLbl="sibTrans1D1" presStyleIdx="5" presStyleCnt="6"/>
      <dgm:spPr/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05EF9DF4-746B-4399-B86E-2A16CE0DD678}" type="presOf" srcId="{A48E7ACD-695C-45BF-9D40-20BF355E6A05}" destId="{4258BAB0-FBF4-49CF-B4E3-3ECF4110C1B8}" srcOrd="0" destOrd="0" presId="urn:microsoft.com/office/officeart/2005/8/layout/bProcess3"/>
    <dgm:cxn modelId="{98376A63-7C2C-476B-9B28-93EE09255F89}" type="presOf" srcId="{D238AFF6-37EC-40C0-8722-11869ED4B42A}" destId="{D2CFBC5C-EF21-4DD1-BB80-7CAA4940D751}" srcOrd="0" destOrd="0" presId="urn:microsoft.com/office/officeart/2005/8/layout/bProcess3"/>
    <dgm:cxn modelId="{736D944C-5C33-4D17-9589-FE47575AAB8B}" type="presOf" srcId="{3A4E202C-9F9F-4547-9C4A-9E8CCA383AE2}" destId="{470F6FFF-533E-4DCC-A3B9-5EEC0C53A70C}" srcOrd="1" destOrd="0" presId="urn:microsoft.com/office/officeart/2005/8/layout/bProcess3"/>
    <dgm:cxn modelId="{93A73F03-3ED4-42B6-8E95-F95E1BBCB34B}" type="presOf" srcId="{A8CC029D-8F96-48E8-B614-6A72A2753BF2}" destId="{D43A9753-3136-41FC-8A6E-0031597BB5A9}" srcOrd="0" destOrd="0" presId="urn:microsoft.com/office/officeart/2005/8/layout/bProcess3"/>
    <dgm:cxn modelId="{84372EB7-89C8-4291-A730-E1D0E06EEE82}" type="presOf" srcId="{DBD899D0-3323-4E0E-ADAA-6C4D9DA1CC07}" destId="{F7655C28-947C-4C85-8039-B1464FFEBFE3}" srcOrd="0" destOrd="0" presId="urn:microsoft.com/office/officeart/2005/8/layout/bProcess3"/>
    <dgm:cxn modelId="{2B4B489B-84E0-4D0C-A36D-FA540FD2522A}" type="presOf" srcId="{7EA388BB-C55B-4705-B1A8-C726CA93CDD6}" destId="{F6364AA3-CD4E-4EDA-A0A4-3C02BF50A683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3D13E341-23F9-4580-A02C-071568BBA0E8}" type="presOf" srcId="{F27D70FE-37C1-48B7-841A-B2BE7507C83C}" destId="{1160046E-E375-4E9F-BE32-DDCEF0647D22}" srcOrd="1" destOrd="0" presId="urn:microsoft.com/office/officeart/2005/8/layout/bProcess3"/>
    <dgm:cxn modelId="{494A5DE2-44CF-4B7F-8E45-E1F53F5D543B}" type="presOf" srcId="{64B7044C-C751-4BC2-8EB8-6F0A5828CAF0}" destId="{28CA22D3-05B2-48A5-A749-B15B59C1B352}" srcOrd="0" destOrd="0" presId="urn:microsoft.com/office/officeart/2005/8/layout/bProcess3"/>
    <dgm:cxn modelId="{0B29154F-21F5-442C-91F5-1CDAB09BBBB9}" srcId="{002D058C-0E6C-4248-B324-B4771D015659}" destId="{C3219186-9F58-4B70-8996-56C63C2F7B98}" srcOrd="5" destOrd="0" parTransId="{E4DB5B66-A40A-4ED3-8A3E-D409A1B79601}" sibTransId="{F4040702-3C03-49D5-9AC6-CDB16303296C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034F382E-3CF9-462E-82F7-7C3CAD686B7D}" type="presOf" srcId="{002D058C-0E6C-4248-B324-B4771D015659}" destId="{B919A46E-E10E-4676-AB33-462E69534337}" srcOrd="0" destOrd="0" presId="urn:microsoft.com/office/officeart/2005/8/layout/bProcess3"/>
    <dgm:cxn modelId="{C3593046-9F5D-49D3-905C-865681520ACA}" type="presOf" srcId="{B0174995-033B-481B-8FFB-C259E1B707FF}" destId="{655863E1-FCCD-4A88-9EE0-5130600BEE9F}" srcOrd="1" destOrd="0" presId="urn:microsoft.com/office/officeart/2005/8/layout/bProcess3"/>
    <dgm:cxn modelId="{6BF5BC3D-55B4-47DC-BB9B-8E097EA27C95}" type="presOf" srcId="{A8CC029D-8F96-48E8-B614-6A72A2753BF2}" destId="{B949A6C5-64B5-4134-9A71-E5601DEA6668}" srcOrd="1" destOrd="0" presId="urn:microsoft.com/office/officeart/2005/8/layout/bProcess3"/>
    <dgm:cxn modelId="{19484D78-DECF-4616-8E53-97A947A273E4}" type="presOf" srcId="{F4040702-3C03-49D5-9AC6-CDB16303296C}" destId="{08750031-D7B3-4149-9A5A-E302B7210935}" srcOrd="0" destOrd="0" presId="urn:microsoft.com/office/officeart/2005/8/layout/bProcess3"/>
    <dgm:cxn modelId="{AA815B6E-68AC-4D88-B08E-2611F35C81C4}" type="presOf" srcId="{DBD899D0-3323-4E0E-ADAA-6C4D9DA1CC07}" destId="{442ACDE3-ABB2-4FEC-8F30-0A0727C0ABF1}" srcOrd="1" destOrd="0" presId="urn:microsoft.com/office/officeart/2005/8/layout/bProcess3"/>
    <dgm:cxn modelId="{50F7EFD2-CB14-481C-A92D-46C48B8BCF77}" type="presOf" srcId="{F4040702-3C03-49D5-9AC6-CDB16303296C}" destId="{707B097C-41E3-4118-9D5F-A25BB4A432A2}" srcOrd="1" destOrd="0" presId="urn:microsoft.com/office/officeart/2005/8/layout/bProcess3"/>
    <dgm:cxn modelId="{3FD326D0-0A6E-40DF-A54E-311430BACB82}" type="presOf" srcId="{23995C39-C9D1-46BA-98DC-6A4E232480BC}" destId="{296F2DDA-20CB-4DE6-96A1-E6F7F52C975C}" srcOrd="0" destOrd="0" presId="urn:microsoft.com/office/officeart/2005/8/layout/bProcess3"/>
    <dgm:cxn modelId="{32D1F0EA-0105-4950-A726-8EBF6DB9E891}" type="presOf" srcId="{F27D70FE-37C1-48B7-841A-B2BE7507C83C}" destId="{68C1F0CF-EE9B-4D83-BA20-E4218C41A67C}" srcOrd="0" destOrd="0" presId="urn:microsoft.com/office/officeart/2005/8/layout/bProcess3"/>
    <dgm:cxn modelId="{43AEFAC8-FCB4-4047-9344-3B5AA98FCB24}" type="presOf" srcId="{50A14E10-394B-4A16-8840-3FF19BFE51A7}" destId="{89172825-F34B-4771-9088-171A6F106361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7A198077-48CD-46E6-9F88-7846A62B1819}" type="presOf" srcId="{B0174995-033B-481B-8FFB-C259E1B707FF}" destId="{C4252C37-DF84-4729-8D2C-671EC3666B05}" srcOrd="0" destOrd="0" presId="urn:microsoft.com/office/officeart/2005/8/layout/bProcess3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DA70C6AB-B63F-4F7D-8C7B-070EEF8B89F3}" type="presOf" srcId="{3A4E202C-9F9F-4547-9C4A-9E8CCA383AE2}" destId="{0896178F-20DA-4169-9A6A-55AFB95610B4}" srcOrd="0" destOrd="0" presId="urn:microsoft.com/office/officeart/2005/8/layout/bProcess3"/>
    <dgm:cxn modelId="{146860FA-A865-4A9B-BB1F-9B79D311FD1F}" type="presOf" srcId="{C3219186-9F58-4B70-8996-56C63C2F7B98}" destId="{8171F057-25FC-4E19-8E69-EED6F048D233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583E576A-31A9-4FE4-8328-DF00CB774EB6}" type="presParOf" srcId="{B919A46E-E10E-4676-AB33-462E69534337}" destId="{F6364AA3-CD4E-4EDA-A0A4-3C02BF50A683}" srcOrd="0" destOrd="0" presId="urn:microsoft.com/office/officeart/2005/8/layout/bProcess3"/>
    <dgm:cxn modelId="{4F9696EA-957D-4652-889F-011AE12DBD35}" type="presParOf" srcId="{B919A46E-E10E-4676-AB33-462E69534337}" destId="{F7655C28-947C-4C85-8039-B1464FFEBFE3}" srcOrd="1" destOrd="0" presId="urn:microsoft.com/office/officeart/2005/8/layout/bProcess3"/>
    <dgm:cxn modelId="{8DDFF7EB-A34C-4574-872D-A7B84C6F3D96}" type="presParOf" srcId="{F7655C28-947C-4C85-8039-B1464FFEBFE3}" destId="{442ACDE3-ABB2-4FEC-8F30-0A0727C0ABF1}" srcOrd="0" destOrd="0" presId="urn:microsoft.com/office/officeart/2005/8/layout/bProcess3"/>
    <dgm:cxn modelId="{7412509C-318D-44CD-A818-F1443B4DDB2B}" type="presParOf" srcId="{B919A46E-E10E-4676-AB33-462E69534337}" destId="{28CA22D3-05B2-48A5-A749-B15B59C1B352}" srcOrd="2" destOrd="0" presId="urn:microsoft.com/office/officeart/2005/8/layout/bProcess3"/>
    <dgm:cxn modelId="{A853FED0-75D0-4909-BDA5-21866929B464}" type="presParOf" srcId="{B919A46E-E10E-4676-AB33-462E69534337}" destId="{68C1F0CF-EE9B-4D83-BA20-E4218C41A67C}" srcOrd="3" destOrd="0" presId="urn:microsoft.com/office/officeart/2005/8/layout/bProcess3"/>
    <dgm:cxn modelId="{52A96823-5B07-4A38-A7B9-310FE115D5E4}" type="presParOf" srcId="{68C1F0CF-EE9B-4D83-BA20-E4218C41A67C}" destId="{1160046E-E375-4E9F-BE32-DDCEF0647D22}" srcOrd="0" destOrd="0" presId="urn:microsoft.com/office/officeart/2005/8/layout/bProcess3"/>
    <dgm:cxn modelId="{1C260000-8287-481C-AB16-C5ED4AA71BB3}" type="presParOf" srcId="{B919A46E-E10E-4676-AB33-462E69534337}" destId="{296F2DDA-20CB-4DE6-96A1-E6F7F52C975C}" srcOrd="4" destOrd="0" presId="urn:microsoft.com/office/officeart/2005/8/layout/bProcess3"/>
    <dgm:cxn modelId="{4687A34F-6F78-4D32-977D-17CE40C5B125}" type="presParOf" srcId="{B919A46E-E10E-4676-AB33-462E69534337}" destId="{D43A9753-3136-41FC-8A6E-0031597BB5A9}" srcOrd="5" destOrd="0" presId="urn:microsoft.com/office/officeart/2005/8/layout/bProcess3"/>
    <dgm:cxn modelId="{1C14EBE8-E97B-432F-9BEE-27D64CAD556F}" type="presParOf" srcId="{D43A9753-3136-41FC-8A6E-0031597BB5A9}" destId="{B949A6C5-64B5-4134-9A71-E5601DEA6668}" srcOrd="0" destOrd="0" presId="urn:microsoft.com/office/officeart/2005/8/layout/bProcess3"/>
    <dgm:cxn modelId="{FA5A19E0-308B-4321-A938-45E406F35CB2}" type="presParOf" srcId="{B919A46E-E10E-4676-AB33-462E69534337}" destId="{4258BAB0-FBF4-49CF-B4E3-3ECF4110C1B8}" srcOrd="6" destOrd="0" presId="urn:microsoft.com/office/officeart/2005/8/layout/bProcess3"/>
    <dgm:cxn modelId="{22754A90-D803-4D66-AEF8-2CF8F3125917}" type="presParOf" srcId="{B919A46E-E10E-4676-AB33-462E69534337}" destId="{0896178F-20DA-4169-9A6A-55AFB95610B4}" srcOrd="7" destOrd="0" presId="urn:microsoft.com/office/officeart/2005/8/layout/bProcess3"/>
    <dgm:cxn modelId="{471C205E-53AF-42FF-9ABD-31CEC45EC5BD}" type="presParOf" srcId="{0896178F-20DA-4169-9A6A-55AFB95610B4}" destId="{470F6FFF-533E-4DCC-A3B9-5EEC0C53A70C}" srcOrd="0" destOrd="0" presId="urn:microsoft.com/office/officeart/2005/8/layout/bProcess3"/>
    <dgm:cxn modelId="{A54E7689-CFD5-4096-BA20-7BD851C34741}" type="presParOf" srcId="{B919A46E-E10E-4676-AB33-462E69534337}" destId="{D2CFBC5C-EF21-4DD1-BB80-7CAA4940D751}" srcOrd="8" destOrd="0" presId="urn:microsoft.com/office/officeart/2005/8/layout/bProcess3"/>
    <dgm:cxn modelId="{D029F426-C3AF-4A02-A9F6-5FFD63CC853E}" type="presParOf" srcId="{B919A46E-E10E-4676-AB33-462E69534337}" destId="{C4252C37-DF84-4729-8D2C-671EC3666B05}" srcOrd="9" destOrd="0" presId="urn:microsoft.com/office/officeart/2005/8/layout/bProcess3"/>
    <dgm:cxn modelId="{15ED51CD-7234-4AE8-9891-8BA31D5EA7A7}" type="presParOf" srcId="{C4252C37-DF84-4729-8D2C-671EC3666B05}" destId="{655863E1-FCCD-4A88-9EE0-5130600BEE9F}" srcOrd="0" destOrd="0" presId="urn:microsoft.com/office/officeart/2005/8/layout/bProcess3"/>
    <dgm:cxn modelId="{4313295E-DDD9-494B-9133-FBD6DA88F429}" type="presParOf" srcId="{B919A46E-E10E-4676-AB33-462E69534337}" destId="{8171F057-25FC-4E19-8E69-EED6F048D233}" srcOrd="10" destOrd="0" presId="urn:microsoft.com/office/officeart/2005/8/layout/bProcess3"/>
    <dgm:cxn modelId="{300893FA-80F7-431F-AA9F-560778E6DB87}" type="presParOf" srcId="{B919A46E-E10E-4676-AB33-462E69534337}" destId="{08750031-D7B3-4149-9A5A-E302B7210935}" srcOrd="11" destOrd="0" presId="urn:microsoft.com/office/officeart/2005/8/layout/bProcess3"/>
    <dgm:cxn modelId="{6C157139-BC4C-47C6-9863-F93CD54BE05C}" type="presParOf" srcId="{08750031-D7B3-4149-9A5A-E302B7210935}" destId="{707B097C-41E3-4118-9D5F-A25BB4A432A2}" srcOrd="0" destOrd="0" presId="urn:microsoft.com/office/officeart/2005/8/layout/bProcess3"/>
    <dgm:cxn modelId="{A9FC760C-5CBB-4F7B-9DFA-5A556B621807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699EF6-2E61-4077-AD60-718588C50027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D0C72C50-945A-4277-AEBA-C58D1A64F1C5}">
      <dgm:prSet phldrT="[텍스트]" custT="1"/>
      <dgm:spPr/>
      <dgm:t>
        <a:bodyPr/>
        <a:lstStyle/>
        <a:p>
          <a:pPr algn="ctr" latinLnBrk="1"/>
          <a:r>
            <a:rPr lang="ko-KR" altLang="en-US" sz="1600" dirty="0" err="1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크롤링한</a:t>
          </a:r>
          <a:r>
            <a:rPr lang="ko-KR" altLang="en-US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기사 입력</a:t>
          </a:r>
          <a:endParaRPr lang="ko-KR" altLang="en-US" sz="16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26226EB-9B18-4F2B-BBBE-95C695E8B7E2}" type="parTrans" cxnId="{2BBD0483-D1EB-413B-9E34-79D5CB2F8237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7FDB357-8332-4045-9EC0-1CEA7C99484E}" type="sibTrans" cxnId="{2BBD0483-D1EB-413B-9E34-79D5CB2F8237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54136DB-F0E1-42E0-B8D1-D472812CAA11}">
      <dgm:prSet phldrT="[텍스트]" custT="1"/>
      <dgm:spPr/>
      <dgm:t>
        <a:bodyPr/>
        <a:lstStyle/>
        <a:p>
          <a:pPr algn="ctr" latinLnBrk="1"/>
          <a:r>
            <a: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White List</a:t>
          </a:r>
        </a:p>
        <a:p>
          <a:pPr algn="ctr" latinLnBrk="1"/>
          <a:r>
            <a:rPr lang="ko-KR" altLang="en-US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방식으로</a:t>
          </a:r>
          <a:endParaRPr lang="en-US" altLang="ko-KR" sz="14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algn="ctr" latinLnBrk="1"/>
          <a:r>
            <a:rPr lang="ko-KR" altLang="en-US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기사선정 </a:t>
          </a:r>
          <a:endParaRPr lang="ko-KR" altLang="en-US" sz="14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FCE98BB-59E5-434F-ABC5-92627F8FDF05}" type="parTrans" cxnId="{35849732-24FB-48AC-A944-5DC6220A0CE2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56DBCC0-A390-4E5C-8C56-2422A49815D4}" type="sibTrans" cxnId="{35849732-24FB-48AC-A944-5DC6220A0CE2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1F88284-2C12-4933-82FD-8873F053A213}">
      <dgm:prSet phldrT="[텍스트]" custT="1"/>
      <dgm:spPr/>
      <dgm:t>
        <a:bodyPr/>
        <a:lstStyle/>
        <a:p>
          <a:pPr algn="ctr" latinLnBrk="1"/>
          <a:r>
            <a: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Black List </a:t>
          </a:r>
        </a:p>
        <a:p>
          <a:pPr algn="ctr" latinLnBrk="1"/>
          <a:r>
            <a:rPr lang="ko-KR" altLang="en-US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방식으로 </a:t>
          </a:r>
          <a:endParaRPr lang="en-US" altLang="ko-KR" sz="14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algn="ctr" latinLnBrk="1"/>
          <a:r>
            <a:rPr lang="ko-KR" altLang="en-US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기사 제외</a:t>
          </a:r>
          <a:endParaRPr lang="ko-KR" altLang="en-US" sz="14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E4D776E-4920-414D-9545-5D84CEC58A1E}" type="parTrans" cxnId="{83C08C69-CFEB-4853-B506-F70951A5FDB2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06B3C55-9F31-4446-A2D2-002C11FD1B47}" type="sibTrans" cxnId="{83C08C69-CFEB-4853-B506-F70951A5FDB2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E9C73D3-8AEA-49E3-85B2-8509D523BF54}">
      <dgm:prSet custT="1"/>
      <dgm:spPr/>
      <dgm:t>
        <a:bodyPr anchor="ctr"/>
        <a:lstStyle/>
        <a:p>
          <a:pPr algn="ctr" latinLnBrk="1"/>
          <a:r>
            <a:rPr lang="ko-KR" altLang="en-US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최종 기사 </a:t>
          </a:r>
          <a:endParaRPr lang="en-US" altLang="ko-KR" sz="16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algn="ctr" latinLnBrk="1"/>
          <a:r>
            <a:rPr lang="ko-KR" altLang="en-US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추출</a:t>
          </a:r>
          <a:endParaRPr lang="ko-KR" altLang="en-US" sz="16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87272511-DAB7-427B-8864-A0A4559F6295}" type="parTrans" cxnId="{3411C6FE-7436-4563-8797-53368BF768B7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4C7B53B-5C0B-4779-B093-FB74218D8E1A}" type="sibTrans" cxnId="{3411C6FE-7436-4563-8797-53368BF768B7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79A7906-1AC2-493C-AFB1-6E6861FE185B}" type="pres">
      <dgm:prSet presAssocID="{55699EF6-2E61-4077-AD60-718588C500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90E65B-9BCE-4439-B08E-DDA16BFB53C7}" type="pres">
      <dgm:prSet presAssocID="{D0C72C50-945A-4277-AEBA-C58D1A64F1C5}" presName="parTxOnly" presStyleLbl="node1" presStyleIdx="0" presStyleCnt="4" custScaleY="1387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B57308-BCC9-49DC-9FA1-2EE6F52ACA25}" type="pres">
      <dgm:prSet presAssocID="{77FDB357-8332-4045-9EC0-1CEA7C99484E}" presName="parSpace" presStyleCnt="0"/>
      <dgm:spPr/>
    </dgm:pt>
    <dgm:pt modelId="{5AC198A9-3883-45C6-9505-DF8FDA56E423}" type="pres">
      <dgm:prSet presAssocID="{D54136DB-F0E1-42E0-B8D1-D472812CAA11}" presName="parTxOnly" presStyleLbl="node1" presStyleIdx="1" presStyleCnt="4" custScaleY="1387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95688B-8F40-47EC-9081-60A7BB8F5D2F}" type="pres">
      <dgm:prSet presAssocID="{A56DBCC0-A390-4E5C-8C56-2422A49815D4}" presName="parSpace" presStyleCnt="0"/>
      <dgm:spPr/>
    </dgm:pt>
    <dgm:pt modelId="{50AD22D7-B73B-4A5A-ACCC-031B636E4587}" type="pres">
      <dgm:prSet presAssocID="{B1F88284-2C12-4933-82FD-8873F053A213}" presName="parTxOnly" presStyleLbl="node1" presStyleIdx="2" presStyleCnt="4" custScaleY="1387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D1D299-E91D-4FCD-9F4A-83AABEF31F5B}" type="pres">
      <dgm:prSet presAssocID="{606B3C55-9F31-4446-A2D2-002C11FD1B47}" presName="parSpace" presStyleCnt="0"/>
      <dgm:spPr/>
    </dgm:pt>
    <dgm:pt modelId="{E2B9DF91-044B-469B-BD0E-BA92A5E9F71A}" type="pres">
      <dgm:prSet presAssocID="{5E9C73D3-8AEA-49E3-85B2-8509D523BF54}" presName="parTxOnly" presStyleLbl="node1" presStyleIdx="3" presStyleCnt="4" custScaleY="1387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999D50-11DE-4252-8F62-C6A077CD3360}" type="presOf" srcId="{B1F88284-2C12-4933-82FD-8873F053A213}" destId="{50AD22D7-B73B-4A5A-ACCC-031B636E4587}" srcOrd="0" destOrd="0" presId="urn:microsoft.com/office/officeart/2005/8/layout/hChevron3"/>
    <dgm:cxn modelId="{35849732-24FB-48AC-A944-5DC6220A0CE2}" srcId="{55699EF6-2E61-4077-AD60-718588C50027}" destId="{D54136DB-F0E1-42E0-B8D1-D472812CAA11}" srcOrd="1" destOrd="0" parTransId="{DFCE98BB-59E5-434F-ABC5-92627F8FDF05}" sibTransId="{A56DBCC0-A390-4E5C-8C56-2422A49815D4}"/>
    <dgm:cxn modelId="{3411C6FE-7436-4563-8797-53368BF768B7}" srcId="{55699EF6-2E61-4077-AD60-718588C50027}" destId="{5E9C73D3-8AEA-49E3-85B2-8509D523BF54}" srcOrd="3" destOrd="0" parTransId="{87272511-DAB7-427B-8864-A0A4559F6295}" sibTransId="{14C7B53B-5C0B-4779-B093-FB74218D8E1A}"/>
    <dgm:cxn modelId="{E83657DD-56F7-474A-BAEA-898D8ACED4F1}" type="presOf" srcId="{D0C72C50-945A-4277-AEBA-C58D1A64F1C5}" destId="{2E90E65B-9BCE-4439-B08E-DDA16BFB53C7}" srcOrd="0" destOrd="0" presId="urn:microsoft.com/office/officeart/2005/8/layout/hChevron3"/>
    <dgm:cxn modelId="{88A8EA1C-143D-41AA-8AB7-C92279827772}" type="presOf" srcId="{55699EF6-2E61-4077-AD60-718588C50027}" destId="{E79A7906-1AC2-493C-AFB1-6E6861FE185B}" srcOrd="0" destOrd="0" presId="urn:microsoft.com/office/officeart/2005/8/layout/hChevron3"/>
    <dgm:cxn modelId="{83C08C69-CFEB-4853-B506-F70951A5FDB2}" srcId="{55699EF6-2E61-4077-AD60-718588C50027}" destId="{B1F88284-2C12-4933-82FD-8873F053A213}" srcOrd="2" destOrd="0" parTransId="{CE4D776E-4920-414D-9545-5D84CEC58A1E}" sibTransId="{606B3C55-9F31-4446-A2D2-002C11FD1B47}"/>
    <dgm:cxn modelId="{2BBD0483-D1EB-413B-9E34-79D5CB2F8237}" srcId="{55699EF6-2E61-4077-AD60-718588C50027}" destId="{D0C72C50-945A-4277-AEBA-C58D1A64F1C5}" srcOrd="0" destOrd="0" parTransId="{626226EB-9B18-4F2B-BBBE-95C695E8B7E2}" sibTransId="{77FDB357-8332-4045-9EC0-1CEA7C99484E}"/>
    <dgm:cxn modelId="{A8ED6635-3ACC-4EB6-99C3-B1AEBED88FBA}" type="presOf" srcId="{5E9C73D3-8AEA-49E3-85B2-8509D523BF54}" destId="{E2B9DF91-044B-469B-BD0E-BA92A5E9F71A}" srcOrd="0" destOrd="0" presId="urn:microsoft.com/office/officeart/2005/8/layout/hChevron3"/>
    <dgm:cxn modelId="{294A01A9-BA8D-4E93-85F6-BA1CC0267EBC}" type="presOf" srcId="{D54136DB-F0E1-42E0-B8D1-D472812CAA11}" destId="{5AC198A9-3883-45C6-9505-DF8FDA56E423}" srcOrd="0" destOrd="0" presId="urn:microsoft.com/office/officeart/2005/8/layout/hChevron3"/>
    <dgm:cxn modelId="{4C83AF2A-9B38-43EA-8AAC-3B552D0E9409}" type="presParOf" srcId="{E79A7906-1AC2-493C-AFB1-6E6861FE185B}" destId="{2E90E65B-9BCE-4439-B08E-DDA16BFB53C7}" srcOrd="0" destOrd="0" presId="urn:microsoft.com/office/officeart/2005/8/layout/hChevron3"/>
    <dgm:cxn modelId="{BF459DB2-BAE5-482B-B99F-57009465CD19}" type="presParOf" srcId="{E79A7906-1AC2-493C-AFB1-6E6861FE185B}" destId="{4EB57308-BCC9-49DC-9FA1-2EE6F52ACA25}" srcOrd="1" destOrd="0" presId="urn:microsoft.com/office/officeart/2005/8/layout/hChevron3"/>
    <dgm:cxn modelId="{BA3479E0-28F4-4245-8E5C-35573751B498}" type="presParOf" srcId="{E79A7906-1AC2-493C-AFB1-6E6861FE185B}" destId="{5AC198A9-3883-45C6-9505-DF8FDA56E423}" srcOrd="2" destOrd="0" presId="urn:microsoft.com/office/officeart/2005/8/layout/hChevron3"/>
    <dgm:cxn modelId="{013CD729-513F-4D97-AF6B-B77210109758}" type="presParOf" srcId="{E79A7906-1AC2-493C-AFB1-6E6861FE185B}" destId="{5D95688B-8F40-47EC-9081-60A7BB8F5D2F}" srcOrd="3" destOrd="0" presId="urn:microsoft.com/office/officeart/2005/8/layout/hChevron3"/>
    <dgm:cxn modelId="{9B7E0757-179E-4D4B-9A58-9E8E87A4DAA7}" type="presParOf" srcId="{E79A7906-1AC2-493C-AFB1-6E6861FE185B}" destId="{50AD22D7-B73B-4A5A-ACCC-031B636E4587}" srcOrd="4" destOrd="0" presId="urn:microsoft.com/office/officeart/2005/8/layout/hChevron3"/>
    <dgm:cxn modelId="{BD64F381-963B-4610-AF49-8B74777E9FBA}" type="presParOf" srcId="{E79A7906-1AC2-493C-AFB1-6E6861FE185B}" destId="{0BD1D299-E91D-4FCD-9F4A-83AABEF31F5B}" srcOrd="5" destOrd="0" presId="urn:microsoft.com/office/officeart/2005/8/layout/hChevron3"/>
    <dgm:cxn modelId="{28109BB7-6EFF-43D3-B8C1-D6093793E389}" type="presParOf" srcId="{E79A7906-1AC2-493C-AFB1-6E6861FE185B}" destId="{E2B9DF91-044B-469B-BD0E-BA92A5E9F71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noFill/>
        <a:ln w="28575">
          <a:solidFill>
            <a:schemeClr val="bg1">
              <a:lumMod val="85000"/>
            </a:schemeClr>
          </a:solidFill>
        </a:ln>
      </dgm:spPr>
      <dgm:t>
        <a:bodyPr/>
        <a:lstStyle/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 w="285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spc="300" dirty="0" smtClean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8E6BCB2-EC15-4B26-AA13-F99358C40400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spc="300" dirty="0" smtClean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10E8B61-F91B-4157-AA12-3EBE747174A5}" type="parTrans" cxnId="{57BCF029-2085-4C33-9822-E8E9AC37D97F}">
      <dgm:prSet/>
      <dgm:spPr/>
    </dgm:pt>
    <dgm:pt modelId="{2FC2B1EE-64B6-45C2-839A-B3854677D809}" type="sibTrans" cxnId="{57BCF029-2085-4C33-9822-E8E9AC37D97F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2E4A0915-747E-42C2-8BFE-E47A631C9E99}" type="pres">
      <dgm:prSet presAssocID="{F8E6BCB2-EC15-4B26-AA13-F99358C4040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B84B52-5465-41C0-BBBD-E5609D1105CD}" type="pres">
      <dgm:prSet presAssocID="{2FC2B1EE-64B6-45C2-839A-B3854677D809}" presName="sibTrans" presStyleLbl="sibTrans1D1" presStyleIdx="5" presStyleCnt="6"/>
      <dgm:spPr/>
    </dgm:pt>
    <dgm:pt modelId="{889B2E0E-47B8-4289-9552-7351ECF0BE1F}" type="pres">
      <dgm:prSet presAssocID="{2FC2B1EE-64B6-45C2-839A-B3854677D809}" presName="connectorText" presStyleLbl="sibTrans1D1" presStyleIdx="5" presStyleCnt="6"/>
      <dgm:spPr/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4041A715-C4CD-472D-B6C3-B21F41F79A98}" type="presOf" srcId="{F27D70FE-37C1-48B7-841A-B2BE7507C83C}" destId="{68C1F0CF-EE9B-4D83-BA20-E4218C41A67C}" srcOrd="0" destOrd="0" presId="urn:microsoft.com/office/officeart/2005/8/layout/bProcess3"/>
    <dgm:cxn modelId="{168F7262-1A6F-4AAE-97B9-6C11B65C57B1}" type="presOf" srcId="{2FC2B1EE-64B6-45C2-839A-B3854677D809}" destId="{889B2E0E-47B8-4289-9552-7351ECF0BE1F}" srcOrd="1" destOrd="0" presId="urn:microsoft.com/office/officeart/2005/8/layout/bProcess3"/>
    <dgm:cxn modelId="{D060E2A8-974B-44AE-9A35-E1355D461729}" type="presOf" srcId="{7EA388BB-C55B-4705-B1A8-C726CA93CDD6}" destId="{F6364AA3-CD4E-4EDA-A0A4-3C02BF50A683}" srcOrd="0" destOrd="0" presId="urn:microsoft.com/office/officeart/2005/8/layout/bProcess3"/>
    <dgm:cxn modelId="{D5D76F98-F829-4BD1-AA2F-78C4C7B5CB2E}" type="presOf" srcId="{F8E6BCB2-EC15-4B26-AA13-F99358C40400}" destId="{2E4A0915-747E-42C2-8BFE-E47A631C9E99}" srcOrd="0" destOrd="0" presId="urn:microsoft.com/office/officeart/2005/8/layout/bProcess3"/>
    <dgm:cxn modelId="{1CAAA4F2-C9BF-4D7C-A951-BF18BEB6DBF1}" type="presOf" srcId="{50A14E10-394B-4A16-8840-3FF19BFE51A7}" destId="{89172825-F34B-4771-9088-171A6F106361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7A380D03-6E79-496D-8A97-8BACB1E2B91E}" type="presOf" srcId="{F27D70FE-37C1-48B7-841A-B2BE7507C83C}" destId="{1160046E-E375-4E9F-BE32-DDCEF0647D22}" srcOrd="1" destOrd="0" presId="urn:microsoft.com/office/officeart/2005/8/layout/bProcess3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AE540917-D8CA-49D1-9B0D-759FDDFC1184}" type="presOf" srcId="{BE259B64-F260-4AD1-9F16-FED6F3B5B9EC}" destId="{AD45548B-580F-49E1-877E-CFBC27607480}" srcOrd="0" destOrd="0" presId="urn:microsoft.com/office/officeart/2005/8/layout/bProcess3"/>
    <dgm:cxn modelId="{4A0D47A9-6DCB-46B0-A56B-7B343BCC21F6}" type="presOf" srcId="{2FC2B1EE-64B6-45C2-839A-B3854677D809}" destId="{52B84B52-5465-41C0-BBBD-E5609D1105CD}" srcOrd="0" destOrd="0" presId="urn:microsoft.com/office/officeart/2005/8/layout/bProcess3"/>
    <dgm:cxn modelId="{8F32DAA0-52E6-4365-BAAF-216A00BDF14D}" type="presOf" srcId="{DBD899D0-3323-4E0E-ADAA-6C4D9DA1CC07}" destId="{442ACDE3-ABB2-4FEC-8F30-0A0727C0ABF1}" srcOrd="1" destOrd="0" presId="urn:microsoft.com/office/officeart/2005/8/layout/bProcess3"/>
    <dgm:cxn modelId="{5103E2E7-F94B-4B82-8FA4-F85C5628F856}" type="presOf" srcId="{DBD899D0-3323-4E0E-ADAA-6C4D9DA1CC07}" destId="{F7655C28-947C-4C85-8039-B1464FFEBFE3}" srcOrd="0" destOrd="0" presId="urn:microsoft.com/office/officeart/2005/8/layout/bProcess3"/>
    <dgm:cxn modelId="{E60E54FF-C033-4C4F-91D3-9B4B232B9ABE}" type="presOf" srcId="{64B7044C-C751-4BC2-8EB8-6F0A5828CAF0}" destId="{28CA22D3-05B2-48A5-A749-B15B59C1B352}" srcOrd="0" destOrd="0" presId="urn:microsoft.com/office/officeart/2005/8/layout/bProcess3"/>
    <dgm:cxn modelId="{46728A99-3A8B-484F-B47C-9162B59CDA1A}" type="presOf" srcId="{797214D6-5D35-42A2-8D66-A8928A66EE5A}" destId="{4AD3A5CA-AAB3-48E1-B52F-C792214828EA}" srcOrd="0" destOrd="0" presId="urn:microsoft.com/office/officeart/2005/8/layout/bProcess3"/>
    <dgm:cxn modelId="{32A4CA2A-2DEB-486D-9846-561E13407AF4}" type="presOf" srcId="{797214D6-5D35-42A2-8D66-A8928A66EE5A}" destId="{4217FC4B-4D63-4729-8D47-3FA776DAD10D}" srcOrd="1" destOrd="0" presId="urn:microsoft.com/office/officeart/2005/8/layout/bProcess3"/>
    <dgm:cxn modelId="{552F8B2B-A56F-45B1-9D45-51F2B83991C7}" type="presOf" srcId="{23995C39-C9D1-46BA-98DC-6A4E232480BC}" destId="{296F2DDA-20CB-4DE6-96A1-E6F7F52C975C}" srcOrd="0" destOrd="0" presId="urn:microsoft.com/office/officeart/2005/8/layout/bProcess3"/>
    <dgm:cxn modelId="{678774FA-47BE-48BC-8C86-99FEB7575671}" type="presOf" srcId="{3A4E202C-9F9F-4547-9C4A-9E8CCA383AE2}" destId="{470F6FFF-533E-4DCC-A3B9-5EEC0C53A70C}" srcOrd="1" destOrd="0" presId="urn:microsoft.com/office/officeart/2005/8/layout/bProcess3"/>
    <dgm:cxn modelId="{7F902CD6-E229-4A2A-AAB9-EE195070CFD4}" type="presOf" srcId="{A48E7ACD-695C-45BF-9D40-20BF355E6A05}" destId="{4258BAB0-FBF4-49CF-B4E3-3ECF4110C1B8}" srcOrd="0" destOrd="0" presId="urn:microsoft.com/office/officeart/2005/8/layout/bProcess3"/>
    <dgm:cxn modelId="{6ADA8DC8-A361-4A6F-A3BE-9F5F3451F134}" type="presOf" srcId="{3A4E202C-9F9F-4547-9C4A-9E8CCA383AE2}" destId="{0896178F-20DA-4169-9A6A-55AFB95610B4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C733F9AD-52C1-4E7B-8E0C-2B034D8A5701}" type="presOf" srcId="{002D058C-0E6C-4248-B324-B4771D015659}" destId="{B919A46E-E10E-4676-AB33-462E69534337}" srcOrd="0" destOrd="0" presId="urn:microsoft.com/office/officeart/2005/8/layout/bProcess3"/>
    <dgm:cxn modelId="{B0F26C14-AD52-41C1-922A-ABF5157E03EB}" type="presOf" srcId="{A8CC029D-8F96-48E8-B614-6A72A2753BF2}" destId="{D43A9753-3136-41FC-8A6E-0031597BB5A9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57BCF029-2085-4C33-9822-E8E9AC37D97F}" srcId="{002D058C-0E6C-4248-B324-B4771D015659}" destId="{F8E6BCB2-EC15-4B26-AA13-F99358C40400}" srcOrd="5" destOrd="0" parTransId="{510E8B61-F91B-4157-AA12-3EBE747174A5}" sibTransId="{2FC2B1EE-64B6-45C2-839A-B3854677D809}"/>
    <dgm:cxn modelId="{C026CBC8-8864-4178-94B0-F1BCC0798306}" type="presOf" srcId="{A8CC029D-8F96-48E8-B614-6A72A2753BF2}" destId="{B949A6C5-64B5-4134-9A71-E5601DEA6668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C9E12D58-F7A3-46F5-91C0-8502EC539B40}" type="presParOf" srcId="{B919A46E-E10E-4676-AB33-462E69534337}" destId="{F6364AA3-CD4E-4EDA-A0A4-3C02BF50A683}" srcOrd="0" destOrd="0" presId="urn:microsoft.com/office/officeart/2005/8/layout/bProcess3"/>
    <dgm:cxn modelId="{5DC11E75-934E-42AF-A704-63CC00549D12}" type="presParOf" srcId="{B919A46E-E10E-4676-AB33-462E69534337}" destId="{F7655C28-947C-4C85-8039-B1464FFEBFE3}" srcOrd="1" destOrd="0" presId="urn:microsoft.com/office/officeart/2005/8/layout/bProcess3"/>
    <dgm:cxn modelId="{C36BAB8B-222B-4181-9629-80D0BBE8E89F}" type="presParOf" srcId="{F7655C28-947C-4C85-8039-B1464FFEBFE3}" destId="{442ACDE3-ABB2-4FEC-8F30-0A0727C0ABF1}" srcOrd="0" destOrd="0" presId="urn:microsoft.com/office/officeart/2005/8/layout/bProcess3"/>
    <dgm:cxn modelId="{F47BB448-316E-4AE8-A4BA-C20A9B72AC0A}" type="presParOf" srcId="{B919A46E-E10E-4676-AB33-462E69534337}" destId="{28CA22D3-05B2-48A5-A749-B15B59C1B352}" srcOrd="2" destOrd="0" presId="urn:microsoft.com/office/officeart/2005/8/layout/bProcess3"/>
    <dgm:cxn modelId="{00534EC2-C474-4B4A-BBD0-A7DE883384C5}" type="presParOf" srcId="{B919A46E-E10E-4676-AB33-462E69534337}" destId="{68C1F0CF-EE9B-4D83-BA20-E4218C41A67C}" srcOrd="3" destOrd="0" presId="urn:microsoft.com/office/officeart/2005/8/layout/bProcess3"/>
    <dgm:cxn modelId="{31E9203B-0D35-44BC-8DF8-B9863852BE43}" type="presParOf" srcId="{68C1F0CF-EE9B-4D83-BA20-E4218C41A67C}" destId="{1160046E-E375-4E9F-BE32-DDCEF0647D22}" srcOrd="0" destOrd="0" presId="urn:microsoft.com/office/officeart/2005/8/layout/bProcess3"/>
    <dgm:cxn modelId="{145F105F-CC0F-424B-954A-5E786BCD4319}" type="presParOf" srcId="{B919A46E-E10E-4676-AB33-462E69534337}" destId="{296F2DDA-20CB-4DE6-96A1-E6F7F52C975C}" srcOrd="4" destOrd="0" presId="urn:microsoft.com/office/officeart/2005/8/layout/bProcess3"/>
    <dgm:cxn modelId="{1D9F16A6-88C3-4D53-91D8-75B810F704E9}" type="presParOf" srcId="{B919A46E-E10E-4676-AB33-462E69534337}" destId="{D43A9753-3136-41FC-8A6E-0031597BB5A9}" srcOrd="5" destOrd="0" presId="urn:microsoft.com/office/officeart/2005/8/layout/bProcess3"/>
    <dgm:cxn modelId="{F7BCD085-672F-4993-B880-83159DE07E6F}" type="presParOf" srcId="{D43A9753-3136-41FC-8A6E-0031597BB5A9}" destId="{B949A6C5-64B5-4134-9A71-E5601DEA6668}" srcOrd="0" destOrd="0" presId="urn:microsoft.com/office/officeart/2005/8/layout/bProcess3"/>
    <dgm:cxn modelId="{F4102D19-78E1-4FF0-9ECF-4929C40DB0C6}" type="presParOf" srcId="{B919A46E-E10E-4676-AB33-462E69534337}" destId="{4258BAB0-FBF4-49CF-B4E3-3ECF4110C1B8}" srcOrd="6" destOrd="0" presId="urn:microsoft.com/office/officeart/2005/8/layout/bProcess3"/>
    <dgm:cxn modelId="{2F3002C2-2ABA-4C6B-921D-AE1F00931D8B}" type="presParOf" srcId="{B919A46E-E10E-4676-AB33-462E69534337}" destId="{0896178F-20DA-4169-9A6A-55AFB95610B4}" srcOrd="7" destOrd="0" presId="urn:microsoft.com/office/officeart/2005/8/layout/bProcess3"/>
    <dgm:cxn modelId="{F4356894-40B7-4CB8-8648-84D0B5255BA3}" type="presParOf" srcId="{0896178F-20DA-4169-9A6A-55AFB95610B4}" destId="{470F6FFF-533E-4DCC-A3B9-5EEC0C53A70C}" srcOrd="0" destOrd="0" presId="urn:microsoft.com/office/officeart/2005/8/layout/bProcess3"/>
    <dgm:cxn modelId="{5ABEC2BA-8926-4813-AE19-56C79128332A}" type="presParOf" srcId="{B919A46E-E10E-4676-AB33-462E69534337}" destId="{AD45548B-580F-49E1-877E-CFBC27607480}" srcOrd="8" destOrd="0" presId="urn:microsoft.com/office/officeart/2005/8/layout/bProcess3"/>
    <dgm:cxn modelId="{7B3C2381-AD07-4F02-AF33-E28F86D96057}" type="presParOf" srcId="{B919A46E-E10E-4676-AB33-462E69534337}" destId="{4AD3A5CA-AAB3-48E1-B52F-C792214828EA}" srcOrd="9" destOrd="0" presId="urn:microsoft.com/office/officeart/2005/8/layout/bProcess3"/>
    <dgm:cxn modelId="{B14EB417-A653-41C9-A5C9-E55ABB97E0DE}" type="presParOf" srcId="{4AD3A5CA-AAB3-48E1-B52F-C792214828EA}" destId="{4217FC4B-4D63-4729-8D47-3FA776DAD10D}" srcOrd="0" destOrd="0" presId="urn:microsoft.com/office/officeart/2005/8/layout/bProcess3"/>
    <dgm:cxn modelId="{3089134C-3798-4451-918C-720076FD68B5}" type="presParOf" srcId="{B919A46E-E10E-4676-AB33-462E69534337}" destId="{2E4A0915-747E-42C2-8BFE-E47A631C9E99}" srcOrd="10" destOrd="0" presId="urn:microsoft.com/office/officeart/2005/8/layout/bProcess3"/>
    <dgm:cxn modelId="{F46DA32F-3C47-48E8-90B7-E6F67195A513}" type="presParOf" srcId="{B919A46E-E10E-4676-AB33-462E69534337}" destId="{52B84B52-5465-41C0-BBBD-E5609D1105CD}" srcOrd="11" destOrd="0" presId="urn:microsoft.com/office/officeart/2005/8/layout/bProcess3"/>
    <dgm:cxn modelId="{4BD1C62A-9365-485E-8B58-59652F34E973}" type="presParOf" srcId="{52B84B52-5465-41C0-BBBD-E5609D1105CD}" destId="{889B2E0E-47B8-4289-9552-7351ECF0BE1F}" srcOrd="0" destOrd="0" presId="urn:microsoft.com/office/officeart/2005/8/layout/bProcess3"/>
    <dgm:cxn modelId="{280E0828-6D48-4CCE-B256-EEC801C05D15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noFill/>
        <a:ln w="28575">
          <a:solidFill>
            <a:schemeClr val="bg1">
              <a:lumMod val="85000"/>
            </a:schemeClr>
          </a:solidFill>
        </a:ln>
      </dgm:spPr>
      <dgm:t>
        <a:bodyPr/>
        <a:lstStyle/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spc="300" dirty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/>
      <dgm:spPr>
        <a:noFill/>
        <a:ln w="28575">
          <a:solidFill>
            <a:schemeClr val="tx2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spc="300" dirty="0" smtClean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rgbClr val="DDDDDD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87166B6C-7C46-4CA6-BADA-1114603A74CB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구성</a:t>
          </a:r>
          <a:endParaRPr lang="ko-KR" altLang="en-US" sz="24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90D4789-169B-4E49-A957-D40A651F8C16}" type="parTrans" cxnId="{21B1F2CA-CD67-4ABA-8940-B5D89677F219}">
      <dgm:prSet/>
      <dgm:spPr/>
    </dgm:pt>
    <dgm:pt modelId="{588F4AA1-3738-4946-A455-48EA31490D5A}" type="sibTrans" cxnId="{21B1F2CA-CD67-4ABA-8940-B5D89677F219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9B23C4C-5E25-4D72-AE4A-213B62785F0C}" type="pres">
      <dgm:prSet presAssocID="{87166B6C-7C46-4CA6-BADA-1114603A74C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AF8E13-5E11-47CA-8CC8-9CB17D029172}" type="pres">
      <dgm:prSet presAssocID="{588F4AA1-3738-4946-A455-48EA31490D5A}" presName="sibTrans" presStyleLbl="sibTrans1D1" presStyleIdx="5" presStyleCnt="6"/>
      <dgm:spPr/>
    </dgm:pt>
    <dgm:pt modelId="{89A9D960-ED6D-4EF1-BAB3-C3DDB6750ED1}" type="pres">
      <dgm:prSet presAssocID="{588F4AA1-3738-4946-A455-48EA31490D5A}" presName="connectorText" presStyleLbl="sibTrans1D1" presStyleIdx="5" presStyleCnt="6"/>
      <dgm:spPr/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F0EADE7-BC85-405B-9318-2A6CE9D6F37C}" type="presOf" srcId="{F27D70FE-37C1-48B7-841A-B2BE7507C83C}" destId="{1160046E-E375-4E9F-BE32-DDCEF0647D22}" srcOrd="1" destOrd="0" presId="urn:microsoft.com/office/officeart/2005/8/layout/bProcess3"/>
    <dgm:cxn modelId="{ED6D131A-A7A2-4644-B798-8E1FB7472310}" type="presOf" srcId="{DBD899D0-3323-4E0E-ADAA-6C4D9DA1CC07}" destId="{442ACDE3-ABB2-4FEC-8F30-0A0727C0ABF1}" srcOrd="1" destOrd="0" presId="urn:microsoft.com/office/officeart/2005/8/layout/bProcess3"/>
    <dgm:cxn modelId="{5DE82F40-1B1F-4DB2-98B9-8BCD9831A9CB}" type="presOf" srcId="{797214D6-5D35-42A2-8D66-A8928A66EE5A}" destId="{4217FC4B-4D63-4729-8D47-3FA776DAD10D}" srcOrd="1" destOrd="0" presId="urn:microsoft.com/office/officeart/2005/8/layout/bProcess3"/>
    <dgm:cxn modelId="{120F2065-0659-4A92-B5C5-03F326B94C2B}" type="presOf" srcId="{64B7044C-C751-4BC2-8EB8-6F0A5828CAF0}" destId="{28CA22D3-05B2-48A5-A749-B15B59C1B352}" srcOrd="0" destOrd="0" presId="urn:microsoft.com/office/officeart/2005/8/layout/bProcess3"/>
    <dgm:cxn modelId="{2653BF8C-1915-4B88-99B9-A5F76E88EA53}" type="presOf" srcId="{3A4E202C-9F9F-4547-9C4A-9E8CCA383AE2}" destId="{0896178F-20DA-4169-9A6A-55AFB95610B4}" srcOrd="0" destOrd="0" presId="urn:microsoft.com/office/officeart/2005/8/layout/bProcess3"/>
    <dgm:cxn modelId="{81AC8929-4331-4F87-84E2-D4E115246B5C}" type="presOf" srcId="{7EA388BB-C55B-4705-B1A8-C726CA93CDD6}" destId="{F6364AA3-CD4E-4EDA-A0A4-3C02BF50A683}" srcOrd="0" destOrd="0" presId="urn:microsoft.com/office/officeart/2005/8/layout/bProcess3"/>
    <dgm:cxn modelId="{3740EDDA-B315-491F-A0BE-2429C9DCDE7E}" type="presOf" srcId="{BE259B64-F260-4AD1-9F16-FED6F3B5B9EC}" destId="{AD45548B-580F-49E1-877E-CFBC27607480}" srcOrd="0" destOrd="0" presId="urn:microsoft.com/office/officeart/2005/8/layout/bProcess3"/>
    <dgm:cxn modelId="{B62597B6-131F-47E3-922E-E78ACAF121B0}" type="presOf" srcId="{A8CC029D-8F96-48E8-B614-6A72A2753BF2}" destId="{B949A6C5-64B5-4134-9A71-E5601DEA6668}" srcOrd="1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085EFB3D-0DAB-443F-98EE-08B5C7E5BF68}" type="presOf" srcId="{588F4AA1-3738-4946-A455-48EA31490D5A}" destId="{A4AF8E13-5E11-47CA-8CC8-9CB17D029172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AD2AE692-D2C6-4EB1-87E1-AE59C97306C8}" type="presOf" srcId="{F27D70FE-37C1-48B7-841A-B2BE7507C83C}" destId="{68C1F0CF-EE9B-4D83-BA20-E4218C41A67C}" srcOrd="0" destOrd="0" presId="urn:microsoft.com/office/officeart/2005/8/layout/bProcess3"/>
    <dgm:cxn modelId="{079E81D3-BC0C-49A3-908B-FC65DC1AA575}" type="presOf" srcId="{002D058C-0E6C-4248-B324-B4771D015659}" destId="{B919A46E-E10E-4676-AB33-462E69534337}" srcOrd="0" destOrd="0" presId="urn:microsoft.com/office/officeart/2005/8/layout/bProcess3"/>
    <dgm:cxn modelId="{DFD9BC5F-7F7F-4359-9FF1-79F2EB3F1656}" type="presOf" srcId="{588F4AA1-3738-4946-A455-48EA31490D5A}" destId="{89A9D960-ED6D-4EF1-BAB3-C3DDB6750ED1}" srcOrd="1" destOrd="0" presId="urn:microsoft.com/office/officeart/2005/8/layout/bProcess3"/>
    <dgm:cxn modelId="{0D32B294-7D71-49F9-87B3-F59C73EAC9CB}" type="presOf" srcId="{3A4E202C-9F9F-4547-9C4A-9E8CCA383AE2}" destId="{470F6FFF-533E-4DCC-A3B9-5EEC0C53A70C}" srcOrd="1" destOrd="0" presId="urn:microsoft.com/office/officeart/2005/8/layout/bProcess3"/>
    <dgm:cxn modelId="{092423B7-2E17-40E6-B2A5-AE34C8F01978}" type="presOf" srcId="{50A14E10-394B-4A16-8840-3FF19BFE51A7}" destId="{89172825-F34B-4771-9088-171A6F106361}" srcOrd="0" destOrd="0" presId="urn:microsoft.com/office/officeart/2005/8/layout/bProcess3"/>
    <dgm:cxn modelId="{904E9BCC-DD7F-4564-B0C6-1A5121ECF39E}" type="presOf" srcId="{87166B6C-7C46-4CA6-BADA-1114603A74CB}" destId="{A9B23C4C-5E25-4D72-AE4A-213B62785F0C}" srcOrd="0" destOrd="0" presId="urn:microsoft.com/office/officeart/2005/8/layout/bProcess3"/>
    <dgm:cxn modelId="{8491D157-F8E8-47F8-9EF7-274F0DE068CC}" type="presOf" srcId="{DBD899D0-3323-4E0E-ADAA-6C4D9DA1CC07}" destId="{F7655C28-947C-4C85-8039-B1464FFEBFE3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A6A60932-A827-4586-ADD6-3AE94878C827}" type="presOf" srcId="{A8CC029D-8F96-48E8-B614-6A72A2753BF2}" destId="{D43A9753-3136-41FC-8A6E-0031597BB5A9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21B1F2CA-CD67-4ABA-8940-B5D89677F219}" srcId="{002D058C-0E6C-4248-B324-B4771D015659}" destId="{87166B6C-7C46-4CA6-BADA-1114603A74CB}" srcOrd="5" destOrd="0" parTransId="{690D4789-169B-4E49-A957-D40A651F8C16}" sibTransId="{588F4AA1-3738-4946-A455-48EA31490D5A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854D3D2-01F1-4F25-9B29-D13771377C7C}" type="presOf" srcId="{23995C39-C9D1-46BA-98DC-6A4E232480BC}" destId="{296F2DDA-20CB-4DE6-96A1-E6F7F52C975C}" srcOrd="0" destOrd="0" presId="urn:microsoft.com/office/officeart/2005/8/layout/bProcess3"/>
    <dgm:cxn modelId="{6307B363-FEFF-40FD-9683-D6BE06D5F1CF}" type="presOf" srcId="{797214D6-5D35-42A2-8D66-A8928A66EE5A}" destId="{4AD3A5CA-AAB3-48E1-B52F-C792214828EA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9C3452BF-0816-4700-A70B-3673B01C85A2}" type="presOf" srcId="{A48E7ACD-695C-45BF-9D40-20BF355E6A05}" destId="{4258BAB0-FBF4-49CF-B4E3-3ECF4110C1B8}" srcOrd="0" destOrd="0" presId="urn:microsoft.com/office/officeart/2005/8/layout/bProcess3"/>
    <dgm:cxn modelId="{3E906104-C90C-466F-A727-26E06E76DECB}" type="presParOf" srcId="{B919A46E-E10E-4676-AB33-462E69534337}" destId="{F6364AA3-CD4E-4EDA-A0A4-3C02BF50A683}" srcOrd="0" destOrd="0" presId="urn:microsoft.com/office/officeart/2005/8/layout/bProcess3"/>
    <dgm:cxn modelId="{8539B62C-403D-4A2A-9D3E-457F5E79A626}" type="presParOf" srcId="{B919A46E-E10E-4676-AB33-462E69534337}" destId="{F7655C28-947C-4C85-8039-B1464FFEBFE3}" srcOrd="1" destOrd="0" presId="urn:microsoft.com/office/officeart/2005/8/layout/bProcess3"/>
    <dgm:cxn modelId="{F18F476F-764E-4EC7-AB80-FF1D034A3972}" type="presParOf" srcId="{F7655C28-947C-4C85-8039-B1464FFEBFE3}" destId="{442ACDE3-ABB2-4FEC-8F30-0A0727C0ABF1}" srcOrd="0" destOrd="0" presId="urn:microsoft.com/office/officeart/2005/8/layout/bProcess3"/>
    <dgm:cxn modelId="{00DC7ADD-7BE7-470B-8D52-B5CBFBFD3139}" type="presParOf" srcId="{B919A46E-E10E-4676-AB33-462E69534337}" destId="{28CA22D3-05B2-48A5-A749-B15B59C1B352}" srcOrd="2" destOrd="0" presId="urn:microsoft.com/office/officeart/2005/8/layout/bProcess3"/>
    <dgm:cxn modelId="{DF071457-C5DC-4735-AF73-9376E189D0E9}" type="presParOf" srcId="{B919A46E-E10E-4676-AB33-462E69534337}" destId="{68C1F0CF-EE9B-4D83-BA20-E4218C41A67C}" srcOrd="3" destOrd="0" presId="urn:microsoft.com/office/officeart/2005/8/layout/bProcess3"/>
    <dgm:cxn modelId="{D3794B87-2988-47DB-8B97-E0C5E0B99D43}" type="presParOf" srcId="{68C1F0CF-EE9B-4D83-BA20-E4218C41A67C}" destId="{1160046E-E375-4E9F-BE32-DDCEF0647D22}" srcOrd="0" destOrd="0" presId="urn:microsoft.com/office/officeart/2005/8/layout/bProcess3"/>
    <dgm:cxn modelId="{525DECFC-DAAF-4EA1-9051-C691FE3B898B}" type="presParOf" srcId="{B919A46E-E10E-4676-AB33-462E69534337}" destId="{296F2DDA-20CB-4DE6-96A1-E6F7F52C975C}" srcOrd="4" destOrd="0" presId="urn:microsoft.com/office/officeart/2005/8/layout/bProcess3"/>
    <dgm:cxn modelId="{10E5B410-ABEB-4A80-BF60-B01B2F4EF1DE}" type="presParOf" srcId="{B919A46E-E10E-4676-AB33-462E69534337}" destId="{D43A9753-3136-41FC-8A6E-0031597BB5A9}" srcOrd="5" destOrd="0" presId="urn:microsoft.com/office/officeart/2005/8/layout/bProcess3"/>
    <dgm:cxn modelId="{79112DF1-EFA7-4DC6-B705-3E2CB3B2FFDC}" type="presParOf" srcId="{D43A9753-3136-41FC-8A6E-0031597BB5A9}" destId="{B949A6C5-64B5-4134-9A71-E5601DEA6668}" srcOrd="0" destOrd="0" presId="urn:microsoft.com/office/officeart/2005/8/layout/bProcess3"/>
    <dgm:cxn modelId="{8257525B-5F44-45ED-A787-5C2797A60353}" type="presParOf" srcId="{B919A46E-E10E-4676-AB33-462E69534337}" destId="{4258BAB0-FBF4-49CF-B4E3-3ECF4110C1B8}" srcOrd="6" destOrd="0" presId="urn:microsoft.com/office/officeart/2005/8/layout/bProcess3"/>
    <dgm:cxn modelId="{57241F14-7D45-42B6-B5CD-8E75C5EBFB05}" type="presParOf" srcId="{B919A46E-E10E-4676-AB33-462E69534337}" destId="{0896178F-20DA-4169-9A6A-55AFB95610B4}" srcOrd="7" destOrd="0" presId="urn:microsoft.com/office/officeart/2005/8/layout/bProcess3"/>
    <dgm:cxn modelId="{62425C8C-F566-4002-91DF-64E012B611E2}" type="presParOf" srcId="{0896178F-20DA-4169-9A6A-55AFB95610B4}" destId="{470F6FFF-533E-4DCC-A3B9-5EEC0C53A70C}" srcOrd="0" destOrd="0" presId="urn:microsoft.com/office/officeart/2005/8/layout/bProcess3"/>
    <dgm:cxn modelId="{518F2CB9-9BCA-4000-8D7F-BFE77EBE2A73}" type="presParOf" srcId="{B919A46E-E10E-4676-AB33-462E69534337}" destId="{AD45548B-580F-49E1-877E-CFBC27607480}" srcOrd="8" destOrd="0" presId="urn:microsoft.com/office/officeart/2005/8/layout/bProcess3"/>
    <dgm:cxn modelId="{B5B3783F-B2A8-4B41-AB6F-516C0F514013}" type="presParOf" srcId="{B919A46E-E10E-4676-AB33-462E69534337}" destId="{4AD3A5CA-AAB3-48E1-B52F-C792214828EA}" srcOrd="9" destOrd="0" presId="urn:microsoft.com/office/officeart/2005/8/layout/bProcess3"/>
    <dgm:cxn modelId="{DF15C339-BF79-4D7D-8389-81603770583B}" type="presParOf" srcId="{4AD3A5CA-AAB3-48E1-B52F-C792214828EA}" destId="{4217FC4B-4D63-4729-8D47-3FA776DAD10D}" srcOrd="0" destOrd="0" presId="urn:microsoft.com/office/officeart/2005/8/layout/bProcess3"/>
    <dgm:cxn modelId="{7FA7F854-738A-448C-9951-4615E8E00D9F}" type="presParOf" srcId="{B919A46E-E10E-4676-AB33-462E69534337}" destId="{A9B23C4C-5E25-4D72-AE4A-213B62785F0C}" srcOrd="10" destOrd="0" presId="urn:microsoft.com/office/officeart/2005/8/layout/bProcess3"/>
    <dgm:cxn modelId="{9144AA59-D467-4597-9770-1E22571FEAB4}" type="presParOf" srcId="{B919A46E-E10E-4676-AB33-462E69534337}" destId="{A4AF8E13-5E11-47CA-8CC8-9CB17D029172}" srcOrd="11" destOrd="0" presId="urn:microsoft.com/office/officeart/2005/8/layout/bProcess3"/>
    <dgm:cxn modelId="{E8E3790C-B1F3-48D2-A9B2-B0BCD6CAC4ED}" type="presParOf" srcId="{A4AF8E13-5E11-47CA-8CC8-9CB17D029172}" destId="{89A9D960-ED6D-4EF1-BAB3-C3DDB6750ED1}" srcOrd="0" destOrd="0" presId="urn:microsoft.com/office/officeart/2005/8/layout/bProcess3"/>
    <dgm:cxn modelId="{DE1464AC-0CD0-42CD-ACD0-8EB327001579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2_1" csCatId="accent2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형태소 분석기 자체적으로 불 용어 제거</a:t>
          </a:r>
          <a:endParaRPr lang="ko-KR" altLang="en-US" sz="2000" b="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IDF </a:t>
          </a:r>
          <a:r>
            <a:rPr lang="ko-KR" altLang="en-US" sz="2000" b="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값이 불필요하다</a:t>
          </a:r>
          <a:r>
            <a:rPr lang="en-US" altLang="ko-KR" sz="2000" b="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.</a:t>
          </a:r>
          <a:endParaRPr lang="ko-KR" altLang="en-US" sz="2000" b="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TF </a:t>
          </a:r>
          <a:r>
            <a:rPr lang="ko-KR" altLang="en-US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즉</a:t>
          </a:r>
          <a:r>
            <a:rPr lang="en-US" altLang="ko-KR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, </a:t>
          </a:r>
          <a:r>
            <a:rPr lang="ko-KR" altLang="en-US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단어 빈도수만 사용</a:t>
          </a:r>
          <a:endParaRPr lang="ko-KR" altLang="en-US" sz="2000" b="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 custScaleX="92416" custLinFactNeighborX="0" custLinFactNeighborY="-4370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 custScaleX="120717" custLinFactNeighborX="0" custLinFactNeighborY="2510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7595A0-168B-4ED8-8F9A-DD4B309C392D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41D6678B-148E-4850-9838-C39209648C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TF</a:t>
          </a:r>
          <a:r>
            <a:rPr lang="ko-KR" altLang="en-US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와 </a:t>
          </a:r>
          <a:r>
            <a:rPr lang="en-US" altLang="ko-KR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Word2Vec </a:t>
          </a:r>
          <a:r>
            <a:rPr lang="ko-KR" altLang="en-US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을 연결하는 작업</a:t>
          </a:r>
          <a:r>
            <a:rPr lang="en-US" altLang="ko-KR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. </a:t>
          </a:r>
          <a:endParaRPr lang="ko-KR" altLang="en-US" b="1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5C25774D-D6FC-4742-882C-3361F2957958}" type="par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E3865AD1-EB6D-4B6A-A642-DBAB718ABD9E}" type="sib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9A2F1192-90DB-43A9-AD10-310BFC3F587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7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모든 문서의 중복되는 키워드 </a:t>
          </a:r>
          <a:r>
            <a:rPr lang="en-US" altLang="ko-KR" sz="17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TF</a:t>
          </a:r>
          <a:r>
            <a:rPr lang="ko-KR" altLang="en-US" sz="17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값의 합 </a:t>
          </a:r>
          <a:endParaRPr lang="en-US" altLang="ko-KR" sz="1700" b="1" dirty="0" smtClean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  <a:p>
          <a:pPr latinLnBrk="1">
            <a:lnSpc>
              <a:spcPct val="100000"/>
            </a:lnSpc>
          </a:pPr>
          <a:r>
            <a:rPr lang="en-US" altLang="ko-KR" sz="36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= RTF</a:t>
          </a:r>
          <a:endParaRPr lang="ko-KR" altLang="en-US" sz="1700" b="1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C99ADA21-55E0-4BDC-AF42-360E416AA61A}" type="par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22BBE505-3966-47C5-8914-A89B65D8BA8D}" type="sib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B4292E1E-8859-4C4F-9D30-A0266F028A05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16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RTF </a:t>
          </a:r>
          <a:r>
            <a:rPr lang="ko-KR" altLang="en-US" sz="16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와 </a:t>
          </a:r>
          <a:r>
            <a:rPr lang="en-US" altLang="ko-KR" sz="16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Word2Vec</a:t>
          </a:r>
          <a:r>
            <a:rPr lang="ko-KR" altLang="en-US" sz="16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의 조합으로 키워드 별 </a:t>
          </a:r>
          <a:r>
            <a:rPr lang="en-US" altLang="ko-KR" sz="16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20</a:t>
          </a:r>
          <a:r>
            <a:rPr lang="ko-KR" altLang="en-US" sz="16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개의 파생키워드와 간의 연관성을 보여줌 </a:t>
          </a:r>
          <a:endParaRPr lang="en-US" altLang="ko-KR" sz="1600" b="1" dirty="0" smtClean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  <a:p>
          <a:pPr latinLnBrk="1">
            <a:lnSpc>
              <a:spcPct val="150000"/>
            </a:lnSpc>
          </a:pPr>
          <a:r>
            <a:rPr lang="en-US" altLang="ko-KR" sz="20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= </a:t>
          </a:r>
          <a:r>
            <a:rPr lang="en-US" altLang="ko-KR" sz="24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Context Relation </a:t>
          </a:r>
          <a:r>
            <a:rPr lang="en-US" altLang="ko-KR" sz="2400" b="1" dirty="0" err="1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Metrix</a:t>
          </a:r>
          <a:endParaRPr lang="ko-KR" altLang="en-US" sz="2400" b="1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DD2EB078-E848-4862-8202-D2F6DBB40904}" type="par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6A7B9181-BEAA-4012-BD23-08684FCCBA73}" type="sib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2224B433-46B7-4882-82E8-998C9C9712C2}" type="pres">
      <dgm:prSet presAssocID="{1C7595A0-168B-4ED8-8F9A-DD4B309C39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FA4CF3-8829-4F20-B289-CF56E111F740}" type="pres">
      <dgm:prSet presAssocID="{1C7595A0-168B-4ED8-8F9A-DD4B309C392D}" presName="dummyMaxCanvas" presStyleCnt="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745140DC-1D34-4484-8B83-151B75F7B00C}" type="pres">
      <dgm:prSet presAssocID="{1C7595A0-168B-4ED8-8F9A-DD4B309C392D}" presName="ThreeNodes_1" presStyleLbl="node1" presStyleIdx="0" presStyleCnt="3" custScaleY="74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9414C-5209-4D2F-A969-F6D92C2E05E4}" type="pres">
      <dgm:prSet presAssocID="{1C7595A0-168B-4ED8-8F9A-DD4B309C392D}" presName="ThreeNodes_2" presStyleLbl="node1" presStyleIdx="1" presStyleCnt="3" custScaleX="106436" custLinFactNeighborX="-338" custLinFactNeighborY="-159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4ADE7D-8929-4C92-AA97-577D64EB3ACE}" type="pres">
      <dgm:prSet presAssocID="{1C7595A0-168B-4ED8-8F9A-DD4B309C392D}" presName="ThreeNodes_3" presStyleLbl="node1" presStyleIdx="2" presStyleCnt="3" custScaleY="12857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1A1548-EC7F-4504-933D-FCBB34B133B2}" type="pres">
      <dgm:prSet presAssocID="{1C7595A0-168B-4ED8-8F9A-DD4B309C392D}" presName="ThreeConn_1-2" presStyleLbl="fgAccFollowNode1" presStyleIdx="0" presStyleCnt="2" custLinFactNeighborX="-12895" custLinFactNeighborY="-157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B51D4A-5627-426D-8449-A1005F2E85FD}" type="pres">
      <dgm:prSet presAssocID="{1C7595A0-168B-4ED8-8F9A-DD4B309C392D}" presName="ThreeConn_2-3" presStyleLbl="fgAccFollowNode1" presStyleIdx="1" presStyleCnt="2" custLinFactNeighborX="-11771" custLinFactNeighborY="-2322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E8365B-5519-46D5-8CE8-143D32B7BB17}" type="pres">
      <dgm:prSet presAssocID="{1C7595A0-168B-4ED8-8F9A-DD4B309C392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C0BCA2-8125-4837-B96D-7D53E77D3B9B}" type="pres">
      <dgm:prSet presAssocID="{1C7595A0-168B-4ED8-8F9A-DD4B309C392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B7CD99-8AB2-4938-95AB-6EE5F5472A1C}" type="pres">
      <dgm:prSet presAssocID="{1C7595A0-168B-4ED8-8F9A-DD4B309C392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F9CE4E-A195-49C9-975B-1B0E0D32EA3D}" type="presOf" srcId="{41D6678B-148E-4850-9838-C39209648C96}" destId="{745140DC-1D34-4484-8B83-151B75F7B00C}" srcOrd="0" destOrd="0" presId="urn:microsoft.com/office/officeart/2005/8/layout/vProcess5"/>
    <dgm:cxn modelId="{4EF9C6C7-3E18-4B4F-9415-83B88BD5CC84}" type="presOf" srcId="{1C7595A0-168B-4ED8-8F9A-DD4B309C392D}" destId="{2224B433-46B7-4882-82E8-998C9C9712C2}" srcOrd="0" destOrd="0" presId="urn:microsoft.com/office/officeart/2005/8/layout/vProcess5"/>
    <dgm:cxn modelId="{65A5F4D6-C51B-42AE-92C4-CC9022235335}" srcId="{1C7595A0-168B-4ED8-8F9A-DD4B309C392D}" destId="{41D6678B-148E-4850-9838-C39209648C96}" srcOrd="0" destOrd="0" parTransId="{5C25774D-D6FC-4742-882C-3361F2957958}" sibTransId="{E3865AD1-EB6D-4B6A-A642-DBAB718ABD9E}"/>
    <dgm:cxn modelId="{773A93A3-CE12-407E-97DF-C59879EE1A52}" type="presOf" srcId="{22BBE505-3966-47C5-8914-A89B65D8BA8D}" destId="{80B51D4A-5627-426D-8449-A1005F2E85FD}" srcOrd="0" destOrd="0" presId="urn:microsoft.com/office/officeart/2005/8/layout/vProcess5"/>
    <dgm:cxn modelId="{B5CA7B28-AFD2-40BF-B257-F23781393AFD}" type="presOf" srcId="{B4292E1E-8859-4C4F-9D30-A0266F028A05}" destId="{B8B7CD99-8AB2-4938-95AB-6EE5F5472A1C}" srcOrd="1" destOrd="0" presId="urn:microsoft.com/office/officeart/2005/8/layout/vProcess5"/>
    <dgm:cxn modelId="{F2257F25-C79E-45F7-B103-97F2B979E538}" srcId="{1C7595A0-168B-4ED8-8F9A-DD4B309C392D}" destId="{9A2F1192-90DB-43A9-AD10-310BFC3F5870}" srcOrd="1" destOrd="0" parTransId="{C99ADA21-55E0-4BDC-AF42-360E416AA61A}" sibTransId="{22BBE505-3966-47C5-8914-A89B65D8BA8D}"/>
    <dgm:cxn modelId="{D1836E09-E230-4E7D-B6C1-24879568A79B}" type="presOf" srcId="{B4292E1E-8859-4C4F-9D30-A0266F028A05}" destId="{2C4ADE7D-8929-4C92-AA97-577D64EB3ACE}" srcOrd="0" destOrd="0" presId="urn:microsoft.com/office/officeart/2005/8/layout/vProcess5"/>
    <dgm:cxn modelId="{47329F67-C979-4F0A-B827-136F94720817}" type="presOf" srcId="{E3865AD1-EB6D-4B6A-A642-DBAB718ABD9E}" destId="{BF1A1548-EC7F-4504-933D-FCBB34B133B2}" srcOrd="0" destOrd="0" presId="urn:microsoft.com/office/officeart/2005/8/layout/vProcess5"/>
    <dgm:cxn modelId="{11BE0308-B3F7-48DA-86E7-DC68B3255A05}" srcId="{1C7595A0-168B-4ED8-8F9A-DD4B309C392D}" destId="{B4292E1E-8859-4C4F-9D30-A0266F028A05}" srcOrd="2" destOrd="0" parTransId="{DD2EB078-E848-4862-8202-D2F6DBB40904}" sibTransId="{6A7B9181-BEAA-4012-BD23-08684FCCBA73}"/>
    <dgm:cxn modelId="{203E131D-A293-4854-86A8-3200E4D9E2D6}" type="presOf" srcId="{9A2F1192-90DB-43A9-AD10-310BFC3F5870}" destId="{AB39414C-5209-4D2F-A969-F6D92C2E05E4}" srcOrd="0" destOrd="0" presId="urn:microsoft.com/office/officeart/2005/8/layout/vProcess5"/>
    <dgm:cxn modelId="{3CDD7E64-2DE0-4E8E-8CC9-6207E2D4CFDE}" type="presOf" srcId="{41D6678B-148E-4850-9838-C39209648C96}" destId="{A2E8365B-5519-46D5-8CE8-143D32B7BB17}" srcOrd="1" destOrd="0" presId="urn:microsoft.com/office/officeart/2005/8/layout/vProcess5"/>
    <dgm:cxn modelId="{2405369E-BECA-428F-AF3A-7E50109BD865}" type="presOf" srcId="{9A2F1192-90DB-43A9-AD10-310BFC3F5870}" destId="{ECC0BCA2-8125-4837-B96D-7D53E77D3B9B}" srcOrd="1" destOrd="0" presId="urn:microsoft.com/office/officeart/2005/8/layout/vProcess5"/>
    <dgm:cxn modelId="{DA48557B-C381-4B9E-A531-2BAE70C0E4B7}" type="presParOf" srcId="{2224B433-46B7-4882-82E8-998C9C9712C2}" destId="{D9FA4CF3-8829-4F20-B289-CF56E111F740}" srcOrd="0" destOrd="0" presId="urn:microsoft.com/office/officeart/2005/8/layout/vProcess5"/>
    <dgm:cxn modelId="{60A59866-C8FA-4CA0-9588-9B480FB2A577}" type="presParOf" srcId="{2224B433-46B7-4882-82E8-998C9C9712C2}" destId="{745140DC-1D34-4484-8B83-151B75F7B00C}" srcOrd="1" destOrd="0" presId="urn:microsoft.com/office/officeart/2005/8/layout/vProcess5"/>
    <dgm:cxn modelId="{2AE3EBAC-4886-4870-B737-D2EF425A09BE}" type="presParOf" srcId="{2224B433-46B7-4882-82E8-998C9C9712C2}" destId="{AB39414C-5209-4D2F-A969-F6D92C2E05E4}" srcOrd="2" destOrd="0" presId="urn:microsoft.com/office/officeart/2005/8/layout/vProcess5"/>
    <dgm:cxn modelId="{310B18F5-2A81-4907-9336-EFCA19260B26}" type="presParOf" srcId="{2224B433-46B7-4882-82E8-998C9C9712C2}" destId="{2C4ADE7D-8929-4C92-AA97-577D64EB3ACE}" srcOrd="3" destOrd="0" presId="urn:microsoft.com/office/officeart/2005/8/layout/vProcess5"/>
    <dgm:cxn modelId="{C1C0BA49-05DD-49B9-957F-22B2DD6F2C7D}" type="presParOf" srcId="{2224B433-46B7-4882-82E8-998C9C9712C2}" destId="{BF1A1548-EC7F-4504-933D-FCBB34B133B2}" srcOrd="4" destOrd="0" presId="urn:microsoft.com/office/officeart/2005/8/layout/vProcess5"/>
    <dgm:cxn modelId="{5D941C35-5171-434B-8098-47DA9B4F7970}" type="presParOf" srcId="{2224B433-46B7-4882-82E8-998C9C9712C2}" destId="{80B51D4A-5627-426D-8449-A1005F2E85FD}" srcOrd="5" destOrd="0" presId="urn:microsoft.com/office/officeart/2005/8/layout/vProcess5"/>
    <dgm:cxn modelId="{759EC2D5-B54D-4B7E-AC67-9BF4BD58E5F7}" type="presParOf" srcId="{2224B433-46B7-4882-82E8-998C9C9712C2}" destId="{A2E8365B-5519-46D5-8CE8-143D32B7BB17}" srcOrd="6" destOrd="0" presId="urn:microsoft.com/office/officeart/2005/8/layout/vProcess5"/>
    <dgm:cxn modelId="{6360CB2D-366A-4D82-9088-820DF8B8ABB3}" type="presParOf" srcId="{2224B433-46B7-4882-82E8-998C9C9712C2}" destId="{ECC0BCA2-8125-4837-B96D-7D53E77D3B9B}" srcOrd="7" destOrd="0" presId="urn:microsoft.com/office/officeart/2005/8/layout/vProcess5"/>
    <dgm:cxn modelId="{9E00DD55-C116-40DE-87CC-68CD5A758F9E}" type="presParOf" srcId="{2224B433-46B7-4882-82E8-998C9C9712C2}" destId="{B8B7CD99-8AB2-4938-95AB-6EE5F5472A1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noFill/>
        <a:ln w="28575">
          <a:solidFill>
            <a:schemeClr val="bg1">
              <a:lumMod val="85000"/>
            </a:schemeClr>
          </a:solidFill>
        </a:ln>
      </dgm:spPr>
      <dgm:t>
        <a:bodyPr/>
        <a:lstStyle/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spc="300" dirty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spc="300" dirty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E259B64-F260-4AD1-9F16-FED6F3B5B9EC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latinLnBrk="1"/>
          <a:r>
            <a:rPr lang="ko-KR" altLang="en-US" sz="32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rgbClr val="DDDDDD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7BE0236-28BC-4CBB-9D91-DEB77C905F74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spc="300" dirty="0" smtClean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71C422E-BC04-4DB1-97C5-E2E6172C17C9}" type="parTrans" cxnId="{819CFA16-E683-4AB0-BEE8-E0AF95D8581F}">
      <dgm:prSet/>
      <dgm:spPr/>
    </dgm:pt>
    <dgm:pt modelId="{59CBA3A8-6789-48E5-83A7-C73E1DAB5518}" type="sibTrans" cxnId="{819CFA16-E683-4AB0-BEE8-E0AF95D8581F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ABBEA73-C3AB-45C0-BC96-23CCCCEA5E43}" type="pres">
      <dgm:prSet presAssocID="{07BE0236-28BC-4CBB-9D91-DEB77C905F7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24BEB1-15F7-41AD-9FF0-63D6174200DA}" type="pres">
      <dgm:prSet presAssocID="{59CBA3A8-6789-48E5-83A7-C73E1DAB5518}" presName="sibTrans" presStyleLbl="sibTrans1D1" presStyleIdx="5" presStyleCnt="6"/>
      <dgm:spPr/>
    </dgm:pt>
    <dgm:pt modelId="{590869D4-B4A0-445A-B4DC-3B8BB2B21A22}" type="pres">
      <dgm:prSet presAssocID="{59CBA3A8-6789-48E5-83A7-C73E1DAB5518}" presName="connectorText" presStyleLbl="sibTrans1D1" presStyleIdx="5" presStyleCnt="6"/>
      <dgm:spPr/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BBFC5E-357E-4C83-B466-6B5D9B3C6D2C}" type="presOf" srcId="{59CBA3A8-6789-48E5-83A7-C73E1DAB5518}" destId="{BF24BEB1-15F7-41AD-9FF0-63D6174200DA}" srcOrd="0" destOrd="0" presId="urn:microsoft.com/office/officeart/2005/8/layout/bProcess3"/>
    <dgm:cxn modelId="{1B2A7D2A-ABC8-4525-983A-FA0F13466CD7}" type="presOf" srcId="{002D058C-0E6C-4248-B324-B4771D015659}" destId="{B919A46E-E10E-4676-AB33-462E69534337}" srcOrd="0" destOrd="0" presId="urn:microsoft.com/office/officeart/2005/8/layout/bProcess3"/>
    <dgm:cxn modelId="{C2DEAE88-F471-41FF-BD9A-4EB5FD5DD19B}" type="presOf" srcId="{3A4E202C-9F9F-4547-9C4A-9E8CCA383AE2}" destId="{0896178F-20DA-4169-9A6A-55AFB95610B4}" srcOrd="0" destOrd="0" presId="urn:microsoft.com/office/officeart/2005/8/layout/bProcess3"/>
    <dgm:cxn modelId="{7469F0BC-88E9-4B09-9E6C-E17C7237A8F2}" type="presOf" srcId="{23995C39-C9D1-46BA-98DC-6A4E232480BC}" destId="{296F2DDA-20CB-4DE6-96A1-E6F7F52C975C}" srcOrd="0" destOrd="0" presId="urn:microsoft.com/office/officeart/2005/8/layout/bProcess3"/>
    <dgm:cxn modelId="{564B069C-589C-4A7E-9D7B-6155531338BA}" type="presOf" srcId="{DBD899D0-3323-4E0E-ADAA-6C4D9DA1CC07}" destId="{F7655C28-947C-4C85-8039-B1464FFEBFE3}" srcOrd="0" destOrd="0" presId="urn:microsoft.com/office/officeart/2005/8/layout/bProcess3"/>
    <dgm:cxn modelId="{96DE04D1-0A2F-42E1-A0D0-73ACF1472AE8}" type="presOf" srcId="{A8CC029D-8F96-48E8-B614-6A72A2753BF2}" destId="{B949A6C5-64B5-4134-9A71-E5601DEA6668}" srcOrd="1" destOrd="0" presId="urn:microsoft.com/office/officeart/2005/8/layout/bProcess3"/>
    <dgm:cxn modelId="{16401BA0-236D-41D6-A7E1-9E137322977A}" type="presOf" srcId="{50A14E10-394B-4A16-8840-3FF19BFE51A7}" destId="{89172825-F34B-4771-9088-171A6F106361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707B49F4-E6CB-49FC-8BC3-ECC45E8EB5D4}" type="presOf" srcId="{797214D6-5D35-42A2-8D66-A8928A66EE5A}" destId="{4AD3A5CA-AAB3-48E1-B52F-C792214828EA}" srcOrd="0" destOrd="0" presId="urn:microsoft.com/office/officeart/2005/8/layout/bProcess3"/>
    <dgm:cxn modelId="{5F2367CD-4AB3-43C1-B078-982E5DCD2048}" type="presOf" srcId="{DBD899D0-3323-4E0E-ADAA-6C4D9DA1CC07}" destId="{442ACDE3-ABB2-4FEC-8F30-0A0727C0ABF1}" srcOrd="1" destOrd="0" presId="urn:microsoft.com/office/officeart/2005/8/layout/bProcess3"/>
    <dgm:cxn modelId="{510D2B2A-35A0-4D7D-AEE9-837DD755D311}" type="presOf" srcId="{59CBA3A8-6789-48E5-83A7-C73E1DAB5518}" destId="{590869D4-B4A0-445A-B4DC-3B8BB2B21A22}" srcOrd="1" destOrd="0" presId="urn:microsoft.com/office/officeart/2005/8/layout/bProcess3"/>
    <dgm:cxn modelId="{AA3B92FE-4B41-49FF-A9DD-9C06D4801DED}" type="presOf" srcId="{7EA388BB-C55B-4705-B1A8-C726CA93CDD6}" destId="{F6364AA3-CD4E-4EDA-A0A4-3C02BF50A683}" srcOrd="0" destOrd="0" presId="urn:microsoft.com/office/officeart/2005/8/layout/bProcess3"/>
    <dgm:cxn modelId="{9D6979AC-27DD-4FD7-B9A0-689D01C932ED}" type="presOf" srcId="{797214D6-5D35-42A2-8D66-A8928A66EE5A}" destId="{4217FC4B-4D63-4729-8D47-3FA776DAD10D}" srcOrd="1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FBFE40DD-AC1E-49B8-9193-0268F6012F47}" type="presOf" srcId="{F27D70FE-37C1-48B7-841A-B2BE7507C83C}" destId="{1160046E-E375-4E9F-BE32-DDCEF0647D22}" srcOrd="1" destOrd="0" presId="urn:microsoft.com/office/officeart/2005/8/layout/bProcess3"/>
    <dgm:cxn modelId="{81AC0854-B68B-47A1-9D18-983DA03328F7}" type="presOf" srcId="{64B7044C-C751-4BC2-8EB8-6F0A5828CAF0}" destId="{28CA22D3-05B2-48A5-A749-B15B59C1B352}" srcOrd="0" destOrd="0" presId="urn:microsoft.com/office/officeart/2005/8/layout/bProcess3"/>
    <dgm:cxn modelId="{A6D0C280-ED5C-4C9D-B05A-DBEE0F14C545}" type="presOf" srcId="{A8CC029D-8F96-48E8-B614-6A72A2753BF2}" destId="{D43A9753-3136-41FC-8A6E-0031597BB5A9}" srcOrd="0" destOrd="0" presId="urn:microsoft.com/office/officeart/2005/8/layout/bProcess3"/>
    <dgm:cxn modelId="{819CFA16-E683-4AB0-BEE8-E0AF95D8581F}" srcId="{002D058C-0E6C-4248-B324-B4771D015659}" destId="{07BE0236-28BC-4CBB-9D91-DEB77C905F74}" srcOrd="5" destOrd="0" parTransId="{C71C422E-BC04-4DB1-97C5-E2E6172C17C9}" sibTransId="{59CBA3A8-6789-48E5-83A7-C73E1DAB5518}"/>
    <dgm:cxn modelId="{A7D7C043-08D8-4E8A-90ED-B16EF795EB5C}" type="presOf" srcId="{BE259B64-F260-4AD1-9F16-FED6F3B5B9EC}" destId="{AD45548B-580F-49E1-877E-CFBC27607480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AB71CD98-64E4-4E34-8A07-A1BCB375DFF1}" type="presOf" srcId="{07BE0236-28BC-4CBB-9D91-DEB77C905F74}" destId="{FABBEA73-C3AB-45C0-BC96-23CCCCEA5E4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ECAA3B51-C200-4C84-92CD-BDCBE8F76FD4}" type="presOf" srcId="{A48E7ACD-695C-45BF-9D40-20BF355E6A05}" destId="{4258BAB0-FBF4-49CF-B4E3-3ECF4110C1B8}" srcOrd="0" destOrd="0" presId="urn:microsoft.com/office/officeart/2005/8/layout/bProcess3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E0CC61B3-D252-47B4-8FC6-868365B5723E}" type="presOf" srcId="{F27D70FE-37C1-48B7-841A-B2BE7507C83C}" destId="{68C1F0CF-EE9B-4D83-BA20-E4218C41A67C}" srcOrd="0" destOrd="0" presId="urn:microsoft.com/office/officeart/2005/8/layout/bProcess3"/>
    <dgm:cxn modelId="{772BB631-5F91-4C4A-AD24-722BDE3FFEA8}" type="presOf" srcId="{3A4E202C-9F9F-4547-9C4A-9E8CCA383AE2}" destId="{470F6FFF-533E-4DCC-A3B9-5EEC0C53A70C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1F0AD6DC-9CC5-46C0-B38B-3D9628D61E1D}" type="presParOf" srcId="{B919A46E-E10E-4676-AB33-462E69534337}" destId="{F6364AA3-CD4E-4EDA-A0A4-3C02BF50A683}" srcOrd="0" destOrd="0" presId="urn:microsoft.com/office/officeart/2005/8/layout/bProcess3"/>
    <dgm:cxn modelId="{82F8B101-C409-4B5B-AF0D-91542F2AD659}" type="presParOf" srcId="{B919A46E-E10E-4676-AB33-462E69534337}" destId="{F7655C28-947C-4C85-8039-B1464FFEBFE3}" srcOrd="1" destOrd="0" presId="urn:microsoft.com/office/officeart/2005/8/layout/bProcess3"/>
    <dgm:cxn modelId="{9BA3B445-1596-448E-88A5-255741A4D335}" type="presParOf" srcId="{F7655C28-947C-4C85-8039-B1464FFEBFE3}" destId="{442ACDE3-ABB2-4FEC-8F30-0A0727C0ABF1}" srcOrd="0" destOrd="0" presId="urn:microsoft.com/office/officeart/2005/8/layout/bProcess3"/>
    <dgm:cxn modelId="{A9DD028D-F370-4F2D-9528-FC69D1A003B9}" type="presParOf" srcId="{B919A46E-E10E-4676-AB33-462E69534337}" destId="{28CA22D3-05B2-48A5-A749-B15B59C1B352}" srcOrd="2" destOrd="0" presId="urn:microsoft.com/office/officeart/2005/8/layout/bProcess3"/>
    <dgm:cxn modelId="{373572FB-B6A4-4435-B5A5-8A89BE665A73}" type="presParOf" srcId="{B919A46E-E10E-4676-AB33-462E69534337}" destId="{68C1F0CF-EE9B-4D83-BA20-E4218C41A67C}" srcOrd="3" destOrd="0" presId="urn:microsoft.com/office/officeart/2005/8/layout/bProcess3"/>
    <dgm:cxn modelId="{5500C008-4FD5-460C-84D3-6C674B265C9A}" type="presParOf" srcId="{68C1F0CF-EE9B-4D83-BA20-E4218C41A67C}" destId="{1160046E-E375-4E9F-BE32-DDCEF0647D22}" srcOrd="0" destOrd="0" presId="urn:microsoft.com/office/officeart/2005/8/layout/bProcess3"/>
    <dgm:cxn modelId="{87EAF43B-F125-473C-9B4B-F273ECF681A8}" type="presParOf" srcId="{B919A46E-E10E-4676-AB33-462E69534337}" destId="{296F2DDA-20CB-4DE6-96A1-E6F7F52C975C}" srcOrd="4" destOrd="0" presId="urn:microsoft.com/office/officeart/2005/8/layout/bProcess3"/>
    <dgm:cxn modelId="{A781157B-AC9D-49AC-AA93-04195D4CCA88}" type="presParOf" srcId="{B919A46E-E10E-4676-AB33-462E69534337}" destId="{D43A9753-3136-41FC-8A6E-0031597BB5A9}" srcOrd="5" destOrd="0" presId="urn:microsoft.com/office/officeart/2005/8/layout/bProcess3"/>
    <dgm:cxn modelId="{FFAB2938-E57E-4C57-893B-9FABA727B98C}" type="presParOf" srcId="{D43A9753-3136-41FC-8A6E-0031597BB5A9}" destId="{B949A6C5-64B5-4134-9A71-E5601DEA6668}" srcOrd="0" destOrd="0" presId="urn:microsoft.com/office/officeart/2005/8/layout/bProcess3"/>
    <dgm:cxn modelId="{031906F9-176B-4D24-8E63-7579DABECD80}" type="presParOf" srcId="{B919A46E-E10E-4676-AB33-462E69534337}" destId="{4258BAB0-FBF4-49CF-B4E3-3ECF4110C1B8}" srcOrd="6" destOrd="0" presId="urn:microsoft.com/office/officeart/2005/8/layout/bProcess3"/>
    <dgm:cxn modelId="{F5EC266B-3B3A-489B-AE71-FAC1CBCBF179}" type="presParOf" srcId="{B919A46E-E10E-4676-AB33-462E69534337}" destId="{0896178F-20DA-4169-9A6A-55AFB95610B4}" srcOrd="7" destOrd="0" presId="urn:microsoft.com/office/officeart/2005/8/layout/bProcess3"/>
    <dgm:cxn modelId="{3BC07619-2980-4A7E-B46A-711BED80E882}" type="presParOf" srcId="{0896178F-20DA-4169-9A6A-55AFB95610B4}" destId="{470F6FFF-533E-4DCC-A3B9-5EEC0C53A70C}" srcOrd="0" destOrd="0" presId="urn:microsoft.com/office/officeart/2005/8/layout/bProcess3"/>
    <dgm:cxn modelId="{AAB2DC44-8623-4A46-BBE1-877164BA9675}" type="presParOf" srcId="{B919A46E-E10E-4676-AB33-462E69534337}" destId="{AD45548B-580F-49E1-877E-CFBC27607480}" srcOrd="8" destOrd="0" presId="urn:microsoft.com/office/officeart/2005/8/layout/bProcess3"/>
    <dgm:cxn modelId="{5BB279EE-FC5F-4CA1-9E7D-E7A336AC7AA1}" type="presParOf" srcId="{B919A46E-E10E-4676-AB33-462E69534337}" destId="{4AD3A5CA-AAB3-48E1-B52F-C792214828EA}" srcOrd="9" destOrd="0" presId="urn:microsoft.com/office/officeart/2005/8/layout/bProcess3"/>
    <dgm:cxn modelId="{04583B12-294E-41B3-B27E-259F2A799DA8}" type="presParOf" srcId="{4AD3A5CA-AAB3-48E1-B52F-C792214828EA}" destId="{4217FC4B-4D63-4729-8D47-3FA776DAD10D}" srcOrd="0" destOrd="0" presId="urn:microsoft.com/office/officeart/2005/8/layout/bProcess3"/>
    <dgm:cxn modelId="{F7164119-F768-46E8-8A4E-96501A5F24F6}" type="presParOf" srcId="{B919A46E-E10E-4676-AB33-462E69534337}" destId="{FABBEA73-C3AB-45C0-BC96-23CCCCEA5E43}" srcOrd="10" destOrd="0" presId="urn:microsoft.com/office/officeart/2005/8/layout/bProcess3"/>
    <dgm:cxn modelId="{9B5CF398-A72B-4801-AE0F-5BCDBCD83C3C}" type="presParOf" srcId="{B919A46E-E10E-4676-AB33-462E69534337}" destId="{BF24BEB1-15F7-41AD-9FF0-63D6174200DA}" srcOrd="11" destOrd="0" presId="urn:microsoft.com/office/officeart/2005/8/layout/bProcess3"/>
    <dgm:cxn modelId="{5F98D9F2-4EFC-437E-B3EF-4F4791F27F9D}" type="presParOf" srcId="{BF24BEB1-15F7-41AD-9FF0-63D6174200DA}" destId="{590869D4-B4A0-445A-B4DC-3B8BB2B21A22}" srcOrd="0" destOrd="0" presId="urn:microsoft.com/office/officeart/2005/8/layout/bProcess3"/>
    <dgm:cxn modelId="{A1E8FDBA-9DB4-4EC1-A46C-25E2BAE6E2FB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169265" y="430267"/>
          <a:ext cx="4272954" cy="1483940"/>
        </a:xfrm>
        <a:prstGeom prst="ellipse">
          <a:avLst/>
        </a:prstGeom>
        <a:solidFill>
          <a:schemeClr val="dk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2898322" y="4063934"/>
          <a:ext cx="828092" cy="529978"/>
        </a:xfrm>
        <a:prstGeom prst="down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324947" y="4487917"/>
          <a:ext cx="3974841" cy="99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이슈왓슈</a:t>
          </a:r>
          <a:endParaRPr lang="ko-KR" altLang="en-US" sz="4400" b="1" kern="1200" spc="6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1324947" y="4487917"/>
        <a:ext cx="3974841" cy="993710"/>
      </dsp:txXfrm>
    </dsp:sp>
    <dsp:sp modelId="{07DB2C96-0F8E-43AA-B001-AAF622506325}">
      <dsp:nvSpPr>
        <dsp:cNvPr id="0" name=""/>
        <dsp:cNvSpPr/>
      </dsp:nvSpPr>
      <dsp:spPr>
        <a:xfrm>
          <a:off x="2722766" y="2028815"/>
          <a:ext cx="1490565" cy="1490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연관성</a:t>
          </a:r>
          <a:endParaRPr lang="ko-KR" altLang="en-US" sz="24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41054" y="2247103"/>
        <a:ext cx="1053989" cy="1053989"/>
      </dsp:txXfrm>
    </dsp:sp>
    <dsp:sp modelId="{789C89A2-4CD2-41CD-9570-769BA6D430EF}">
      <dsp:nvSpPr>
        <dsp:cNvPr id="0" name=""/>
        <dsp:cNvSpPr/>
      </dsp:nvSpPr>
      <dsp:spPr>
        <a:xfrm>
          <a:off x="1656183" y="910560"/>
          <a:ext cx="1490565" cy="1490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중요도</a:t>
          </a:r>
          <a:endParaRPr lang="ko-KR" altLang="en-US" sz="24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1874471" y="1128848"/>
        <a:ext cx="1053989" cy="1053989"/>
      </dsp:txXfrm>
    </dsp:sp>
    <dsp:sp modelId="{3B6E5240-F008-438B-AD58-1195A692FCD4}">
      <dsp:nvSpPr>
        <dsp:cNvPr id="0" name=""/>
        <dsp:cNvSpPr/>
      </dsp:nvSpPr>
      <dsp:spPr>
        <a:xfrm>
          <a:off x="3179873" y="550174"/>
          <a:ext cx="1490565" cy="1490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맥락</a:t>
          </a:r>
          <a:endParaRPr lang="ko-KR" altLang="en-US" sz="39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398161" y="768462"/>
        <a:ext cx="1053989" cy="1053989"/>
      </dsp:txXfrm>
    </dsp:sp>
    <dsp:sp modelId="{6A21A7AA-4EFE-4957-8E93-8ACD5CA124DD}">
      <dsp:nvSpPr>
        <dsp:cNvPr id="0" name=""/>
        <dsp:cNvSpPr/>
      </dsp:nvSpPr>
      <dsp:spPr>
        <a:xfrm>
          <a:off x="993710" y="248086"/>
          <a:ext cx="4637315" cy="3709852"/>
        </a:xfrm>
        <a:prstGeom prst="funnel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C624-3F9C-439D-B4B8-9707C06C9750}">
      <dsp:nvSpPr>
        <dsp:cNvPr id="0" name=""/>
        <dsp:cNvSpPr/>
      </dsp:nvSpPr>
      <dsp:spPr>
        <a:xfrm>
          <a:off x="610267" y="0"/>
          <a:ext cx="6916368" cy="42484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576D0-DBE7-48BE-9832-516F7FCAF808}">
      <dsp:nvSpPr>
        <dsp:cNvPr id="0" name=""/>
        <dsp:cNvSpPr/>
      </dsp:nvSpPr>
      <dsp:spPr>
        <a:xfrm>
          <a:off x="3575" y="1274541"/>
          <a:ext cx="1563413" cy="1699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분석 결과 </a:t>
          </a:r>
          <a:endParaRPr lang="ko-KR" altLang="en-US" sz="2200" kern="1200" dirty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79895" y="1350861"/>
        <a:ext cx="1410773" cy="1546748"/>
      </dsp:txXfrm>
    </dsp:sp>
    <dsp:sp modelId="{53F3A3D8-2613-46B0-86C7-86F2AFB509DC}">
      <dsp:nvSpPr>
        <dsp:cNvPr id="0" name=""/>
        <dsp:cNvSpPr/>
      </dsp:nvSpPr>
      <dsp:spPr>
        <a:xfrm>
          <a:off x="1645160" y="1274541"/>
          <a:ext cx="1563413" cy="1699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파일형식을</a:t>
          </a:r>
          <a:r>
            <a:rPr lang="ko-KR" altLang="en-US" sz="18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 </a:t>
          </a:r>
          <a:r>
            <a:rPr lang="en-US" altLang="ko-KR" sz="1800" kern="1200" dirty="0" err="1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Json</a:t>
          </a:r>
          <a:r>
            <a:rPr lang="en-US" altLang="ko-KR" sz="18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 </a:t>
          </a:r>
          <a:r>
            <a:rPr lang="ko-KR" altLang="en-US" sz="18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형식으로 </a:t>
          </a:r>
          <a:r>
            <a:rPr lang="en-US" altLang="ko-KR" sz="18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Input</a:t>
          </a:r>
          <a:endParaRPr lang="ko-KR" altLang="en-US" sz="1800" kern="1200" dirty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1721480" y="1350861"/>
        <a:ext cx="1410773" cy="1546748"/>
      </dsp:txXfrm>
    </dsp:sp>
    <dsp:sp modelId="{AADC6C69-12EB-4CF2-81B4-307C90FDFF7B}">
      <dsp:nvSpPr>
        <dsp:cNvPr id="0" name=""/>
        <dsp:cNvSpPr/>
      </dsp:nvSpPr>
      <dsp:spPr>
        <a:xfrm>
          <a:off x="3286745" y="1274541"/>
          <a:ext cx="1563413" cy="1699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Java Script</a:t>
          </a:r>
          <a:r>
            <a:rPr lang="ko-KR" altLang="en-US" sz="18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의 라이브러리를 이용하여 구현</a:t>
          </a:r>
          <a:endParaRPr lang="ko-KR" altLang="en-US" sz="1800" kern="1200" dirty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3363065" y="1350861"/>
        <a:ext cx="1410773" cy="1546748"/>
      </dsp:txXfrm>
    </dsp:sp>
    <dsp:sp modelId="{34EC45EC-490C-48D8-9C3C-8E985F052E30}">
      <dsp:nvSpPr>
        <dsp:cNvPr id="0" name=""/>
        <dsp:cNvSpPr/>
      </dsp:nvSpPr>
      <dsp:spPr>
        <a:xfrm>
          <a:off x="4928329" y="1274541"/>
          <a:ext cx="1563413" cy="1699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 Three.js</a:t>
          </a:r>
          <a:br>
            <a:rPr lang="en-US" altLang="ko-KR" sz="22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</a:br>
          <a:r>
            <a:rPr lang="en-US" altLang="ko-KR" sz="22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3D-Force-Graph.js </a:t>
          </a:r>
          <a:r>
            <a:rPr lang="ko-KR" altLang="en-US" sz="22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이용</a:t>
          </a:r>
          <a:endParaRPr lang="ko-KR" altLang="en-US" sz="2200" kern="1200" dirty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5004649" y="1350861"/>
        <a:ext cx="1410773" cy="1546748"/>
      </dsp:txXfrm>
    </dsp:sp>
    <dsp:sp modelId="{13E20703-ABA6-4BDE-8075-7BA97BC38FDF}">
      <dsp:nvSpPr>
        <dsp:cNvPr id="0" name=""/>
        <dsp:cNvSpPr/>
      </dsp:nvSpPr>
      <dsp:spPr>
        <a:xfrm>
          <a:off x="6569914" y="1274541"/>
          <a:ext cx="1563413" cy="1699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서비스 </a:t>
          </a:r>
          <a:r>
            <a:rPr lang="en-US" altLang="ko-KR" sz="22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UI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구현</a:t>
          </a:r>
          <a:endParaRPr lang="en-US" altLang="ko-KR" sz="2200" kern="1200" dirty="0" smtClean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6646234" y="1350861"/>
        <a:ext cx="1410773" cy="15467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DDDDDD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kern="1200" spc="300" dirty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kern="1200" spc="300" dirty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AD45548B-580F-49E1-877E-CFBC27607480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BF24BEB1-15F7-41AD-9FF0-63D6174200D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24652" y="2953845"/>
        <a:ext cx="237395" cy="4424"/>
      </dsp:txXfrm>
    </dsp:sp>
    <dsp:sp modelId="{FABBEA73-C3AB-45C0-BC96-23CCCCEA5E43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0" kern="120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b="0" kern="120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b="0" kern="120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DDDDDD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0" kern="120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b="0" kern="120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0" kern="120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b="0" kern="120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0" kern="120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b="0" kern="120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0" kern="120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AD45548B-580F-49E1-877E-CFBC27607480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BF24BEB1-15F7-41AD-9FF0-63D6174200D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0" kern="120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3824652" y="2953845"/>
        <a:ext cx="237395" cy="4424"/>
      </dsp:txXfrm>
    </dsp:sp>
    <dsp:sp modelId="{FABBEA73-C3AB-45C0-BC96-23CCCCEA5E43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b="0" kern="120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spc="3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spc="3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kern="1200" spc="300" dirty="0" smtClean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 </a:t>
          </a:r>
          <a:endParaRPr lang="en-US" altLang="ko-KR" sz="2400" kern="1200" spc="300" dirty="0" smtClean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kern="1200" spc="300" dirty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</a:t>
          </a:r>
          <a:endParaRPr lang="en-US" altLang="ko-KR" sz="2400" kern="12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AD45548B-580F-49E1-877E-CFBC27607480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BCA79404-F3B6-40F4-B009-5B6EC3058A67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24652" y="2953845"/>
        <a:ext cx="237395" cy="4424"/>
      </dsp:txXfrm>
    </dsp:sp>
    <dsp:sp modelId="{A048E0F2-7420-4BB2-81DF-D6B07FCE9825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구성</a:t>
          </a:r>
          <a:endParaRPr lang="ko-KR" altLang="en-US" sz="2400" kern="12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DDDDDD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kern="1200" spc="300" dirty="0" smtClean="0">
            <a:solidFill>
              <a:sysClr val="windowText" lastClr="00000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 </a:t>
          </a:r>
          <a:endParaRPr lang="en-US" altLang="ko-KR" sz="2400" kern="1200" spc="300" dirty="0" smtClean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kern="1200" spc="300" dirty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</a:t>
          </a:r>
          <a:endParaRPr lang="en-US" altLang="ko-KR" sz="2400" kern="12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08750031-D7B3-4149-9A5A-E302B7210935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24652" y="2953845"/>
        <a:ext cx="237395" cy="4424"/>
      </dsp:txXfrm>
    </dsp:sp>
    <dsp:sp modelId="{8171F057-25FC-4E19-8E69-EED6F048D233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kern="1200" spc="300" dirty="0" smtClean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0E65B-9BCE-4439-B08E-DDA16BFB53C7}">
      <dsp:nvSpPr>
        <dsp:cNvPr id="0" name=""/>
        <dsp:cNvSpPr/>
      </dsp:nvSpPr>
      <dsp:spPr>
        <a:xfrm>
          <a:off x="2509" y="834680"/>
          <a:ext cx="2518116" cy="139756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크롤링한</a:t>
          </a:r>
          <a:r>
            <a:rPr lang="ko-KR" altLang="en-US" sz="16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기사 입력</a:t>
          </a:r>
          <a:endParaRPr lang="ko-KR" altLang="en-US" sz="16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509" y="834680"/>
        <a:ext cx="2168725" cy="1397564"/>
      </dsp:txXfrm>
    </dsp:sp>
    <dsp:sp modelId="{5AC198A9-3883-45C6-9505-DF8FDA56E423}">
      <dsp:nvSpPr>
        <dsp:cNvPr id="0" name=""/>
        <dsp:cNvSpPr/>
      </dsp:nvSpPr>
      <dsp:spPr>
        <a:xfrm>
          <a:off x="2017003" y="834680"/>
          <a:ext cx="2518116" cy="1397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White List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방식으로</a:t>
          </a:r>
          <a:endParaRPr lang="en-US" altLang="ko-KR" sz="1400" kern="12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기사선정 </a:t>
          </a:r>
          <a:endParaRPr lang="ko-KR" altLang="en-US" sz="14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15785" y="834680"/>
        <a:ext cx="1120552" cy="1397564"/>
      </dsp:txXfrm>
    </dsp:sp>
    <dsp:sp modelId="{50AD22D7-B73B-4A5A-ACCC-031B636E4587}">
      <dsp:nvSpPr>
        <dsp:cNvPr id="0" name=""/>
        <dsp:cNvSpPr/>
      </dsp:nvSpPr>
      <dsp:spPr>
        <a:xfrm>
          <a:off x="4031496" y="834680"/>
          <a:ext cx="2518116" cy="1397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Black List 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방식으로 </a:t>
          </a:r>
          <a:endParaRPr lang="en-US" altLang="ko-KR" sz="1400" kern="12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기사 제외</a:t>
          </a:r>
          <a:endParaRPr lang="ko-KR" altLang="en-US" sz="14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4730278" y="834680"/>
        <a:ext cx="1120552" cy="1397564"/>
      </dsp:txXfrm>
    </dsp:sp>
    <dsp:sp modelId="{E2B9DF91-044B-469B-BD0E-BA92A5E9F71A}">
      <dsp:nvSpPr>
        <dsp:cNvPr id="0" name=""/>
        <dsp:cNvSpPr/>
      </dsp:nvSpPr>
      <dsp:spPr>
        <a:xfrm>
          <a:off x="6045989" y="834680"/>
          <a:ext cx="2518116" cy="1397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최종 기사 </a:t>
          </a:r>
          <a:endParaRPr lang="en-US" altLang="ko-KR" sz="1600" kern="12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추출</a:t>
          </a:r>
          <a:endParaRPr lang="ko-KR" altLang="en-US" sz="16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744771" y="834680"/>
        <a:ext cx="1120552" cy="1397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kern="1200" spc="300" dirty="0" smtClean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kern="12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kern="12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AD45548B-580F-49E1-877E-CFBC27607480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52B84B52-5465-41C0-BBBD-E5609D1105CD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24652" y="2953845"/>
        <a:ext cx="237395" cy="4424"/>
      </dsp:txXfrm>
    </dsp:sp>
    <dsp:sp modelId="{2E4A0915-747E-42C2-8BFE-E47A631C9E99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kern="1200" spc="300" dirty="0" smtClean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kern="12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DDDDDD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kern="1200" spc="300" dirty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kern="1200" spc="300" dirty="0" smtClean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kern="12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AD45548B-580F-49E1-877E-CFBC27607480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A4AF8E13-5E11-47CA-8CC8-9CB17D029172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24652" y="2953845"/>
        <a:ext cx="237395" cy="4424"/>
      </dsp:txXfrm>
    </dsp:sp>
    <dsp:sp modelId="{A9B23C4C-5E25-4D72-AE4A-213B62785F0C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구성</a:t>
          </a:r>
          <a:endParaRPr lang="ko-KR" altLang="en-US" sz="2400" kern="12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-6931" y="796830"/>
          <a:ext cx="6900107" cy="1087386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2623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형태소 분석기 자체적으로 불 용어 제거</a:t>
          </a:r>
          <a:endParaRPr lang="ko-KR" altLang="en-US" sz="2000" b="0" kern="120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-6931" y="1068677"/>
        <a:ext cx="6628261" cy="543693"/>
      </dsp:txXfrm>
    </dsp:sp>
    <dsp:sp modelId="{B8851F7C-EFBA-43D0-A67D-809BF2817AF8}">
      <dsp:nvSpPr>
        <dsp:cNvPr id="0" name=""/>
        <dsp:cNvSpPr/>
      </dsp:nvSpPr>
      <dsp:spPr>
        <a:xfrm>
          <a:off x="2009582" y="1206810"/>
          <a:ext cx="5166718" cy="1087386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2623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IDF </a:t>
          </a:r>
          <a:r>
            <a:rPr lang="ko-KR" altLang="en-US" sz="2000" b="0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값이 불필요하다</a:t>
          </a:r>
          <a:r>
            <a:rPr lang="en-US" altLang="ko-KR" sz="2000" b="0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.</a:t>
          </a:r>
          <a:endParaRPr lang="ko-KR" altLang="en-US" sz="2000" b="0" kern="120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2009582" y="1478657"/>
        <a:ext cx="4894872" cy="543693"/>
      </dsp:txXfrm>
    </dsp:sp>
    <dsp:sp modelId="{B06FE3BA-3938-48D0-92F9-5A14C63AB129}">
      <dsp:nvSpPr>
        <dsp:cNvPr id="0" name=""/>
        <dsp:cNvSpPr/>
      </dsp:nvSpPr>
      <dsp:spPr>
        <a:xfrm>
          <a:off x="4012233" y="1596566"/>
          <a:ext cx="3461053" cy="1087386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2623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TF </a:t>
          </a:r>
          <a:r>
            <a:rPr lang="ko-KR" altLang="en-US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즉</a:t>
          </a:r>
          <a:r>
            <a:rPr lang="en-US" altLang="ko-KR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, </a:t>
          </a:r>
          <a:r>
            <a:rPr lang="ko-KR" altLang="en-US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단어 빈도수만 사용</a:t>
          </a:r>
          <a:endParaRPr lang="ko-KR" altLang="en-US" sz="2000" b="0" kern="120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4012233" y="1868413"/>
        <a:ext cx="3189207" cy="5436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140DC-1D34-4484-8B83-151B75F7B00C}">
      <dsp:nvSpPr>
        <dsp:cNvPr id="0" name=""/>
        <dsp:cNvSpPr/>
      </dsp:nvSpPr>
      <dsp:spPr>
        <a:xfrm>
          <a:off x="0" y="72008"/>
          <a:ext cx="6426714" cy="911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TF</a:t>
          </a:r>
          <a:r>
            <a:rPr lang="ko-KR" altLang="en-US" sz="28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와 </a:t>
          </a:r>
          <a:r>
            <a:rPr lang="en-US" altLang="ko-KR" sz="28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Word2Vec </a:t>
          </a:r>
          <a:r>
            <a:rPr lang="ko-KR" altLang="en-US" sz="28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을 연결하는 작업</a:t>
          </a:r>
          <a:r>
            <a:rPr lang="en-US" altLang="ko-KR" sz="28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. </a:t>
          </a:r>
          <a:endParaRPr lang="ko-KR" altLang="en-US" sz="2800" b="1" kern="120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26694" y="98702"/>
        <a:ext cx="5116746" cy="858010"/>
      </dsp:txXfrm>
    </dsp:sp>
    <dsp:sp modelId="{AB39414C-5209-4D2F-A969-F6D92C2E05E4}">
      <dsp:nvSpPr>
        <dsp:cNvPr id="0" name=""/>
        <dsp:cNvSpPr/>
      </dsp:nvSpPr>
      <dsp:spPr>
        <a:xfrm>
          <a:off x="338529" y="1152126"/>
          <a:ext cx="6840337" cy="12313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모든 문서의 중복되는 키워드 </a:t>
          </a:r>
          <a:r>
            <a:rPr lang="en-US" altLang="ko-KR" sz="17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TF</a:t>
          </a:r>
          <a:r>
            <a:rPr lang="ko-KR" altLang="en-US" sz="17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값의 합 </a:t>
          </a:r>
          <a:endParaRPr lang="en-US" altLang="ko-KR" sz="1700" b="1" kern="1200" dirty="0" smtClean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  <a:p>
          <a:pPr lvl="0" algn="l" defTabSz="7556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= RTF</a:t>
          </a:r>
          <a:endParaRPr lang="ko-KR" altLang="en-US" sz="1700" b="1" kern="120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374594" y="1188191"/>
        <a:ext cx="5312767" cy="1159206"/>
      </dsp:txXfrm>
    </dsp:sp>
    <dsp:sp modelId="{2C4ADE7D-8929-4C92-AA97-577D64EB3ACE}">
      <dsp:nvSpPr>
        <dsp:cNvPr id="0" name=""/>
        <dsp:cNvSpPr/>
      </dsp:nvSpPr>
      <dsp:spPr>
        <a:xfrm>
          <a:off x="1134125" y="2609237"/>
          <a:ext cx="6426714" cy="15831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RTF </a:t>
          </a:r>
          <a:r>
            <a:rPr lang="ko-KR" altLang="en-US" sz="16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와 </a:t>
          </a:r>
          <a:r>
            <a:rPr lang="en-US" altLang="ko-KR" sz="16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Word2Vec</a:t>
          </a:r>
          <a:r>
            <a:rPr lang="ko-KR" altLang="en-US" sz="16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의 조합으로 키워드 별 </a:t>
          </a:r>
          <a:r>
            <a:rPr lang="en-US" altLang="ko-KR" sz="16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20</a:t>
          </a:r>
          <a:r>
            <a:rPr lang="ko-KR" altLang="en-US" sz="16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개의 파생키워드와 간의 연관성을 보여줌 </a:t>
          </a:r>
          <a:endParaRPr lang="en-US" altLang="ko-KR" sz="1600" b="1" kern="1200" dirty="0" smtClean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  <a:p>
          <a:pPr lvl="0" algn="l" defTabSz="7112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= </a:t>
          </a:r>
          <a:r>
            <a:rPr lang="en-US" altLang="ko-KR" sz="2400" b="1" kern="12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Context Relation </a:t>
          </a:r>
          <a:r>
            <a:rPr lang="en-US" altLang="ko-KR" sz="2400" b="1" kern="1200" dirty="0" err="1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Metrix</a:t>
          </a:r>
          <a:endParaRPr lang="ko-KR" altLang="en-US" sz="2400" b="1" kern="120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1180495" y="2655607"/>
        <a:ext cx="4966542" cy="1490438"/>
      </dsp:txXfrm>
    </dsp:sp>
    <dsp:sp modelId="{BF1A1548-EC7F-4504-933D-FCBB34B133B2}">
      <dsp:nvSpPr>
        <dsp:cNvPr id="0" name=""/>
        <dsp:cNvSpPr/>
      </dsp:nvSpPr>
      <dsp:spPr>
        <a:xfrm>
          <a:off x="5523137" y="720081"/>
          <a:ext cx="800368" cy="80036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300" b="1" kern="120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5703220" y="720081"/>
        <a:ext cx="440202" cy="602277"/>
      </dsp:txXfrm>
    </dsp:sp>
    <dsp:sp modelId="{80B51D4A-5627-426D-8449-A1005F2E85FD}">
      <dsp:nvSpPr>
        <dsp:cNvPr id="0" name=""/>
        <dsp:cNvSpPr/>
      </dsp:nvSpPr>
      <dsp:spPr>
        <a:xfrm>
          <a:off x="6099196" y="2088236"/>
          <a:ext cx="800368" cy="80036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300" b="1" kern="120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6279279" y="2088236"/>
        <a:ext cx="440202" cy="6022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DDDDDD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kern="1200" spc="300" dirty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kern="1200" spc="300" dirty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AD45548B-580F-49E1-877E-CFBC27607480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kern="12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BF24BEB1-15F7-41AD-9FF0-63D6174200D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24652" y="2953845"/>
        <a:ext cx="237395" cy="4424"/>
      </dsp:txXfrm>
    </dsp:sp>
    <dsp:sp modelId="{FABBEA73-C3AB-45C0-BC96-23CCCCEA5E43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시스템 </a:t>
          </a:r>
          <a:endParaRPr lang="en-US" altLang="ko-KR" sz="2400" kern="1200" spc="300" dirty="0" smtClean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구성</a:t>
          </a:r>
          <a:endParaRPr lang="ko-KR" altLang="en-US" sz="2400" kern="12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76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5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0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4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1183</a:t>
            </a:r>
            <a:r>
              <a:rPr lang="ko-KR" altLang="en-US" dirty="0" smtClean="0"/>
              <a:t>개는 </a:t>
            </a:r>
            <a:r>
              <a:rPr lang="en-US" altLang="ko-KR" dirty="0" smtClean="0"/>
              <a:t>timeout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되거나 중간에 링크가 사라지는 문서가 존재하여서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3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42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5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2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53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46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17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44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78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6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87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7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8774" y="1947912"/>
            <a:ext cx="766475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Issue What Show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/>
            </a:r>
            <a:b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4000" spc="3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3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이슈왓슈</a:t>
            </a:r>
            <a:r>
              <a:rPr lang="en-US" altLang="ko-KR" sz="4000" spc="3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en-US" altLang="ko-KR" sz="6600" spc="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8774" y="4340324"/>
            <a:ext cx="6858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sz="2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팀명</a:t>
            </a:r>
            <a:r>
              <a:rPr lang="en-US" altLang="ko-KR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라떼는</a:t>
            </a:r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말 이야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2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팀장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박종선 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</a:t>
            </a:r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김재현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이희수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2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문진한</a:t>
            </a:r>
            <a:endParaRPr lang="ko-KR" altLang="en-US" sz="2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71425" y="4221088"/>
            <a:ext cx="3563163" cy="2028898"/>
            <a:chOff x="4436157" y="5506223"/>
            <a:chExt cx="4082784" cy="1329699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" t="16826" b="4303"/>
            <a:stretch/>
          </p:blipFill>
          <p:spPr bwMode="auto">
            <a:xfrm>
              <a:off x="4436157" y="5506223"/>
              <a:ext cx="4082784" cy="1329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591484" y="6372147"/>
              <a:ext cx="2922343" cy="22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결과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: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최소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80</a:t>
              </a:r>
              <a:r>
                <a:rPr lang="en-US" altLang="ko-KR" sz="1600" dirty="0">
                  <a:solidFill>
                    <a:srgbClr val="FF0000"/>
                  </a:solidFill>
                </a:rPr>
                <a:t>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26" y="1898442"/>
            <a:ext cx="3563163" cy="20523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074" y="1898442"/>
            <a:ext cx="3548136" cy="20523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074" y="4221088"/>
            <a:ext cx="3548136" cy="2028898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95152" y="3824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(White List-&gt; Black List-&gt;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특정 문장 삭제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0399" y="3570267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1407" y="3581461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91407" y="4221088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0399" y="4221088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35236" y="1919402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White 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2280" y="1919402"/>
            <a:ext cx="99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Black list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418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155798"/>
            <a:ext cx="39604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 spc="3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Crawllica</a:t>
            </a:r>
            <a:endParaRPr lang="ko-KR" altLang="en-US" sz="3600" b="1" spc="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2657" y="1201286"/>
            <a:ext cx="481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팀에서 자체 개발</a:t>
            </a:r>
            <a:r>
              <a:rPr lang="ko-KR" altLang="en-US" sz="1400" b="1" dirty="0" smtClean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</a:t>
            </a:r>
            <a:r>
              <a:rPr lang="en-US" altLang="ko-KR" sz="1400" b="1" dirty="0" smtClean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1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HTML </a:t>
            </a:r>
            <a:r>
              <a:rPr lang="ko-KR" altLang="en-US" sz="1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수집 및 전처리 최상위 </a:t>
            </a:r>
            <a:r>
              <a:rPr lang="ko-KR" altLang="en-US" sz="1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모듈</a:t>
            </a:r>
            <a:r>
              <a:rPr lang="en-US" altLang="ko-KR" sz="1600" b="1" dirty="0" smtClean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모듈화</a:t>
            </a:r>
            <a:r>
              <a:rPr lang="en-US" altLang="ko-KR" sz="1600" b="1" dirty="0" smtClean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1400" b="1" dirty="0">
              <a:solidFill>
                <a:srgbClr val="C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2022044"/>
            <a:ext cx="4738798" cy="1942494"/>
            <a:chOff x="864597" y="2242376"/>
            <a:chExt cx="4738798" cy="1942494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3" t="12762" b="3793"/>
            <a:stretch/>
          </p:blipFill>
          <p:spPr bwMode="auto">
            <a:xfrm>
              <a:off x="901874" y="2600694"/>
              <a:ext cx="4361284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64597" y="2242376"/>
              <a:ext cx="47387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Harvesta</a:t>
              </a:r>
              <a:r>
                <a:rPr lang="en-US" altLang="ko-KR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</a:t>
              </a:r>
              <a:r>
                <a:rPr lang="en-US" altLang="ko-KR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HTML </a:t>
              </a:r>
              <a:r>
                <a:rPr lang="ko-KR" altLang="en-US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수집 및 저장을 담당하는 하위 모듈</a:t>
              </a:r>
            </a:p>
            <a:p>
              <a:endPara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3688" y="4306832"/>
            <a:ext cx="6856364" cy="1870895"/>
            <a:chOff x="865734" y="4530809"/>
            <a:chExt cx="6856364" cy="1870895"/>
          </a:xfrm>
        </p:grpSpPr>
        <p:grpSp>
          <p:nvGrpSpPr>
            <p:cNvPr id="16" name="그룹 15"/>
            <p:cNvGrpSpPr/>
            <p:nvPr/>
          </p:nvGrpSpPr>
          <p:grpSpPr>
            <a:xfrm>
              <a:off x="893118" y="4907750"/>
              <a:ext cx="4710277" cy="1493954"/>
              <a:chOff x="4598765" y="5056337"/>
              <a:chExt cx="4371135" cy="1503750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1" t="18644" b="5563"/>
              <a:stretch/>
            </p:blipFill>
            <p:spPr bwMode="auto">
              <a:xfrm>
                <a:off x="4598765" y="5056337"/>
                <a:ext cx="4100155" cy="1503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242453" y="5729406"/>
                <a:ext cx="2727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최소 약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80%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이상 수집</a:t>
                </a: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865734" y="4530809"/>
              <a:ext cx="6856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Preproca</a:t>
              </a:r>
              <a:r>
                <a:rPr lang="en-US" altLang="ko-KR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</a:t>
              </a:r>
              <a:r>
                <a:rPr lang="ko-KR" altLang="en-US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저장된 </a:t>
              </a:r>
              <a:r>
                <a:rPr lang="en-US" altLang="ko-KR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HTML</a:t>
              </a:r>
              <a:r>
                <a:rPr lang="ko-KR" altLang="en-US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을 정제된 </a:t>
              </a:r>
              <a:r>
                <a:rPr lang="en-US" altLang="ko-KR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로 바꾸는 작업을 담당하는 하위 모듈</a:t>
              </a:r>
            </a:p>
            <a:p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076625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198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0924" y="1188451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형태소 분석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61447"/>
              </p:ext>
            </p:extLst>
          </p:nvPr>
        </p:nvGraphicFramePr>
        <p:xfrm>
          <a:off x="611560" y="1939734"/>
          <a:ext cx="3449836" cy="4208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9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팀원</a:t>
                      </a:r>
                      <a:endParaRPr lang="ko-KR" altLang="en-US" sz="20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형태소 분석기</a:t>
                      </a:r>
                      <a:endParaRPr lang="ko-KR" altLang="en-US" sz="20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김재현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Khaiii</a:t>
                      </a: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(</a:t>
                      </a:r>
                      <a:r>
                        <a:rPr lang="en-US" altLang="ko-KR" sz="14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kakao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hangul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analyzer 3</a:t>
                      </a: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: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linux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4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Gcc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, </a:t>
                      </a:r>
                      <a:r>
                        <a:rPr lang="ko-KR" altLang="en-US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뉴럴네트워크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ko-KR" altLang="en-US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endParaRPr lang="en-US" altLang="ko-KR" sz="1400" b="1" baseline="0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파이썬</a:t>
                      </a:r>
                      <a:r>
                        <a:rPr lang="ko-KR" altLang="en-US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3.0</a:t>
                      </a:r>
                      <a:endParaRPr lang="en-US" altLang="ko-KR" sz="1600" b="1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Open Korea Text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(</a:t>
                      </a:r>
                      <a:r>
                        <a:rPr lang="ko-KR" altLang="en-US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트위터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박종선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라이노</a:t>
                      </a:r>
                      <a:r>
                        <a:rPr lang="en-US" altLang="ko-KR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6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한나눔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9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이희수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다온</a:t>
                      </a:r>
                      <a:r>
                        <a:rPr lang="en-US" altLang="ko-KR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6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코모란</a:t>
                      </a:r>
                      <a:endParaRPr lang="en-US" altLang="ko-KR" sz="1600" b="1" baseline="0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ETRI: Open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Api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이용</a:t>
                      </a:r>
                      <a:endParaRPr lang="en-US" altLang="ko-KR" sz="1600" b="1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5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문진한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아리랑 </a:t>
                      </a:r>
                      <a:r>
                        <a:rPr lang="en-US" altLang="ko-KR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꼬마 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9952" y="1196752"/>
            <a:ext cx="4896544" cy="9361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05818" y="1559050"/>
            <a:ext cx="4131708" cy="507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KoalaNLP</a:t>
            </a: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특징</a:t>
            </a:r>
            <a:endParaRPr lang="en-US" altLang="ko-KR" sz="20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Maven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형식으로 배포가 되기 때문에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분석기를 개별로 설치할 필요가 없다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초기에 설정하는 복잡한 과정이 없이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간단한 소스로 분석 가능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Java, 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Kotrlin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Scala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Python3, 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NodeJS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같은 여러 프로그래밍 언어에서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사용가능합니다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라이노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한나눔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다온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코모란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아리랑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꼬마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Open Korea Text, ETRI, 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Khaiii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239356" y="692697"/>
            <a:ext cx="4389622" cy="5466612"/>
            <a:chOff x="539552" y="1064024"/>
            <a:chExt cx="4226847" cy="507505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8023" y="1762299"/>
              <a:ext cx="2109374" cy="190045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2157" y="2048915"/>
              <a:ext cx="1301648" cy="145599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929" y="4600150"/>
              <a:ext cx="1769512" cy="1538931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25033" y="3159990"/>
              <a:ext cx="2009161" cy="144016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9030" y="4095308"/>
              <a:ext cx="2015164" cy="1902533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10"/>
            <a:srcRect b="74612"/>
            <a:stretch/>
          </p:blipFill>
          <p:spPr>
            <a:xfrm>
              <a:off x="1176917" y="4877615"/>
              <a:ext cx="2161856" cy="57150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7464" y="2931046"/>
              <a:ext cx="1840764" cy="1991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11459616" cy="504056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형태소 분석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en-US" altLang="ko-KR" sz="3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Kahiii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132856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복합 명사 추출 가능 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통계적 분석에서 오차를 줄 일 수 있다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2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여자화장실서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﻿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/SH +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여자화장실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/NNG +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JKB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고유명사도 구별 가능 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분석기에서는 한승곤 기자의 성인</a:t>
            </a:r>
            <a:endParaRPr lang="en-US" altLang="ko-KR" sz="2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”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혹은 관형사로 인식하는 오류가 발생을 하기도 했다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한승곤  한승곤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NNP  +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기자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기자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/NNG + 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SS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756" y="1824489"/>
            <a:ext cx="8229600" cy="425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다온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문서 대부분이 형태소 분석이 되지 않음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아리랑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형태소 분석의 정확도가 떨어짐</a:t>
            </a:r>
            <a:endParaRPr lang="en-US" altLang="ko-KR" sz="14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묻지마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(N)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폭행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뛰쳐나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(N),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(s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한나눔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보조용어가 형태소 분석이 될 때가 있음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뛰쳐나간 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뛰치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pvg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ecx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px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ecx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1400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px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보조용언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)+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ㄴ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4. </a:t>
            </a:r>
            <a:r>
              <a:rPr lang="ko-KR" altLang="en-US" sz="1400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꼬꼬마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이름에 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ETD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전성어미로 분석을 함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한승	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=&gt;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[126/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한승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/NNP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곤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=&gt;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[128/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골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/VV+129/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/ETD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 X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=&gt; [134/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/VV+135/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ㄴ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/ETD]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지난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=&gt;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[303/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/VV+305/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/ETD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 O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5. Open Korean Text :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동사와 단어에 대한 구별의 정확도가 낮음</a:t>
            </a:r>
            <a:endParaRPr lang="en-US" altLang="ko-KR" sz="14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(Verb(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): 15, 1),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남성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(Noun: 17, 2),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Josa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19, 1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6.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은전 </a:t>
            </a:r>
            <a:r>
              <a:rPr lang="ko-KR" altLang="en-US" sz="1400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한닢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몇몇 단어를 관형사로 오인함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 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=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/MM(MM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승곤 </a:t>
            </a:r>
            <a:r>
              <a:rPr lang="en-US" altLang="ko-KR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=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승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/NNM(NNBC)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/VCP(VCP)</a:t>
            </a:r>
            <a:r>
              <a:rPr lang="ko-KR" altLang="en-US" sz="1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곤</a:t>
            </a:r>
            <a:endParaRPr lang="en-US" altLang="ko-KR" sz="14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418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00708" y="2348880"/>
            <a:ext cx="6649050" cy="3766344"/>
            <a:chOff x="463816" y="1268760"/>
            <a:chExt cx="7420552" cy="52065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3984" r="3959"/>
            <a:stretch/>
          </p:blipFill>
          <p:spPr>
            <a:xfrm>
              <a:off x="463816" y="1268760"/>
              <a:ext cx="6988504" cy="5206504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6300192" y="4941168"/>
              <a:ext cx="1584176" cy="153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015716" y="2015262"/>
              <a:ext cx="2914682" cy="723287"/>
              <a:chOff x="2015716" y="2015262"/>
              <a:chExt cx="2914682" cy="723287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2015716" y="2293144"/>
                <a:ext cx="1224136" cy="0"/>
              </a:xfrm>
              <a:prstGeom prst="line">
                <a:avLst/>
              </a:prstGeom>
              <a:ln w="76200" cap="rnd">
                <a:solidFill>
                  <a:srgbClr val="0070C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395075" y="2015262"/>
                <a:ext cx="1535323" cy="723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3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Khaiii</a:t>
                </a:r>
                <a:endParaRPr lang="ko-KR" altLang="en-US" sz="2800" spc="3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21" name="구부러진 연결선 20"/>
            <p:cNvCxnSpPr/>
            <p:nvPr/>
          </p:nvCxnSpPr>
          <p:spPr>
            <a:xfrm>
              <a:off x="1619672" y="1484784"/>
              <a:ext cx="2016224" cy="530478"/>
            </a:xfrm>
            <a:prstGeom prst="curvedConnector3">
              <a:avLst>
                <a:gd name="adj1" fmla="val 9881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401614" y="2738549"/>
              <a:ext cx="2624560" cy="29696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98972" y="114639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en-US" altLang="ko-KR" sz="3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Kahiii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254024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2114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66457" y="1160927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en-US" altLang="ko-KR" sz="3200" spc="3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TF-IDF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7624" y="4221088"/>
            <a:ext cx="6940928" cy="1799547"/>
            <a:chOff x="625475" y="934362"/>
            <a:chExt cx="8785272" cy="4401291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8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537807" cy="688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TF : Term Frequency(</a:t>
              </a:r>
              <a:r>
                <a:rPr lang="ko-KR" altLang="en-US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단어 빈도</a:t>
              </a:r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65788" y="2619845"/>
              <a:ext cx="498099" cy="233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5198787" cy="688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DF : Document Frequency(</a:t>
              </a:r>
              <a:r>
                <a:rPr lang="ko-KR" altLang="en-US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문서 빈도</a:t>
              </a:r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3" y="3933057"/>
              <a:ext cx="511160" cy="714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8561" y="934362"/>
              <a:ext cx="2015736" cy="68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전체 문서의 수</a:t>
              </a:r>
              <a:endPara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458561" y="2018458"/>
              <a:ext cx="306993" cy="22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2200980" cy="688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TF-IDF(</a:t>
              </a:r>
              <a:r>
                <a:rPr lang="ko-KR" altLang="en-US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가중치</a:t>
              </a:r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725965" y="3464517"/>
              <a:ext cx="685794" cy="825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866457" y="1894730"/>
            <a:ext cx="7521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lgerian" panose="04020705040A02060702" pitchFamily="82" charset="0"/>
                <a:ea typeface="배달의민족 한나체 Pro" panose="020B0600000101010101" pitchFamily="50" charset="-127"/>
              </a:rPr>
              <a:t>• 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TF-IDF 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어떤 단어가 문서에서 얼마나 큰 중요도를 가지고 있는지 알 수 있는 분석법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주로 정보 검색이나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</a:t>
            </a:r>
            <a:r>
              <a:rPr lang="ko-KR" altLang="en-US" sz="2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마이닝에서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사용한다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20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lgerian" panose="04020705040A02060702" pitchFamily="82" charset="0"/>
                <a:ea typeface="배달의민족 한나체 Pro" panose="020B0600000101010101" pitchFamily="50" charset="-127"/>
              </a:rPr>
              <a:t>• 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TF-IDF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장점</a:t>
            </a:r>
            <a:endParaRPr lang="en-US" altLang="ko-KR" sz="20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TF-IDF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통해서 스코어를 가지기 때문에 직관적으로 해석이 가능하다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의미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없는 단어를 걸러주는 필터 역할</a:t>
            </a:r>
            <a:endParaRPr lang="en-US" altLang="ko-KR" sz="20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14400" y="1124744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en-US" altLang="ko-KR" sz="3200" spc="3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TF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60" y="1860580"/>
            <a:ext cx="7251948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858991717"/>
              </p:ext>
            </p:extLst>
          </p:nvPr>
        </p:nvGraphicFramePr>
        <p:xfrm>
          <a:off x="1043608" y="3370188"/>
          <a:ext cx="7466356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6978015" cy="1450757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700808"/>
            <a:ext cx="7992888" cy="453650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필요성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6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형태소 분석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분석기 모델 설정</a:t>
            </a:r>
            <a:endParaRPr lang="en-US" altLang="ko-KR" sz="1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이유와 결과</a:t>
            </a:r>
            <a:r>
              <a:rPr lang="en-US" altLang="ko-KR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</a:t>
            </a:r>
            <a:endParaRPr lang="en-US" altLang="ko-KR" sz="1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통계적 분석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TF-IDF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Word2Vec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고도화 </a:t>
            </a:r>
            <a:endParaRPr lang="en-US" altLang="ko-KR" sz="1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</a:t>
            </a:r>
            <a:endParaRPr lang="en-US" altLang="ko-KR" sz="1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3D-Force-Graph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 </a:t>
            </a:r>
            <a:r>
              <a:rPr lang="ko-KR" altLang="en-US" sz="160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</a:t>
            </a:r>
            <a:endParaRPr lang="en-US" altLang="ko-KR" sz="1600" b="1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모델 구동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앞으로의 방향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각자의 역할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12</a:t>
            </a: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참고문헌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99592" y="1122185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Word2Vec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96" y="3418245"/>
            <a:ext cx="3775216" cy="271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592" y="1684259"/>
            <a:ext cx="80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Word2Vec :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단어들의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연관도를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벡터화 시켜서 출력하는 분석 법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Word2Vec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과정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임베딩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단어를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벡터화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의미 부여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연관도 출력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6970" y="3733609"/>
            <a:ext cx="3255699" cy="212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Word2Vec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분석을 마친 상태에서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‘eat’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이라는 단어를 넣게 되면 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‘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apple’,’orange’,’rice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’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오는 것을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예상 할 수 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1175842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Word2Vec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71600" y="1916832"/>
            <a:ext cx="7489304" cy="1152128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지하철 파업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 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기사를  수집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(40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word2vec 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 후 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지하철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가장 유사한 단어 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개를 뽑는다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개의 </a:t>
            </a:r>
            <a:r>
              <a:rPr lang="ko-KR" altLang="en-US" sz="18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단어 간의 연관도 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5634"/>
            <a:ext cx="698477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14400" y="764704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고도화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754956891"/>
              </p:ext>
            </p:extLst>
          </p:nvPr>
        </p:nvGraphicFramePr>
        <p:xfrm>
          <a:off x="921072" y="1916832"/>
          <a:ext cx="756084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220" y="2028550"/>
            <a:ext cx="37737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바나나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바나나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키위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키위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포도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포도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바나나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키위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키위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포도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포도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95936" y="2996952"/>
            <a:ext cx="544584" cy="415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03021"/>
              </p:ext>
            </p:extLst>
          </p:nvPr>
        </p:nvGraphicFramePr>
        <p:xfrm>
          <a:off x="4716016" y="2017719"/>
          <a:ext cx="4193680" cy="3697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420">
                  <a:extLst>
                    <a:ext uri="{9D8B030D-6E8A-4147-A177-3AD203B41FA5}">
                      <a16:colId xmlns:a16="http://schemas.microsoft.com/office/drawing/2014/main" xmlns="" val="2920993080"/>
                    </a:ext>
                  </a:extLst>
                </a:gridCol>
                <a:gridCol w="1048420">
                  <a:extLst>
                    <a:ext uri="{9D8B030D-6E8A-4147-A177-3AD203B41FA5}">
                      <a16:colId xmlns:a16="http://schemas.microsoft.com/office/drawing/2014/main" xmlns="" val="2918370464"/>
                    </a:ext>
                  </a:extLst>
                </a:gridCol>
                <a:gridCol w="1048420">
                  <a:extLst>
                    <a:ext uri="{9D8B030D-6E8A-4147-A177-3AD203B41FA5}">
                      <a16:colId xmlns:a16="http://schemas.microsoft.com/office/drawing/2014/main" xmlns="" val="3132468678"/>
                    </a:ext>
                  </a:extLst>
                </a:gridCol>
                <a:gridCol w="1048420">
                  <a:extLst>
                    <a:ext uri="{9D8B030D-6E8A-4147-A177-3AD203B41FA5}">
                      <a16:colId xmlns:a16="http://schemas.microsoft.com/office/drawing/2014/main" xmlns="" val="437272749"/>
                    </a:ext>
                  </a:extLst>
                </a:gridCol>
              </a:tblGrid>
              <a:tr h="485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문장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30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단어 빈도수</a:t>
                      </a:r>
                      <a:r>
                        <a:rPr lang="en-US" altLang="ko-KR" sz="1800" b="1" spc="30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(TF)</a:t>
                      </a:r>
                      <a:endParaRPr lang="ko-KR" altLang="en-US" sz="1800" b="1" spc="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002179"/>
                  </a:ext>
                </a:extLst>
              </a:tr>
              <a:tr h="696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번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바나나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(1)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extLst>
                  <a:ext uri="{0D108BD9-81ED-4DB2-BD59-A6C34878D82A}">
                    <a16:rowId xmlns:a16="http://schemas.microsoft.com/office/drawing/2014/main" xmlns="" val="4017971737"/>
                  </a:ext>
                </a:extLst>
              </a:tr>
              <a:tr h="838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</a:t>
                      </a:r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번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바나나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0.2)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키위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0.4)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포도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(0.4)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extLst>
                  <a:ext uri="{0D108BD9-81ED-4DB2-BD59-A6C34878D82A}">
                    <a16:rowId xmlns:a16="http://schemas.microsoft.com/office/drawing/2014/main" xmlns="" val="3112953612"/>
                  </a:ext>
                </a:extLst>
              </a:tr>
              <a:tr h="838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</a:t>
                      </a:r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번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바나나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0.17)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키위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(0.5)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포도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0.33)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extLst>
                  <a:ext uri="{0D108BD9-81ED-4DB2-BD59-A6C34878D82A}">
                    <a16:rowId xmlns:a16="http://schemas.microsoft.com/office/drawing/2014/main" xmlns="" val="3347647709"/>
                  </a:ext>
                </a:extLst>
              </a:tr>
              <a:tr h="838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합계</a:t>
                      </a: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(RTF)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1.37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0.73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83209" marR="83209" marT="41605" marB="41605" anchor="ctr"/>
                </a:tc>
                <a:extLst>
                  <a:ext uri="{0D108BD9-81ED-4DB2-BD59-A6C34878D82A}">
                    <a16:rowId xmlns:a16="http://schemas.microsoft.com/office/drawing/2014/main" xmlns="" val="34286028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59583"/>
              </p:ext>
            </p:extLst>
          </p:nvPr>
        </p:nvGraphicFramePr>
        <p:xfrm>
          <a:off x="323528" y="4221088"/>
          <a:ext cx="3215896" cy="1999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168">
                  <a:extLst>
                    <a:ext uri="{9D8B030D-6E8A-4147-A177-3AD203B41FA5}">
                      <a16:colId xmlns:a16="http://schemas.microsoft.com/office/drawing/2014/main" xmlns="" val="1203308017"/>
                    </a:ext>
                  </a:extLst>
                </a:gridCol>
                <a:gridCol w="1840728">
                  <a:extLst>
                    <a:ext uri="{9D8B030D-6E8A-4147-A177-3AD203B41FA5}">
                      <a16:colId xmlns:a16="http://schemas.microsoft.com/office/drawing/2014/main" xmlns="" val="1834979755"/>
                    </a:ext>
                  </a:extLst>
                </a:gridCol>
              </a:tblGrid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KeyWord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RTF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4290096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바나나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1.37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4359423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키위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0.9</a:t>
                      </a:r>
                      <a:endParaRPr lang="ko-KR" altLang="en-US" sz="18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3632428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포도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0.73</a:t>
                      </a:r>
                      <a:endParaRPr lang="ko-KR" altLang="en-US" sz="1800" b="1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24551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3678604" y="3866637"/>
            <a:ext cx="895576" cy="540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887512" y="766296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RTF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4180" y="2697964"/>
            <a:ext cx="459965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RTF</a:t>
            </a:r>
            <a:r>
              <a:rPr lang="ko-KR" altLang="en-US" sz="2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알 수 있는 것</a:t>
            </a:r>
            <a:endParaRPr lang="en-US" altLang="ko-KR" sz="2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Word Count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의존하지 않는 키워드 빈도수</a:t>
            </a:r>
            <a:endParaRPr lang="en-US" altLang="ko-KR" sz="2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문서 여러 개를 통틀어서 중요한 키워드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/>
            </a:r>
            <a:b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추출이 가능하다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95" y="1965050"/>
            <a:ext cx="4448175" cy="38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1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171755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255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14400" y="80070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</a:t>
            </a:r>
            <a:endParaRPr lang="ko-KR" altLang="en-US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1332" y="2056926"/>
            <a:ext cx="41847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3D-Force-Graph</a:t>
            </a:r>
          </a:p>
          <a:p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2D</a:t>
            </a:r>
            <a:r>
              <a:rPr lang="ko-KR" altLang="en-US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</a:t>
            </a:r>
            <a:r>
              <a:rPr lang="en-US" altLang="ko-KR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Word2Vec</a:t>
            </a:r>
            <a:r>
              <a:rPr lang="ko-KR" altLang="en-US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같은 복잡한 </a:t>
            </a:r>
            <a:r>
              <a:rPr lang="ko-KR" altLang="en-US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연관성을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나타내는 </a:t>
            </a:r>
            <a:r>
              <a:rPr lang="ko-KR" altLang="en-US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것에 한계점이 있다</a:t>
            </a:r>
            <a:r>
              <a:rPr lang="en-US" altLang="ko-KR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3D</a:t>
            </a:r>
            <a:r>
              <a:rPr lang="ko-KR" altLang="en-US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나타낼 경우 하나의 키워드에도 </a:t>
            </a:r>
            <a:r>
              <a:rPr lang="ko-KR" altLang="en-US" b="1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여러개의</a:t>
            </a:r>
            <a:r>
              <a:rPr lang="ko-KR" altLang="en-US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키워드 간의 </a:t>
            </a:r>
            <a:r>
              <a:rPr lang="ko-KR" altLang="en-US" b="1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연관도를</a:t>
            </a:r>
            <a:r>
              <a:rPr lang="ko-KR" altLang="en-US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나타낼 수 있다</a:t>
            </a:r>
            <a:r>
              <a:rPr lang="en-US" altLang="ko-KR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056926"/>
            <a:ext cx="316835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063715"/>
              </p:ext>
            </p:extLst>
          </p:nvPr>
        </p:nvGraphicFramePr>
        <p:xfrm>
          <a:off x="467544" y="1916832"/>
          <a:ext cx="813690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943248" y="836712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 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과정</a:t>
            </a:r>
            <a:endParaRPr lang="ko-KR" altLang="en-US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43248" y="836712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 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과정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구체적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5099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69730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17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36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</a:t>
            </a:r>
            <a:endParaRPr lang="ko-KR" altLang="en-US" sz="36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98089" y="1849699"/>
            <a:ext cx="8322383" cy="4099581"/>
            <a:chOff x="-575688" y="311583"/>
            <a:chExt cx="9324152" cy="6357777"/>
          </a:xfrm>
        </p:grpSpPr>
        <p:cxnSp>
          <p:nvCxnSpPr>
            <p:cNvPr id="4" name="꺾인 연결선 3"/>
            <p:cNvCxnSpPr>
              <a:stCxn id="16" idx="3"/>
              <a:endCxn id="11" idx="1"/>
            </p:cNvCxnSpPr>
            <p:nvPr/>
          </p:nvCxnSpPr>
          <p:spPr>
            <a:xfrm flipV="1">
              <a:off x="2915765" y="3573016"/>
              <a:ext cx="1584227" cy="2294731"/>
            </a:xfrm>
            <a:prstGeom prst="bentConnector3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078" y="1700808"/>
              <a:ext cx="2591162" cy="69542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5085" y="1432298"/>
              <a:ext cx="2600688" cy="16099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67152" y="311583"/>
              <a:ext cx="3680810" cy="114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Analysis Server</a:t>
              </a:r>
            </a:p>
            <a:p>
              <a:r>
                <a:rPr lang="ko-KR" altLang="en-US" sz="11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실습용서버</a:t>
              </a:r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: </a:t>
              </a:r>
              <a:r>
                <a:rPr lang="en-US" altLang="ko-KR" sz="11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70.12.115.</a:t>
              </a:r>
              <a:r>
                <a:rPr lang="en-US" altLang="ko-KR" sz="11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xx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 core / 128GB RAM / 12TB storage </a:t>
              </a:r>
              <a:endParaRPr lang="ko-KR" altLang="en-US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47962" y="311583"/>
              <a:ext cx="2448273" cy="114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Service Server</a:t>
              </a:r>
            </a:p>
            <a:p>
              <a:r>
                <a:rPr lang="en-US" altLang="ko-KR" sz="11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AWS</a:t>
              </a:r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1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사용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Free-tier </a:t>
              </a:r>
              <a:r>
                <a:rPr lang="en-US" altLang="ko-KR" sz="11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t2.tiny</a:t>
              </a:r>
              <a:endParaRPr lang="ko-KR" altLang="en-US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83968" y="2564904"/>
              <a:ext cx="2376264" cy="41044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5525" y="3284984"/>
              <a:ext cx="2376264" cy="33843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99992" y="2996952"/>
              <a:ext cx="1944216" cy="115212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WAS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apache-tomcat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Spring MVC</a:t>
              </a:r>
              <a:endParaRPr lang="ko-KR" altLang="en-US" sz="12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99992" y="5157192"/>
              <a:ext cx="1944216" cy="115212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DB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RDB</a:t>
              </a:r>
              <a:endParaRPr lang="ko-KR" altLang="en-US" sz="11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004048" y="4365104"/>
              <a:ext cx="0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5896719" y="4336529"/>
              <a:ext cx="0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971549" y="3517962"/>
              <a:ext cx="1944216" cy="115212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수집 </a:t>
              </a:r>
              <a:r>
                <a:rPr lang="en-US" altLang="ko-KR" sz="1600" b="1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/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전처리기</a:t>
              </a:r>
              <a:r>
                <a:rPr lang="en-US" altLang="ko-KR" b="1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/>
              </a:r>
              <a:br>
                <a:rPr lang="en-US" altLang="ko-KR" b="1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</a:br>
              <a:r>
                <a:rPr lang="en-US" altLang="ko-KR" sz="12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python code</a:t>
              </a:r>
              <a:endParaRPr lang="ko-KR" altLang="en-US" sz="12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71549" y="5291683"/>
              <a:ext cx="1944216" cy="115212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분석기</a:t>
              </a:r>
              <a:endPara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python or etc.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(word2vec, TF-IDF)</a:t>
              </a:r>
              <a:endParaRPr lang="ko-KR" altLang="en-US" sz="12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943657" y="4791819"/>
              <a:ext cx="0" cy="4240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47864" y="4509120"/>
              <a:ext cx="936104" cy="57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POST</a:t>
              </a:r>
              <a:endPara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644" y="3037880"/>
              <a:ext cx="306002" cy="304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644" y="3791508"/>
              <a:ext cx="300406" cy="305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25" y="3553966"/>
              <a:ext cx="295275" cy="319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094" y="5324351"/>
              <a:ext cx="295275" cy="319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4214" y="5206355"/>
              <a:ext cx="281792" cy="181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4213" y="5468802"/>
              <a:ext cx="277837" cy="277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4214" y="5829647"/>
              <a:ext cx="279474" cy="279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-575688" y="1526219"/>
              <a:ext cx="1547237" cy="57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Crontab</a:t>
              </a:r>
              <a:endPara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7" name="꺾인 연결선 26"/>
            <p:cNvCxnSpPr>
              <a:stCxn id="26" idx="2"/>
              <a:endCxn id="15" idx="1"/>
            </p:cNvCxnSpPr>
            <p:nvPr/>
          </p:nvCxnSpPr>
          <p:spPr>
            <a:xfrm rot="16200000" flipH="1">
              <a:off x="-412776" y="2709700"/>
              <a:ext cx="1995034" cy="77361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2" descr="client pc icon에 대한 이미지 검색결과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060848"/>
              <a:ext cx="1271191" cy="127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lient pc icon에 대한 이미지 검색결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47088" y="3653581"/>
              <a:ext cx="1111935" cy="107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user pc icon에 대한 이미지 검색결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301208"/>
              <a:ext cx="1080120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직선 화살표 연결선 30"/>
            <p:cNvCxnSpPr>
              <a:stCxn id="28" idx="1"/>
            </p:cNvCxnSpPr>
            <p:nvPr/>
          </p:nvCxnSpPr>
          <p:spPr>
            <a:xfrm flipH="1">
              <a:off x="6484087" y="2696444"/>
              <a:ext cx="896225" cy="732556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9" idx="3"/>
            </p:cNvCxnSpPr>
            <p:nvPr/>
          </p:nvCxnSpPr>
          <p:spPr>
            <a:xfrm flipH="1" flipV="1">
              <a:off x="6484087" y="3584337"/>
              <a:ext cx="1063001" cy="605026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30" idx="1"/>
            </p:cNvCxnSpPr>
            <p:nvPr/>
          </p:nvCxnSpPr>
          <p:spPr>
            <a:xfrm flipH="1" flipV="1">
              <a:off x="6484088" y="3743592"/>
              <a:ext cx="1040240" cy="2097676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72989" y="1228690"/>
              <a:ext cx="12754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>
                  <a:solidFill>
                    <a:schemeClr val="accent6">
                      <a:lumMod val="75000"/>
                    </a:schemeClr>
                  </a:solidFill>
                </a:rPr>
                <a:t>사용자</a:t>
              </a:r>
              <a:endParaRPr lang="en-US" altLang="ko-KR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5172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63043" y="939135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필요성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04302824"/>
              </p:ext>
            </p:extLst>
          </p:nvPr>
        </p:nvGraphicFramePr>
        <p:xfrm>
          <a:off x="2915816" y="431100"/>
          <a:ext cx="6624736" cy="572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AutoShape 4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 rot="21397318">
            <a:off x="757317" y="3068909"/>
            <a:ext cx="3816442" cy="2553586"/>
            <a:chOff x="1075411" y="1082543"/>
            <a:chExt cx="2312514" cy="1342253"/>
          </a:xfrm>
        </p:grpSpPr>
        <p:pic>
          <p:nvPicPr>
            <p:cNvPr id="26634" name="Picture 10" descr="트위터ㅏ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4319">
              <a:off x="1075411" y="1434282"/>
              <a:ext cx="814454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372699" y="1082543"/>
              <a:ext cx="2015226" cy="949489"/>
              <a:chOff x="221601" y="2837158"/>
              <a:chExt cx="3479887" cy="115904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9"/>
              <a:srcRect t="31878"/>
              <a:stretch/>
            </p:blipFill>
            <p:spPr>
              <a:xfrm>
                <a:off x="221601" y="2837158"/>
                <a:ext cx="1952624" cy="42175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0799" y="3521792"/>
                <a:ext cx="1446699" cy="474411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273" b="93182" l="0" r="98649">
                            <a14:foregroundMark x1="16216" y1="38636" x2="6757" y2="38636"/>
                            <a14:foregroundMark x1="50676" y1="31818" x2="52027" y2="61364"/>
                            <a14:foregroundMark x1="69595" y1="31818" x2="69595" y2="65909"/>
                            <a14:foregroundMark x1="91892" y1="31818" x2="91216" y2="61364"/>
                            <a14:foregroundMark x1="33784" y1="27273" x2="35135" y2="68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72640">
                <a:off x="1373261" y="3077877"/>
                <a:ext cx="2328227" cy="692174"/>
              </a:xfrm>
              <a:prstGeom prst="rect">
                <a:avLst/>
              </a:prstGeom>
            </p:spPr>
          </p:pic>
        </p:grpSp>
        <p:pic>
          <p:nvPicPr>
            <p:cNvPr id="26644" name="Picture 20" descr="구글에 대한 이미지 검색결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8296">
              <a:off x="1746195" y="1878808"/>
              <a:ext cx="1559966" cy="54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오른쪽 화살표 27"/>
          <p:cNvSpPr/>
          <p:nvPr/>
        </p:nvSpPr>
        <p:spPr>
          <a:xfrm rot="19950765">
            <a:off x="3527147" y="2807811"/>
            <a:ext cx="778682" cy="52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496961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279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51123"/>
              </p:ext>
            </p:extLst>
          </p:nvPr>
        </p:nvGraphicFramePr>
        <p:xfrm>
          <a:off x="-288" y="116632"/>
          <a:ext cx="9144288" cy="642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7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41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3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274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9/23~9/26</a:t>
                      </a:r>
                      <a:endParaRPr lang="ko-KR" altLang="en-US" sz="120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9/27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9/30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10/2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10/4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7732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1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명의 조원들의 아이디어를 만들고</a:t>
                      </a:r>
                      <a:r>
                        <a:rPr lang="en-US" altLang="ko-KR" sz="11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구체화 해서 가장 좋은 아이디어 고르기</a:t>
                      </a:r>
                      <a:r>
                        <a:rPr lang="en-US" altLang="ko-KR" sz="11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</a:t>
                      </a:r>
                      <a:endParaRPr lang="ko-KR" altLang="en-US" sz="11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멘토님들</a:t>
                      </a:r>
                      <a:r>
                        <a:rPr lang="ko-KR" altLang="en-US" sz="16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만나서 주제 피드백 받기 </a:t>
                      </a:r>
                      <a:endParaRPr lang="en-US" altLang="ko-KR" sz="160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just" latinLnBrk="1"/>
                      <a:endParaRPr lang="en-US" altLang="ko-KR" sz="160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en-US" altLang="ko-KR" sz="16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-&gt;</a:t>
                      </a:r>
                      <a:r>
                        <a:rPr lang="ko-KR" altLang="en-US" sz="16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다시 정리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가장 좋은 효율의 형태소 분석기 </a:t>
                      </a:r>
                      <a:r>
                        <a:rPr lang="ko-KR" altLang="en-US" sz="16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찾고코드짜기</a:t>
                      </a:r>
                      <a:r>
                        <a:rPr lang="en-US" altLang="ko-KR" sz="16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(10/2</a:t>
                      </a:r>
                      <a:r>
                        <a:rPr lang="ko-KR" altLang="en-US" sz="16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일 까지</a:t>
                      </a:r>
                      <a:r>
                        <a:rPr lang="en-US" altLang="ko-KR" sz="16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각자 진행한 형태소 분석기의 결과들을 보면서 어떤 형태 분석기가 좋은지 판단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오후에는 다른 사람의 형태 분석기를 공부해야 할 사람들은 공부했다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그리고 형태소 분석기를 분석한 결과들을 다시 일렬로 배치하고 파일로 추출하는 것이 하루 쉬고 다음날 까지의 목표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깃 </a:t>
                      </a:r>
                      <a:r>
                        <a:rPr lang="ko-KR" altLang="en-US" sz="12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플로우에</a:t>
                      </a: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대해서 공부를 하고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깃 허브에 어떻게 파일을 정리 할지 정함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그리고 각자 형태소 분석기를 통해서 자료 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r>
                        <a:rPr lang="ko-KR" altLang="en-US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개 분석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하는 예제까지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5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10/7~8</a:t>
                      </a:r>
                      <a:endParaRPr lang="ko-KR" altLang="en-US" sz="11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10/10~11</a:t>
                      </a:r>
                      <a:endParaRPr lang="ko-KR" altLang="en-US" sz="11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10/14 ~ 17</a:t>
                      </a:r>
                      <a:endParaRPr lang="ko-KR" altLang="en-US" sz="11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12415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네이버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다음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트윗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구글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에서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크롤링하는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것 공부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그리고 형태소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분석기를 돌리고 </a:t>
                      </a:r>
                      <a:r>
                        <a:rPr lang="en-US" altLang="ko-KR" sz="1400" baseline="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json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형식으로 저장 까지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r>
                        <a:rPr lang="ko-KR" altLang="en-US" sz="1400" baseline="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구글은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크롤링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하기가 매우 까다로워서 빼기로 함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저장을 하는 방식에 대해서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설계를 정리하였다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각자 분석한 파일들을</a:t>
                      </a:r>
                      <a:endParaRPr lang="en-US" altLang="ko-KR" sz="1400" baseline="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just" latinLnBrk="1"/>
                      <a:endParaRPr lang="en-US" altLang="ko-KR" sz="1400" baseline="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just" latinLnBrk="1"/>
                      <a:r>
                        <a:rPr lang="ko-KR" altLang="en-US" sz="1400" baseline="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폴더명을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[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 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– 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시간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]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기반으로 하고 시간 밑으로 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[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사이트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_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키워드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_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순번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]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으로 저장하는 코드를 짰다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오늘부터 각자 파트를 나눴다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</a:t>
                      </a: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김재현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 </a:t>
                      </a:r>
                      <a:r>
                        <a:rPr lang="ko-KR" altLang="en-US" sz="12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크롤링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크롤링한</a:t>
                      </a:r>
                      <a:r>
                        <a:rPr lang="ko-KR" altLang="en-US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기사의 바디 부분을 더 매끄럽게 가지고 오는 과정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화이트리스트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블랙리스트방식 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-&gt; Done</a:t>
                      </a:r>
                      <a:endParaRPr lang="en-US" altLang="ko-KR" sz="120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박종선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 </a:t>
                      </a:r>
                      <a:r>
                        <a:rPr lang="ko-KR" altLang="en-US" sz="12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</a:t>
                      </a:r>
                      <a:r>
                        <a:rPr lang="ko-KR" altLang="en-US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정제된 데이터를 어떻게 보여줄 것인지 공부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-&gt; ~ING</a:t>
                      </a:r>
                      <a:endParaRPr lang="en-US" altLang="ko-KR" sz="120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이희수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문진한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</a:t>
                      </a: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어떤 방식을 이용해서 키워드끼리의 유사성을 나타낼 것인지 공부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+</a:t>
                      </a:r>
                      <a:r>
                        <a:rPr lang="ko-KR" altLang="en-US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소스 짜기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(TF</a:t>
                      </a:r>
                      <a:r>
                        <a:rPr lang="en-US" altLang="ko-KR" sz="12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, Word2Vec</a:t>
                      </a:r>
                      <a:r>
                        <a:rPr lang="en-US" altLang="ko-KR" sz="12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 ~ING</a:t>
                      </a:r>
                      <a:endParaRPr lang="ko-KR" altLang="en-US" sz="1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10/18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10/21~22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10/23~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371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맨토링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크게 할 말이 없음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-&gt; </a:t>
                      </a:r>
                      <a:r>
                        <a:rPr lang="ko-KR" altLang="en-US" sz="1600" b="1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즉 </a:t>
                      </a:r>
                      <a:r>
                        <a:rPr lang="en-US" altLang="ko-KR" sz="1600" b="1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Good!!</a:t>
                      </a:r>
                      <a:endParaRPr lang="ko-KR" altLang="en-US" sz="16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김재현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 RTF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공식 만들어서 진행 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-&gt; Done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박종선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– 3D 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형식으로 보여주는 법 </a:t>
                      </a:r>
                      <a:endParaRPr lang="en-US" altLang="ko-KR" sz="140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이희수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문진한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: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분석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파생 키워드끼리의 유사성을 나타낼 것인지 공부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+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소스 짜기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Kmeans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, Doc2Vec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  -&gt; Done</a:t>
                      </a:r>
                      <a:endParaRPr lang="ko-KR" altLang="en-US" sz="140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박종선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김재현 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– 3D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 값을 어떻게 잘 보여줄 것인가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?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이희수 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– </a:t>
                      </a:r>
                      <a:r>
                        <a:rPr lang="ko-KR" altLang="en-US" sz="1400" baseline="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뉴스창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띄우기</a:t>
                      </a:r>
                      <a:endParaRPr lang="en-US" altLang="ko-KR" sz="1400" baseline="0" dirty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문진한 </a:t>
                      </a:r>
                      <a:r>
                        <a:rPr lang="en-US" altLang="ko-KR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– PPT </a:t>
                      </a:r>
                      <a:r>
                        <a:rPr lang="ko-KR" altLang="en-US" sz="1400" baseline="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만들기 시작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4400" y="90872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각자의 역할</a:t>
            </a:r>
            <a:endParaRPr lang="ko-KR" altLang="en-US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878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6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75906" y="938312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필요성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944115"/>
            <a:ext cx="3888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SomeTrend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키워드에서 연관된 키워드를 보여주는 </a:t>
            </a:r>
            <a:r>
              <a:rPr lang="ko-KR" altLang="en-US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맵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 간의 중요도와 연관성의 수치를 정량적으로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 수 없다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뉴스 기사들은 클릭 수를 토대로 보여주는 기사이기 때문에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키워드와는 관련성이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떨어진다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5906" y="1969391"/>
            <a:ext cx="3650890" cy="4122008"/>
            <a:chOff x="440739" y="1844823"/>
            <a:chExt cx="4059252" cy="4122008"/>
          </a:xfrm>
        </p:grpSpPr>
        <p:grpSp>
          <p:nvGrpSpPr>
            <p:cNvPr id="17" name="그룹 16"/>
            <p:cNvGrpSpPr/>
            <p:nvPr/>
          </p:nvGrpSpPr>
          <p:grpSpPr>
            <a:xfrm>
              <a:off x="440739" y="1844823"/>
              <a:ext cx="4059252" cy="4122008"/>
              <a:chOff x="524149" y="1162766"/>
              <a:chExt cx="3884873" cy="5290566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527371" y="1690971"/>
                <a:ext cx="3881651" cy="4762361"/>
                <a:chOff x="467666" y="1076472"/>
                <a:chExt cx="4169720" cy="5376860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7666" y="1076472"/>
                  <a:ext cx="4125580" cy="2784573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8196" y="3861045"/>
                  <a:ext cx="4169190" cy="2592287"/>
                </a:xfrm>
                <a:prstGeom prst="rect">
                  <a:avLst/>
                </a:prstGeom>
              </p:spPr>
            </p:pic>
          </p:grp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4"/>
              <a:srcRect t="32237"/>
              <a:stretch/>
            </p:blipFill>
            <p:spPr>
              <a:xfrm>
                <a:off x="524149" y="1162766"/>
                <a:ext cx="1952625" cy="528205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308507" y="5094958"/>
              <a:ext cx="1842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i="1" dirty="0" smtClean="0">
                  <a:solidFill>
                    <a:schemeClr val="bg1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다음의 </a:t>
              </a:r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SomeTrend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699276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737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256" y="1123300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sz="2800" spc="3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Scraping &amp; </a:t>
            </a:r>
            <a:r>
              <a:rPr lang="en-US" altLang="ko-KR" sz="2800" spc="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Crawling 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84004"/>
              </p:ext>
            </p:extLst>
          </p:nvPr>
        </p:nvGraphicFramePr>
        <p:xfrm>
          <a:off x="664657" y="1916832"/>
          <a:ext cx="3595228" cy="3775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00">
                  <a:extLst>
                    <a:ext uri="{9D8B030D-6E8A-4147-A177-3AD203B41FA5}">
                      <a16:colId xmlns:a16="http://schemas.microsoft.com/office/drawing/2014/main" xmlns="" val="1597866777"/>
                    </a:ext>
                  </a:extLst>
                </a:gridCol>
                <a:gridCol w="2392128">
                  <a:extLst>
                    <a:ext uri="{9D8B030D-6E8A-4147-A177-3AD203B41FA5}">
                      <a16:colId xmlns:a16="http://schemas.microsoft.com/office/drawing/2014/main" xmlns="" val="2023088016"/>
                    </a:ext>
                  </a:extLst>
                </a:gridCol>
              </a:tblGrid>
              <a:tr h="709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팀원</a:t>
                      </a:r>
                      <a:endParaRPr lang="ko-KR" altLang="en-US" sz="24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사이트</a:t>
                      </a:r>
                      <a:endParaRPr lang="ko-KR" altLang="en-US" sz="24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2758018"/>
                  </a:ext>
                </a:extLst>
              </a:tr>
              <a:tr h="709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김재현</a:t>
                      </a:r>
                      <a:endParaRPr lang="ko-KR" altLang="en-US" sz="20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spc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8269275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박종선</a:t>
                      </a:r>
                      <a:endParaRPr lang="ko-KR" altLang="en-US" sz="20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Naver</a:t>
                      </a:r>
                      <a:endParaRPr lang="ko-KR" altLang="en-US" sz="2400" spc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6298426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이희수</a:t>
                      </a:r>
                      <a:endParaRPr lang="ko-KR" altLang="en-US" sz="20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720007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문진한</a:t>
                      </a:r>
                      <a:endParaRPr lang="ko-KR" altLang="en-US" sz="20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642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012" y="5907871"/>
            <a:ext cx="3550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비고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검색어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크롤링은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Naver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Daum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 이용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171043" y="2040698"/>
            <a:ext cx="4289389" cy="3192712"/>
            <a:chOff x="3455070" y="1101442"/>
            <a:chExt cx="5360466" cy="44729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3662" y="1101442"/>
              <a:ext cx="2232248" cy="35156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r="38146"/>
            <a:stretch/>
          </p:blipFill>
          <p:spPr>
            <a:xfrm>
              <a:off x="6208113" y="1465957"/>
              <a:ext cx="1944216" cy="2962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6336" y="2974106"/>
              <a:ext cx="1219200" cy="2600325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3455070" y="2478101"/>
              <a:ext cx="1003427" cy="2130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141375" y="10397155"/>
            <a:ext cx="1192800" cy="654450"/>
            <a:chOff x="3670235" y="4485375"/>
            <a:chExt cx="3718044" cy="20399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/>
            <a:srcRect b="10389"/>
            <a:stretch/>
          </p:blipFill>
          <p:spPr>
            <a:xfrm>
              <a:off x="4359329" y="4485375"/>
              <a:ext cx="3028950" cy="2039969"/>
            </a:xfrm>
            <a:prstGeom prst="rect">
              <a:avLst/>
            </a:prstGeom>
          </p:spPr>
        </p:pic>
        <p:cxnSp>
          <p:nvCxnSpPr>
            <p:cNvPr id="16" name="직선 화살표 연결선 15"/>
            <p:cNvCxnSpPr/>
            <p:nvPr/>
          </p:nvCxnSpPr>
          <p:spPr>
            <a:xfrm>
              <a:off x="3670235" y="5292115"/>
              <a:ext cx="1215766" cy="9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safetimes.co.kr/news/photo/201807/67728_39320_495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003" y="2774406"/>
            <a:ext cx="1493488" cy="49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에 대한 이미지 검색결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7" b="26178"/>
          <a:stretch/>
        </p:blipFill>
        <p:spPr bwMode="auto">
          <a:xfrm>
            <a:off x="2103162" y="3484166"/>
            <a:ext cx="1935384" cy="5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um communication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01" y="4343219"/>
            <a:ext cx="1219970" cy="4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21" y="5091352"/>
            <a:ext cx="1662330" cy="49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1"/>
          <a:srcRect l="14719" t="14947" b="15034"/>
          <a:stretch/>
        </p:blipFill>
        <p:spPr>
          <a:xfrm>
            <a:off x="4973975" y="4889906"/>
            <a:ext cx="2188718" cy="1385460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4022439" y="5382142"/>
            <a:ext cx="782479" cy="1177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106386" y="393305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</a:t>
            </a:r>
            <a:r>
              <a:rPr lang="ko-KR" altLang="en-US" sz="3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1220</a:t>
            </a:r>
            <a:r>
              <a:rPr lang="ko-KR" altLang="en-US" sz="3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기사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마다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909687" y="1128892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sz="2800" spc="3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Scraping &amp; </a:t>
            </a:r>
            <a:r>
              <a:rPr lang="en-US" altLang="ko-KR" sz="2800" spc="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Crawling 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4947" y="2578010"/>
            <a:ext cx="1038380" cy="797464"/>
            <a:chOff x="661502" y="1715279"/>
            <a:chExt cx="1584177" cy="1216629"/>
          </a:xfrm>
        </p:grpSpPr>
        <p:pic>
          <p:nvPicPr>
            <p:cNvPr id="21" name="Picture 4" descr="네이버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500" b="69500" l="10000" r="97500">
                          <a14:foregroundMark x1="27000" y1="52000" x2="91500" y2="5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46" b="39098"/>
            <a:stretch/>
          </p:blipFill>
          <p:spPr bwMode="auto">
            <a:xfrm>
              <a:off x="661502" y="1715279"/>
              <a:ext cx="1584177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Daum communication logo.sv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41" y="2435786"/>
              <a:ext cx="1219969" cy="496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직선 화살표 연결선 3"/>
          <p:cNvCxnSpPr/>
          <p:nvPr/>
        </p:nvCxnSpPr>
        <p:spPr>
          <a:xfrm flipV="1">
            <a:off x="1713244" y="3049908"/>
            <a:ext cx="482492" cy="33985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5030" y="3479068"/>
            <a:ext cx="1438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상위 키워드 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추출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357049" y="2049116"/>
            <a:ext cx="4403204" cy="1248567"/>
            <a:chOff x="2357049" y="2049116"/>
            <a:chExt cx="4403204" cy="1248567"/>
          </a:xfrm>
        </p:grpSpPr>
        <p:grpSp>
          <p:nvGrpSpPr>
            <p:cNvPr id="2" name="그룹 1"/>
            <p:cNvGrpSpPr/>
            <p:nvPr/>
          </p:nvGrpSpPr>
          <p:grpSpPr>
            <a:xfrm>
              <a:off x="2357049" y="2049116"/>
              <a:ext cx="1165700" cy="1163761"/>
              <a:chOff x="1672255" y="3000563"/>
              <a:chExt cx="1165700" cy="1163761"/>
            </a:xfrm>
          </p:grpSpPr>
          <p:pic>
            <p:nvPicPr>
              <p:cNvPr id="31" name="Picture 2" descr="http://www.safetimes.co.kr/news/photo/201807/67728_39320_4953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255" y="3700542"/>
                <a:ext cx="1038380" cy="463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" name="그룹 35"/>
              <p:cNvGrpSpPr/>
              <p:nvPr/>
            </p:nvGrpSpPr>
            <p:grpSpPr>
              <a:xfrm>
                <a:off x="1699613" y="3000563"/>
                <a:ext cx="1138342" cy="589500"/>
                <a:chOff x="6184048" y="4605487"/>
                <a:chExt cx="1819240" cy="1145643"/>
              </a:xfrm>
            </p:grpSpPr>
            <p:pic>
              <p:nvPicPr>
                <p:cNvPr id="32" name="Picture 4" descr="네이버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01" t="31527" b="26178"/>
                <a:stretch/>
              </p:blipFill>
              <p:spPr bwMode="auto">
                <a:xfrm>
                  <a:off x="6184048" y="4605487"/>
                  <a:ext cx="1819240" cy="839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6" descr="Daum communication logo.sv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7524" y="5270854"/>
                  <a:ext cx="1412287" cy="4802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" name="직사각형 6"/>
            <p:cNvSpPr/>
            <p:nvPr/>
          </p:nvSpPr>
          <p:spPr>
            <a:xfrm>
              <a:off x="3402178" y="2147360"/>
              <a:ext cx="2480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키워드당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기사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77284" y="2651352"/>
              <a:ext cx="32829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키워드 하나에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</a:t>
              </a:r>
              <a:r>
                <a:rPr lang="ko-KR" altLang="en-US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트윗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(1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파일로 저장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5436096" y="3389765"/>
            <a:ext cx="346621" cy="48548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63972" y="4358535"/>
            <a:ext cx="4290718" cy="1740613"/>
            <a:chOff x="746818" y="4979453"/>
            <a:chExt cx="2774460" cy="1740613"/>
          </a:xfrm>
        </p:grpSpPr>
        <p:grpSp>
          <p:nvGrpSpPr>
            <p:cNvPr id="45" name="그룹 44"/>
            <p:cNvGrpSpPr/>
            <p:nvPr/>
          </p:nvGrpSpPr>
          <p:grpSpPr>
            <a:xfrm>
              <a:off x="746818" y="4979453"/>
              <a:ext cx="2774460" cy="1740613"/>
              <a:chOff x="371017" y="5012857"/>
              <a:chExt cx="4754770" cy="2982993"/>
            </a:xfrm>
          </p:grpSpPr>
          <p:pic>
            <p:nvPicPr>
              <p:cNvPr id="38" name="Picture 8" descr="Google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798" y="5012857"/>
                <a:ext cx="1662330" cy="562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371017" y="5622301"/>
                <a:ext cx="4754770" cy="237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1.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구글에서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크롤링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해오는 기사는</a:t>
                </a:r>
                <a:endPara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구글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자체 알고리즘에 의해서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최신순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보다는 정확도 순으로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업로드되어져서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우리의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컨섭과는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맞지 않는다</a:t>
                </a:r>
                <a:r>
                  <a:rPr lang="en-US" altLang="ko-KR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2. 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블록을 당할 확률이 다른 사이트 보다 높다</a:t>
                </a:r>
                <a:r>
                  <a:rPr lang="en-US" altLang="ko-KR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.</a:t>
                </a:r>
                <a:endPara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38076" y="49794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제외</a:t>
              </a:r>
              <a:endParaRPr lang="ko-KR" altLang="en-US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27307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340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826914874"/>
              </p:ext>
            </p:extLst>
          </p:nvPr>
        </p:nvGraphicFramePr>
        <p:xfrm>
          <a:off x="323528" y="1233266"/>
          <a:ext cx="8566616" cy="306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직사각형 2"/>
          <p:cNvSpPr/>
          <p:nvPr/>
        </p:nvSpPr>
        <p:spPr>
          <a:xfrm>
            <a:off x="558466" y="3356992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White </a:t>
            </a:r>
            <a:r>
              <a:rPr lang="en-US" altLang="ko-KR" sz="2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list 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포털 사이트에서 이미 알려진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JavaScript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형식에 따라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필요한 영역의 정보를 추출하는 것을 말합니다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Black </a:t>
            </a:r>
            <a:r>
              <a:rPr lang="en-US" altLang="ko-KR" sz="2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list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로그를 이용하여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먼저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분석을 합니다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그런 후에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에러가 발생하는 뉴스사이트를 사전에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잘라주는 것을 말 합니다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2534</TotalTime>
  <Words>1600</Words>
  <Application>Microsoft Office PowerPoint</Application>
  <PresentationFormat>화면 슬라이드 쇼(4:3)</PresentationFormat>
  <Paragraphs>403</Paragraphs>
  <Slides>33</Slides>
  <Notes>18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배달의민족 한나체 Pro</vt:lpstr>
      <vt:lpstr>Calibri</vt:lpstr>
      <vt:lpstr>배달의민족 한나체 Air</vt:lpstr>
      <vt:lpstr>Algerian</vt:lpstr>
      <vt:lpstr>Calibri Light</vt:lpstr>
      <vt:lpstr>Wingdings 2</vt:lpstr>
      <vt:lpstr>배달의민족 도현</vt:lpstr>
      <vt:lpstr>Arial</vt:lpstr>
      <vt:lpstr>맑은 고딕</vt:lpstr>
      <vt:lpstr>HDOfficeLightV0</vt:lpstr>
      <vt:lpstr>추억</vt:lpstr>
      <vt:lpstr>Issue What Show (이슈왓슈)</vt:lpstr>
      <vt:lpstr>목차</vt:lpstr>
      <vt:lpstr>1. 필요성</vt:lpstr>
      <vt:lpstr>1. 필요성</vt:lpstr>
      <vt:lpstr>전체 과정</vt:lpstr>
      <vt:lpstr>2. Web Scraping &amp; Crawling </vt:lpstr>
      <vt:lpstr>2. Web Scraping &amp; Crawling </vt:lpstr>
      <vt:lpstr>전체 과정</vt:lpstr>
      <vt:lpstr>3. 전처리</vt:lpstr>
      <vt:lpstr>3. 전처리(White List-&gt; Black List-&gt; 특정 문장 삭제)</vt:lpstr>
      <vt:lpstr>PowerPoint 프레젠테이션</vt:lpstr>
      <vt:lpstr>전체 과정</vt:lpstr>
      <vt:lpstr>4. 형태소 분석</vt:lpstr>
      <vt:lpstr>4. 형태소 분석– Kahiii</vt:lpstr>
      <vt:lpstr>PowerPoint 프레젠테이션</vt:lpstr>
      <vt:lpstr>4. 형태소 분석 – Kahiii</vt:lpstr>
      <vt:lpstr>전체 과정</vt:lpstr>
      <vt:lpstr>5. 통계 분석 – TF-IDF</vt:lpstr>
      <vt:lpstr>5. 통계 분석 – TF</vt:lpstr>
      <vt:lpstr>5. 통계 분석 – Word2Vec</vt:lpstr>
      <vt:lpstr>5. 통계 분석 – Word2Vec</vt:lpstr>
      <vt:lpstr>5. 통계 분석 -고도화</vt:lpstr>
      <vt:lpstr>5. 통계 분석 - RTF</vt:lpstr>
      <vt:lpstr>전체 과정</vt:lpstr>
      <vt:lpstr>PowerPoint 프레젠테이션</vt:lpstr>
      <vt:lpstr>PowerPoint 프레젠테이션</vt:lpstr>
      <vt:lpstr>PowerPoint 프레젠테이션</vt:lpstr>
      <vt:lpstr>전체 과정</vt:lpstr>
      <vt:lpstr>7. 시스템 구성도</vt:lpstr>
      <vt:lpstr>전체 과정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student</cp:lastModifiedBy>
  <cp:revision>184</cp:revision>
  <dcterms:created xsi:type="dcterms:W3CDTF">2019-10-24T05:06:09Z</dcterms:created>
  <dcterms:modified xsi:type="dcterms:W3CDTF">2019-10-31T11:27:54Z</dcterms:modified>
</cp:coreProperties>
</file>