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9" r:id="rId3"/>
    <p:sldId id="270" r:id="rId4"/>
    <p:sldId id="271" r:id="rId5"/>
    <p:sldId id="272" r:id="rId6"/>
    <p:sldId id="273" r:id="rId7"/>
    <p:sldId id="257" r:id="rId8"/>
    <p:sldId id="259" r:id="rId9"/>
    <p:sldId id="263" r:id="rId10"/>
    <p:sldId id="264" r:id="rId11"/>
    <p:sldId id="265" r:id="rId12"/>
    <p:sldId id="266" r:id="rId13"/>
    <p:sldId id="267" r:id="rId14"/>
    <p:sldId id="268" r:id="rId15"/>
    <p:sldId id="274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2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86BBF-6D30-11C2-7A88-E2D2296E8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97346B1-0BB3-B5B8-3C37-08F7734801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B6E4C4-4A6E-2050-0AEC-04846B963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1D3D-0BA8-438F-93A2-4ACC1CFD24D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C1BA59-DA8C-58D5-78BE-B127C64AD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2E1925-4679-F4A3-40CD-2E9DF491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47A-1162-4A04-8BA0-14C4D6E2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3715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99E3E8-D431-449E-098A-D451556E8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0533C0-D7FF-DFF0-FEB3-48DC829956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3A1964-1E64-5879-FA87-93E1E5ECA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1D3D-0BA8-438F-93A2-4ACC1CFD24D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FACEDD9-C211-E55F-4B4A-D58269DDF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1676EB-92FF-2ADD-BC1D-CF525C463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47A-1162-4A04-8BA0-14C4D6E2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70579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2B76DB3-2B5E-517E-19EC-7A13576968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9CD3FA0-17C2-A0D5-FB6F-3F5E4133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1FBA98-963D-12DA-6F91-723FB2C4D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1D3D-0BA8-438F-93A2-4ACC1CFD24D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383D78-C5E6-FD53-AE36-DE0726D888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85EBE7E-7C32-5CE0-2AD0-5E221FB5A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47A-1162-4A04-8BA0-14C4D6E2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132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AE2E12-B87F-5323-D604-72C5DC386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96BD2A-0515-982B-C16C-CC50C29B8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EC490B-7B4C-3211-9D00-BE983F3AA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1D3D-0BA8-438F-93A2-4ACC1CFD24D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DDD583-BB54-F535-5FA2-93FC2571E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52F51-1DC8-853A-A993-7ADB431E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47A-1162-4A04-8BA0-14C4D6E2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2504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F0673C-7B55-8F9D-A25D-18552D7FE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123CA3-E53A-454E-7290-D35F084CAF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F9D8AE-B114-164F-B3B5-E8AA5EC77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1D3D-0BA8-438F-93A2-4ACC1CFD24D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E45FB65-5D70-690E-1897-B0046ACF3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5D658C-5AE8-9042-5F13-AB4531194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47A-1162-4A04-8BA0-14C4D6E2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3937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A3548B-AA5B-44A7-12CC-B9F1E52CD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FFDB67-47B5-1F2F-7E91-A53128B81A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B9C9AB-D75A-DC68-1094-E926B2959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3443AE-34AF-106C-17B7-C650811EA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1D3D-0BA8-438F-93A2-4ACC1CFD24D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BD2B58-523F-C831-8247-6DDBB740E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CE85B06-E67F-799D-DC60-2E624DC91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47A-1162-4A04-8BA0-14C4D6E2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21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BDF8FC-9A78-BB96-03FF-672015656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FCF2ED-86B4-CD5B-D0C5-E802A62B93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814FDCE-A431-9993-DB8C-D08BDDFD0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89477F4-B74C-4D25-4A5C-BA41D38C3C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5AA3BB8-835B-CC7E-1F44-567A5BE7A7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6D30C0D-DBDB-17FE-E894-EB91C4B8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1D3D-0BA8-438F-93A2-4ACC1CFD24D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2FA0B27-0F1D-AB1F-B2D4-4B8F224C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D4F718A-B61F-112F-CD10-5E8483124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47A-1162-4A04-8BA0-14C4D6E2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43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4860D9-8C97-0645-2492-940EF2BC7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55D63F0-8AD7-A0E6-970E-A90FBA3F20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1D3D-0BA8-438F-93A2-4ACC1CFD24D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B7BF7A3-583C-8C46-6B57-76BB0012B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58605-9442-0633-A167-22507D7A8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47A-1162-4A04-8BA0-14C4D6E2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6188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1DE7FDC-F2C1-6AA1-2680-C138F5883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1D3D-0BA8-438F-93A2-4ACC1CFD24D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ADD5D08-8F7D-ED45-D835-DFCB595ADE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DC6BE6-47BE-AA53-ED3F-29E8FDBE5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47A-1162-4A04-8BA0-14C4D6E2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1993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D3FCD5-114C-B22A-761A-8F8629FD2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41404F-425D-8C05-BC73-875A36DCD4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0827D-A471-BEBA-A88C-C5297D982E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7BDE0B-D3CB-D2E9-EAB9-E902564B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1D3D-0BA8-438F-93A2-4ACC1CFD24D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FF840A-EEF6-DB00-9239-D11B4561B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DD886D3-ED9B-A8B2-AE1F-46D9D6F83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47A-1162-4A04-8BA0-14C4D6E2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627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87723F-FEEB-ED30-9CD3-65DB9428A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63753E3-F9BF-06AE-7256-038E22176F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4C0D77-F5E0-1A1A-095A-4E64D00BA0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A858E49-C213-C387-550E-922A2C2CE6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D1D3D-0BA8-438F-93A2-4ACC1CFD24D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5AC348A-A8D0-F22E-400C-A69CCA116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66E9A-F828-B818-69EC-7204E96BC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95047A-1162-4A04-8BA0-14C4D6E2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9981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3B576C9-7E6A-625C-050F-B7A9AEFB4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4F8C33-5D68-F07B-79EE-90E95A8BE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E8D74-49D4-DE05-1E66-A4F5221D5B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D1D3D-0BA8-438F-93A2-4ACC1CFD24DD}" type="datetimeFigureOut">
              <a:rPr lang="ko-KR" altLang="en-US" smtClean="0"/>
              <a:t>2025-08-12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41B11F-5452-A14E-8A60-2D3653160E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2740DB-BF2F-3A40-FA96-6D243210BB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95047A-1162-4A04-8BA0-14C4D6E249B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9909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E9624-770A-670B-1495-B8DA58D004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분할정복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F4A845C-93EF-FC5E-DCB9-D2809003CF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85120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0E926-5E12-78F0-76D2-9C4123F22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CC6015FE-D3EF-37DA-A757-6286FDED3CE6}"/>
              </a:ext>
            </a:extLst>
          </p:cNvPr>
          <p:cNvSpPr/>
          <p:nvPr/>
        </p:nvSpPr>
        <p:spPr>
          <a:xfrm>
            <a:off x="1219200" y="2892041"/>
            <a:ext cx="2076894" cy="153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6AC425D-8272-BE33-4A0C-41699CCFDFB7}"/>
              </a:ext>
            </a:extLst>
          </p:cNvPr>
          <p:cNvSpPr/>
          <p:nvPr/>
        </p:nvSpPr>
        <p:spPr>
          <a:xfrm>
            <a:off x="1219199" y="1720248"/>
            <a:ext cx="10306494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EEC7CA0-0545-059A-4F41-BD9E9AE006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3582948"/>
              </p:ext>
            </p:extLst>
          </p:nvPr>
        </p:nvGraphicFramePr>
        <p:xfrm>
          <a:off x="1555107" y="196762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176429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152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8043404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219662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074579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4339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8A4975A-13EB-1C4E-D9C9-C979EE88C3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8460227"/>
              </p:ext>
            </p:extLst>
          </p:nvPr>
        </p:nvGraphicFramePr>
        <p:xfrm>
          <a:off x="1741178" y="3012412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E1C9E948-76D2-99DB-A10D-DAA4649735A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2252822" y="2346716"/>
            <a:ext cx="1843273" cy="66569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106C273-DD8C-65D1-E200-2D7CDA7AE95D}"/>
              </a:ext>
            </a:extLst>
          </p:cNvPr>
          <p:cNvSpPr/>
          <p:nvPr/>
        </p:nvSpPr>
        <p:spPr>
          <a:xfrm>
            <a:off x="3587109" y="1944598"/>
            <a:ext cx="1017972" cy="40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5DD6017-2EEA-0DF7-8601-912F26129B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2917117"/>
              </p:ext>
            </p:extLst>
          </p:nvPr>
        </p:nvGraphicFramePr>
        <p:xfrm>
          <a:off x="1741178" y="3937019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5DF296E2-4A0F-3CB2-47D1-311DE3800D0A}"/>
              </a:ext>
            </a:extLst>
          </p:cNvPr>
          <p:cNvSpPr/>
          <p:nvPr/>
        </p:nvSpPr>
        <p:spPr>
          <a:xfrm>
            <a:off x="2089789" y="3539012"/>
            <a:ext cx="326065" cy="3083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3210572D-6A53-F0F5-6591-2F3602C1783D}"/>
              </a:ext>
            </a:extLst>
          </p:cNvPr>
          <p:cNvSpPr/>
          <p:nvPr/>
        </p:nvSpPr>
        <p:spPr>
          <a:xfrm>
            <a:off x="1751809" y="3947406"/>
            <a:ext cx="1023289" cy="40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5D55F023-4C44-4398-A2F3-29433B57651C}"/>
              </a:ext>
            </a:extLst>
          </p:cNvPr>
          <p:cNvCxnSpPr>
            <a:cxnSpLocks/>
            <a:stCxn id="35" idx="0"/>
            <a:endCxn id="8" idx="2"/>
          </p:cNvCxnSpPr>
          <p:nvPr/>
        </p:nvCxnSpPr>
        <p:spPr>
          <a:xfrm flipV="1">
            <a:off x="2252822" y="2367874"/>
            <a:ext cx="6243793" cy="1569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B89BF69-6BCB-2663-58A5-0FBC1B3A437C}"/>
              </a:ext>
            </a:extLst>
          </p:cNvPr>
          <p:cNvGraphicFramePr>
            <a:graphicFrameLocks noGrp="1"/>
          </p:cNvGraphicFramePr>
          <p:nvPr/>
        </p:nvGraphicFramePr>
        <p:xfrm>
          <a:off x="5769540" y="1967628"/>
          <a:ext cx="1017972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86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08986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BDC4D5E-FF1D-E7EF-79BB-F7645783FB23}"/>
              </a:ext>
            </a:extLst>
          </p:cNvPr>
          <p:cNvGraphicFramePr>
            <a:graphicFrameLocks noGrp="1"/>
          </p:cNvGraphicFramePr>
          <p:nvPr/>
        </p:nvGraphicFramePr>
        <p:xfrm>
          <a:off x="6858341" y="1966559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4D1B0CE-C18A-BC74-7229-AE824ADB18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9580320"/>
              </p:ext>
            </p:extLst>
          </p:nvPr>
        </p:nvGraphicFramePr>
        <p:xfrm>
          <a:off x="7984971" y="1965756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sp>
        <p:nvSpPr>
          <p:cNvPr id="11" name="제목 10">
            <a:extLst>
              <a:ext uri="{FF2B5EF4-FFF2-40B4-BE49-F238E27FC236}">
                <a16:creationId xmlns:a16="http://schemas.microsoft.com/office/drawing/2014/main" id="{3465B874-EB1B-6BC2-8F31-9B092B851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43985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5BA68-A729-1840-4BB5-CE8D3A261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033AF834-633B-C7EF-DDF7-EDD0CBC5C700}"/>
              </a:ext>
            </a:extLst>
          </p:cNvPr>
          <p:cNvSpPr/>
          <p:nvPr/>
        </p:nvSpPr>
        <p:spPr>
          <a:xfrm>
            <a:off x="1219200" y="2892041"/>
            <a:ext cx="2076894" cy="153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B7E6167-7A05-5461-BE91-B6C86485D3E9}"/>
              </a:ext>
            </a:extLst>
          </p:cNvPr>
          <p:cNvSpPr/>
          <p:nvPr/>
        </p:nvSpPr>
        <p:spPr>
          <a:xfrm>
            <a:off x="1219199" y="1720248"/>
            <a:ext cx="10306494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2996407-2024-D12B-F660-DD9821AE350C}"/>
              </a:ext>
            </a:extLst>
          </p:cNvPr>
          <p:cNvGraphicFramePr>
            <a:graphicFrameLocks noGrp="1"/>
          </p:cNvGraphicFramePr>
          <p:nvPr/>
        </p:nvGraphicFramePr>
        <p:xfrm>
          <a:off x="1555107" y="196762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176429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152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8043404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219662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074579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4339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5B6B6C3-2A8A-5EF5-DC13-7B2BD0620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4528463"/>
              </p:ext>
            </p:extLst>
          </p:nvPr>
        </p:nvGraphicFramePr>
        <p:xfrm>
          <a:off x="1741178" y="3012412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09499E5-7089-16BF-2301-845C6DCC3E9E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2252822" y="2352506"/>
            <a:ext cx="2857299" cy="65990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1A9AB45-ED44-B26B-7011-660C9749A174}"/>
              </a:ext>
            </a:extLst>
          </p:cNvPr>
          <p:cNvSpPr/>
          <p:nvPr/>
        </p:nvSpPr>
        <p:spPr>
          <a:xfrm>
            <a:off x="4601135" y="1950388"/>
            <a:ext cx="1017972" cy="40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EB0BF64-9BFE-F634-B522-C913D6E0CF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7182757"/>
              </p:ext>
            </p:extLst>
          </p:nvPr>
        </p:nvGraphicFramePr>
        <p:xfrm>
          <a:off x="1741178" y="3937019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F405E935-DEE7-C152-E5BF-57DAF2FD2740}"/>
              </a:ext>
            </a:extLst>
          </p:cNvPr>
          <p:cNvSpPr/>
          <p:nvPr/>
        </p:nvSpPr>
        <p:spPr>
          <a:xfrm>
            <a:off x="2089789" y="3539012"/>
            <a:ext cx="326065" cy="3083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BBCAED86-6E55-EECA-D8AD-8AD842FF374B}"/>
              </a:ext>
            </a:extLst>
          </p:cNvPr>
          <p:cNvSpPr/>
          <p:nvPr/>
        </p:nvSpPr>
        <p:spPr>
          <a:xfrm>
            <a:off x="1751809" y="3947406"/>
            <a:ext cx="1023289" cy="40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04468E2-EC26-E5B9-1BA0-AA94687AE337}"/>
              </a:ext>
            </a:extLst>
          </p:cNvPr>
          <p:cNvCxnSpPr>
            <a:cxnSpLocks/>
            <a:stCxn id="35" idx="0"/>
            <a:endCxn id="9" idx="2"/>
          </p:cNvCxnSpPr>
          <p:nvPr/>
        </p:nvCxnSpPr>
        <p:spPr>
          <a:xfrm flipV="1">
            <a:off x="2252822" y="2367874"/>
            <a:ext cx="7483027" cy="156914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66A95905-9114-B642-745E-F7C13D31C6AC}"/>
              </a:ext>
            </a:extLst>
          </p:cNvPr>
          <p:cNvGraphicFramePr>
            <a:graphicFrameLocks noGrp="1"/>
          </p:cNvGraphicFramePr>
          <p:nvPr/>
        </p:nvGraphicFramePr>
        <p:xfrm>
          <a:off x="5769540" y="1967628"/>
          <a:ext cx="1017972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86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08986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F8F27B5-8AE6-24A2-C0F4-8D0CF1104752}"/>
              </a:ext>
            </a:extLst>
          </p:cNvPr>
          <p:cNvGraphicFramePr>
            <a:graphicFrameLocks noGrp="1"/>
          </p:cNvGraphicFramePr>
          <p:nvPr/>
        </p:nvGraphicFramePr>
        <p:xfrm>
          <a:off x="6858341" y="1966559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86FEB7B-EAE4-1881-051D-529AEE0A83A7}"/>
              </a:ext>
            </a:extLst>
          </p:cNvPr>
          <p:cNvGraphicFramePr>
            <a:graphicFrameLocks noGrp="1"/>
          </p:cNvGraphicFramePr>
          <p:nvPr/>
        </p:nvGraphicFramePr>
        <p:xfrm>
          <a:off x="7984971" y="1965756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1FFB294-2944-A09C-35D3-C58D868E52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046437"/>
              </p:ext>
            </p:extLst>
          </p:nvPr>
        </p:nvGraphicFramePr>
        <p:xfrm>
          <a:off x="9224205" y="1965756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sp>
        <p:nvSpPr>
          <p:cNvPr id="12" name="제목 11">
            <a:extLst>
              <a:ext uri="{FF2B5EF4-FFF2-40B4-BE49-F238E27FC236}">
                <a16:creationId xmlns:a16="http://schemas.microsoft.com/office/drawing/2014/main" id="{33C90AE0-0B15-0FF0-A217-70AF07860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71524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C9120-707C-FE34-CE3E-832BBEE04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2643A625-AD37-7A13-E677-FAB784052E70}"/>
              </a:ext>
            </a:extLst>
          </p:cNvPr>
          <p:cNvSpPr/>
          <p:nvPr/>
        </p:nvSpPr>
        <p:spPr>
          <a:xfrm>
            <a:off x="1219199" y="3544171"/>
            <a:ext cx="2076894" cy="153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187462-9421-5DEA-09CF-264C89DCF217}"/>
              </a:ext>
            </a:extLst>
          </p:cNvPr>
          <p:cNvSpPr/>
          <p:nvPr/>
        </p:nvSpPr>
        <p:spPr>
          <a:xfrm>
            <a:off x="1219199" y="1720248"/>
            <a:ext cx="10306494" cy="14932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72762B0-268F-7967-8CF3-A21132B62FBF}"/>
              </a:ext>
            </a:extLst>
          </p:cNvPr>
          <p:cNvGraphicFramePr>
            <a:graphicFrameLocks noGrp="1"/>
          </p:cNvGraphicFramePr>
          <p:nvPr/>
        </p:nvGraphicFramePr>
        <p:xfrm>
          <a:off x="1555107" y="196762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176429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152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8043404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219662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074579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4339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E7A91E6-E8B1-158F-9A9F-8611584ACF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3163051"/>
              </p:ext>
            </p:extLst>
          </p:nvPr>
        </p:nvGraphicFramePr>
        <p:xfrm>
          <a:off x="1741177" y="3664542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BE32525B-6064-7E9C-9970-8FB1A967DF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00310"/>
              </p:ext>
            </p:extLst>
          </p:nvPr>
        </p:nvGraphicFramePr>
        <p:xfrm>
          <a:off x="1741177" y="4589149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7EAF81E1-AFA4-AD6E-D117-E038CD2ADF3D}"/>
              </a:ext>
            </a:extLst>
          </p:cNvPr>
          <p:cNvSpPr/>
          <p:nvPr/>
        </p:nvSpPr>
        <p:spPr>
          <a:xfrm>
            <a:off x="2089788" y="4191142"/>
            <a:ext cx="326065" cy="3083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F26196C9-84CE-51F9-1A63-517BEA3776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9933352"/>
              </p:ext>
            </p:extLst>
          </p:nvPr>
        </p:nvGraphicFramePr>
        <p:xfrm>
          <a:off x="5775758" y="1945749"/>
          <a:ext cx="1017972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86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08986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sp>
        <p:nvSpPr>
          <p:cNvPr id="37" name="직사각형 36">
            <a:extLst>
              <a:ext uri="{FF2B5EF4-FFF2-40B4-BE49-F238E27FC236}">
                <a16:creationId xmlns:a16="http://schemas.microsoft.com/office/drawing/2014/main" id="{B3C355FC-3A74-C66D-07D4-3B45E5308822}"/>
              </a:ext>
            </a:extLst>
          </p:cNvPr>
          <p:cNvSpPr/>
          <p:nvPr/>
        </p:nvSpPr>
        <p:spPr>
          <a:xfrm>
            <a:off x="1751808" y="4599536"/>
            <a:ext cx="1023289" cy="40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7A3F1BA1-A7DE-ED6A-6C4B-C66F30F26D8F}"/>
              </a:ext>
            </a:extLst>
          </p:cNvPr>
          <p:cNvCxnSpPr>
            <a:cxnSpLocks/>
            <a:stCxn id="35" idx="0"/>
          </p:cNvCxnSpPr>
          <p:nvPr/>
        </p:nvCxnSpPr>
        <p:spPr>
          <a:xfrm flipV="1">
            <a:off x="2252821" y="2826099"/>
            <a:ext cx="3630528" cy="176305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82547FFA-231D-02ED-1DD3-14A3D165B59F}"/>
              </a:ext>
            </a:extLst>
          </p:cNvPr>
          <p:cNvGraphicFramePr>
            <a:graphicFrameLocks noGrp="1"/>
          </p:cNvGraphicFramePr>
          <p:nvPr/>
        </p:nvGraphicFramePr>
        <p:xfrm>
          <a:off x="6858341" y="1966559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9180BF3-6DB7-646A-4B35-7435DB94DAAB}"/>
              </a:ext>
            </a:extLst>
          </p:cNvPr>
          <p:cNvGraphicFramePr>
            <a:graphicFrameLocks noGrp="1"/>
          </p:cNvGraphicFramePr>
          <p:nvPr/>
        </p:nvGraphicFramePr>
        <p:xfrm>
          <a:off x="7984971" y="1965756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A627BB08-D76F-7D65-B6A3-5A805F9D29BF}"/>
              </a:ext>
            </a:extLst>
          </p:cNvPr>
          <p:cNvGraphicFramePr>
            <a:graphicFrameLocks noGrp="1"/>
          </p:cNvGraphicFramePr>
          <p:nvPr/>
        </p:nvGraphicFramePr>
        <p:xfrm>
          <a:off x="9224205" y="1965756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EA11909D-90E3-8302-AD27-A19C2828C7B8}"/>
              </a:ext>
            </a:extLst>
          </p:cNvPr>
          <p:cNvSpPr/>
          <p:nvPr/>
        </p:nvSpPr>
        <p:spPr>
          <a:xfrm>
            <a:off x="6845401" y="1965015"/>
            <a:ext cx="517496" cy="40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12A3D95C-959E-52B0-EFD6-24D7B906390E}"/>
              </a:ext>
            </a:extLst>
          </p:cNvPr>
          <p:cNvCxnSpPr>
            <a:cxnSpLocks/>
            <a:stCxn id="11" idx="2"/>
            <a:endCxn id="25" idx="2"/>
          </p:cNvCxnSpPr>
          <p:nvPr/>
        </p:nvCxnSpPr>
        <p:spPr>
          <a:xfrm flipH="1" flipV="1">
            <a:off x="6042815" y="2352506"/>
            <a:ext cx="1061334" cy="1462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05C11877-FD95-5B7B-9C23-9C140C5AEFA8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2252821" y="2352506"/>
            <a:ext cx="3789994" cy="13120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CCEB904-E55B-1775-638A-E87030679CE4}"/>
              </a:ext>
            </a:extLst>
          </p:cNvPr>
          <p:cNvSpPr/>
          <p:nvPr/>
        </p:nvSpPr>
        <p:spPr>
          <a:xfrm>
            <a:off x="5784067" y="1950388"/>
            <a:ext cx="517496" cy="40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0258763E-8AE0-EFCE-50BE-D4DE453F6C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02981"/>
              </p:ext>
            </p:extLst>
          </p:nvPr>
        </p:nvGraphicFramePr>
        <p:xfrm>
          <a:off x="5822113" y="2639667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sp>
        <p:nvSpPr>
          <p:cNvPr id="24" name="제목 23">
            <a:extLst>
              <a:ext uri="{FF2B5EF4-FFF2-40B4-BE49-F238E27FC236}">
                <a16:creationId xmlns:a16="http://schemas.microsoft.com/office/drawing/2014/main" id="{99F4B281-DDCD-0332-D14F-9B96FAEA7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85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6964C-2B63-4DF7-782C-B63BE803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DC710231-35A6-ACDC-F5C1-8FE78C918052}"/>
              </a:ext>
            </a:extLst>
          </p:cNvPr>
          <p:cNvSpPr/>
          <p:nvPr/>
        </p:nvSpPr>
        <p:spPr>
          <a:xfrm>
            <a:off x="1219199" y="1720248"/>
            <a:ext cx="10306494" cy="370944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E7DD61A9-1979-6402-D5AD-6D965F0A6DF0}"/>
              </a:ext>
            </a:extLst>
          </p:cNvPr>
          <p:cNvGraphicFramePr>
            <a:graphicFrameLocks noGrp="1"/>
          </p:cNvGraphicFramePr>
          <p:nvPr/>
        </p:nvGraphicFramePr>
        <p:xfrm>
          <a:off x="1555107" y="196762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176429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152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8043404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219662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074579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4339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159965E0-0513-CF5A-3E56-BA14CC240DB4}"/>
              </a:ext>
            </a:extLst>
          </p:cNvPr>
          <p:cNvGraphicFramePr>
            <a:graphicFrameLocks noGrp="1"/>
          </p:cNvGraphicFramePr>
          <p:nvPr/>
        </p:nvGraphicFramePr>
        <p:xfrm>
          <a:off x="5775758" y="1945749"/>
          <a:ext cx="1017972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86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08986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0EF2203-04EC-7077-4A74-C4EA42177B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906438"/>
              </p:ext>
            </p:extLst>
          </p:nvPr>
        </p:nvGraphicFramePr>
        <p:xfrm>
          <a:off x="6858341" y="1945295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A1915D3-49C8-3419-2967-3B295580E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2430031"/>
              </p:ext>
            </p:extLst>
          </p:nvPr>
        </p:nvGraphicFramePr>
        <p:xfrm>
          <a:off x="7984971" y="1945295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EBBCAA6A-52CA-F634-CF9A-EFEA35284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674891"/>
              </p:ext>
            </p:extLst>
          </p:nvPr>
        </p:nvGraphicFramePr>
        <p:xfrm>
          <a:off x="9111601" y="1945295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id="{38AEFD78-9542-43EE-E403-88319A4991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92888"/>
              </p:ext>
            </p:extLst>
          </p:nvPr>
        </p:nvGraphicFramePr>
        <p:xfrm>
          <a:off x="5770442" y="2506954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F885907-C3BA-B704-D5CA-5BE03948D7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082396"/>
              </p:ext>
            </p:extLst>
          </p:nvPr>
        </p:nvGraphicFramePr>
        <p:xfrm>
          <a:off x="6858341" y="2498235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62EBEF06-E175-A15D-C219-2E906175C7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403877"/>
              </p:ext>
            </p:extLst>
          </p:nvPr>
        </p:nvGraphicFramePr>
        <p:xfrm>
          <a:off x="7984971" y="2496605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6DB45C39-E83C-24A7-CF51-CFFB20A6CB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9170341"/>
              </p:ext>
            </p:extLst>
          </p:nvPr>
        </p:nvGraphicFramePr>
        <p:xfrm>
          <a:off x="9111601" y="2496605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E6435624-4F5B-6275-4BCB-2BEF0A01E1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434706"/>
              </p:ext>
            </p:extLst>
          </p:nvPr>
        </p:nvGraphicFramePr>
        <p:xfrm>
          <a:off x="5770442" y="3072745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A8A8CED8-E736-29DB-5C11-A6F6F78972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686271"/>
              </p:ext>
            </p:extLst>
          </p:nvPr>
        </p:nvGraphicFramePr>
        <p:xfrm>
          <a:off x="6858341" y="3075175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EA84E9B-24F8-33A0-06D9-8D4C7A686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0126393"/>
              </p:ext>
            </p:extLst>
          </p:nvPr>
        </p:nvGraphicFramePr>
        <p:xfrm>
          <a:off x="7984971" y="3072745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A4F9C598-9465-A7FE-DD1F-12498B17F5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0046951"/>
              </p:ext>
            </p:extLst>
          </p:nvPr>
        </p:nvGraphicFramePr>
        <p:xfrm>
          <a:off x="9111601" y="3072745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24" name="표 23">
            <a:extLst>
              <a:ext uri="{FF2B5EF4-FFF2-40B4-BE49-F238E27FC236}">
                <a16:creationId xmlns:a16="http://schemas.microsoft.com/office/drawing/2014/main" id="{EA96AC56-F3B6-F0B1-B58E-8E9B254D47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05241"/>
              </p:ext>
            </p:extLst>
          </p:nvPr>
        </p:nvGraphicFramePr>
        <p:xfrm>
          <a:off x="5770442" y="3629676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B8AD1666-0CC9-F548-6D81-277BFC7A82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364022"/>
              </p:ext>
            </p:extLst>
          </p:nvPr>
        </p:nvGraphicFramePr>
        <p:xfrm>
          <a:off x="6858341" y="3632106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27" name="표 26">
            <a:extLst>
              <a:ext uri="{FF2B5EF4-FFF2-40B4-BE49-F238E27FC236}">
                <a16:creationId xmlns:a16="http://schemas.microsoft.com/office/drawing/2014/main" id="{F510DDF8-BAED-2C42-947B-26846FD3FC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921656"/>
              </p:ext>
            </p:extLst>
          </p:nvPr>
        </p:nvGraphicFramePr>
        <p:xfrm>
          <a:off x="7984971" y="3629676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28" name="표 27">
            <a:extLst>
              <a:ext uri="{FF2B5EF4-FFF2-40B4-BE49-F238E27FC236}">
                <a16:creationId xmlns:a16="http://schemas.microsoft.com/office/drawing/2014/main" id="{D1835390-D48E-CAF3-6686-BCAED9BC8A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11141"/>
              </p:ext>
            </p:extLst>
          </p:nvPr>
        </p:nvGraphicFramePr>
        <p:xfrm>
          <a:off x="9111601" y="3648885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D1751CB6-85A7-16B8-C20C-BDF2E74670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0005241"/>
              </p:ext>
            </p:extLst>
          </p:nvPr>
        </p:nvGraphicFramePr>
        <p:xfrm>
          <a:off x="5770442" y="4205816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8365CE5-0948-F49B-27FD-C8B917BD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467461"/>
              </p:ext>
            </p:extLst>
          </p:nvPr>
        </p:nvGraphicFramePr>
        <p:xfrm>
          <a:off x="6858341" y="4208246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5A4498B5-4EF6-95C2-2A40-262BFC78BD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7285583"/>
              </p:ext>
            </p:extLst>
          </p:nvPr>
        </p:nvGraphicFramePr>
        <p:xfrm>
          <a:off x="7984971" y="4205816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DD30E953-F469-5E66-22EE-9CED28820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2111141"/>
              </p:ext>
            </p:extLst>
          </p:nvPr>
        </p:nvGraphicFramePr>
        <p:xfrm>
          <a:off x="9111601" y="4225025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23BFC477-179D-3234-2874-1ACACC741751}"/>
              </a:ext>
            </a:extLst>
          </p:cNvPr>
          <p:cNvSpPr/>
          <p:nvPr/>
        </p:nvSpPr>
        <p:spPr>
          <a:xfrm>
            <a:off x="5372399" y="4122635"/>
            <a:ext cx="5225143" cy="774997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535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DD17E73E-4C00-599D-CA66-3CE981535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2164" y="539168"/>
            <a:ext cx="9223380" cy="5779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13014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CEFC086-17AD-42F4-84EB-9526A67F15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177" y="466311"/>
            <a:ext cx="6887536" cy="592537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7B942488-49F9-4A0D-B44F-D0630D6FE003}"/>
              </a:ext>
            </a:extLst>
          </p:cNvPr>
          <p:cNvSpPr/>
          <p:nvPr/>
        </p:nvSpPr>
        <p:spPr>
          <a:xfrm>
            <a:off x="657178" y="466312"/>
            <a:ext cx="9918458" cy="1501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84B7E55-0262-4B74-8157-265383DEEE99}"/>
              </a:ext>
            </a:extLst>
          </p:cNvPr>
          <p:cNvSpPr/>
          <p:nvPr/>
        </p:nvSpPr>
        <p:spPr>
          <a:xfrm>
            <a:off x="657176" y="1971964"/>
            <a:ext cx="9918457" cy="441972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E54900E-F14D-4816-90B1-AFF1DA3F9BC0}"/>
              </a:ext>
            </a:extLst>
          </p:cNvPr>
          <p:cNvSpPr/>
          <p:nvPr/>
        </p:nvSpPr>
        <p:spPr>
          <a:xfrm>
            <a:off x="8275342" y="757473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분할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5D5BCFA-97C4-4B7E-987D-6951D9FB605C}"/>
              </a:ext>
            </a:extLst>
          </p:cNvPr>
          <p:cNvSpPr/>
          <p:nvPr/>
        </p:nvSpPr>
        <p:spPr>
          <a:xfrm>
            <a:off x="8275342" y="3558463"/>
            <a:ext cx="156966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정렬</a:t>
            </a:r>
            <a:endParaRPr lang="en-US" altLang="ko-KR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5827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5F95907-AD19-6580-E10B-42E37BAD18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61" y="456785"/>
            <a:ext cx="9507277" cy="594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84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A0539-B1CB-CCC7-36B6-75E448E6B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2A6923-C984-686B-70BD-A1A52AA2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어떤 정렬 알고리즘이 좋은 알고리즘인가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F662520-23DC-18F4-D1F0-860980C1E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빠른 알고리즘이 </a:t>
            </a:r>
            <a:r>
              <a:rPr lang="ko-KR" altLang="en-US" dirty="0" err="1"/>
              <a:t>좋은거다</a:t>
            </a:r>
            <a:endParaRPr lang="en-US" altLang="ko-KR" dirty="0"/>
          </a:p>
          <a:p>
            <a:r>
              <a:rPr lang="ko-KR" altLang="en-US" dirty="0" err="1"/>
              <a:t>빠른을</a:t>
            </a:r>
            <a:r>
              <a:rPr lang="ko-KR" altLang="en-US" dirty="0"/>
              <a:t> 구성하는 요소</a:t>
            </a:r>
            <a:endParaRPr lang="en-US" altLang="ko-KR" dirty="0"/>
          </a:p>
          <a:p>
            <a:pPr lvl="1"/>
            <a:r>
              <a:rPr lang="ko-KR" altLang="en-US" dirty="0"/>
              <a:t>비교</a:t>
            </a:r>
            <a:endParaRPr lang="en-US" altLang="ko-KR" dirty="0"/>
          </a:p>
          <a:p>
            <a:pPr lvl="1"/>
            <a:r>
              <a:rPr lang="ko-KR" altLang="en-US" dirty="0"/>
              <a:t>데이터 읽기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7838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2D8A6-7376-49BB-BBDB-46D11BADC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1FF9E-B796-B28A-BC02-48C88E6831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비교 연산을 어떻게 수행하는가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ED79E9B-61BD-7997-EC17-340166FEE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비트 연산을 통한 비교</a:t>
            </a:r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3595F917-8AA0-FAEA-7D73-EBADA69E9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907438"/>
              </p:ext>
            </p:extLst>
          </p:nvPr>
        </p:nvGraphicFramePr>
        <p:xfrm>
          <a:off x="5787065" y="2804769"/>
          <a:ext cx="4999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33">
                  <a:extLst>
                    <a:ext uri="{9D8B030D-6E8A-4147-A177-3AD203B41FA5}">
                      <a16:colId xmlns:a16="http://schemas.microsoft.com/office/drawing/2014/main" val="1305298999"/>
                    </a:ext>
                  </a:extLst>
                </a:gridCol>
                <a:gridCol w="999933">
                  <a:extLst>
                    <a:ext uri="{9D8B030D-6E8A-4147-A177-3AD203B41FA5}">
                      <a16:colId xmlns:a16="http://schemas.microsoft.com/office/drawing/2014/main" val="937454578"/>
                    </a:ext>
                  </a:extLst>
                </a:gridCol>
                <a:gridCol w="999933">
                  <a:extLst>
                    <a:ext uri="{9D8B030D-6E8A-4147-A177-3AD203B41FA5}">
                      <a16:colId xmlns:a16="http://schemas.microsoft.com/office/drawing/2014/main" val="3270326018"/>
                    </a:ext>
                  </a:extLst>
                </a:gridCol>
                <a:gridCol w="999933">
                  <a:extLst>
                    <a:ext uri="{9D8B030D-6E8A-4147-A177-3AD203B41FA5}">
                      <a16:colId xmlns:a16="http://schemas.microsoft.com/office/drawing/2014/main" val="3391830523"/>
                    </a:ext>
                  </a:extLst>
                </a:gridCol>
                <a:gridCol w="999933">
                  <a:extLst>
                    <a:ext uri="{9D8B030D-6E8A-4147-A177-3AD203B41FA5}">
                      <a16:colId xmlns:a16="http://schemas.microsoft.com/office/drawing/2014/main" val="109435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51282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BB1790F-72FA-E765-FE12-B9096E046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133924"/>
              </p:ext>
            </p:extLst>
          </p:nvPr>
        </p:nvGraphicFramePr>
        <p:xfrm>
          <a:off x="5787065" y="3284073"/>
          <a:ext cx="4999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33">
                  <a:extLst>
                    <a:ext uri="{9D8B030D-6E8A-4147-A177-3AD203B41FA5}">
                      <a16:colId xmlns:a16="http://schemas.microsoft.com/office/drawing/2014/main" val="1305298999"/>
                    </a:ext>
                  </a:extLst>
                </a:gridCol>
                <a:gridCol w="999933">
                  <a:extLst>
                    <a:ext uri="{9D8B030D-6E8A-4147-A177-3AD203B41FA5}">
                      <a16:colId xmlns:a16="http://schemas.microsoft.com/office/drawing/2014/main" val="937454578"/>
                    </a:ext>
                  </a:extLst>
                </a:gridCol>
                <a:gridCol w="999933">
                  <a:extLst>
                    <a:ext uri="{9D8B030D-6E8A-4147-A177-3AD203B41FA5}">
                      <a16:colId xmlns:a16="http://schemas.microsoft.com/office/drawing/2014/main" val="3270326018"/>
                    </a:ext>
                  </a:extLst>
                </a:gridCol>
                <a:gridCol w="999933">
                  <a:extLst>
                    <a:ext uri="{9D8B030D-6E8A-4147-A177-3AD203B41FA5}">
                      <a16:colId xmlns:a16="http://schemas.microsoft.com/office/drawing/2014/main" val="3391830523"/>
                    </a:ext>
                  </a:extLst>
                </a:gridCol>
                <a:gridCol w="999933">
                  <a:extLst>
                    <a:ext uri="{9D8B030D-6E8A-4147-A177-3AD203B41FA5}">
                      <a16:colId xmlns:a16="http://schemas.microsoft.com/office/drawing/2014/main" val="109435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51282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49D6081B-37C2-C0D7-1348-7B88E151F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270" y="2465558"/>
            <a:ext cx="2945947" cy="205803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3EBC1C7-4FC4-D616-F25E-4E622636DFB8}"/>
              </a:ext>
            </a:extLst>
          </p:cNvPr>
          <p:cNvSpPr txBox="1"/>
          <p:nvPr/>
        </p:nvSpPr>
        <p:spPr>
          <a:xfrm>
            <a:off x="1522957" y="4658528"/>
            <a:ext cx="2736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두 숫자에 대해 </a:t>
            </a:r>
            <a:r>
              <a:rPr lang="en-US" altLang="ko-KR" dirty="0"/>
              <a:t>- </a:t>
            </a:r>
            <a:r>
              <a:rPr lang="ko-KR" altLang="en-US" dirty="0"/>
              <a:t>연산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8219F0E-58BF-6C3C-1BE0-1D6BEFE860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6162612"/>
              </p:ext>
            </p:extLst>
          </p:nvPr>
        </p:nvGraphicFramePr>
        <p:xfrm>
          <a:off x="5787065" y="3763377"/>
          <a:ext cx="499966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9933">
                  <a:extLst>
                    <a:ext uri="{9D8B030D-6E8A-4147-A177-3AD203B41FA5}">
                      <a16:colId xmlns:a16="http://schemas.microsoft.com/office/drawing/2014/main" val="1305298999"/>
                    </a:ext>
                  </a:extLst>
                </a:gridCol>
                <a:gridCol w="999933">
                  <a:extLst>
                    <a:ext uri="{9D8B030D-6E8A-4147-A177-3AD203B41FA5}">
                      <a16:colId xmlns:a16="http://schemas.microsoft.com/office/drawing/2014/main" val="937454578"/>
                    </a:ext>
                  </a:extLst>
                </a:gridCol>
                <a:gridCol w="999933">
                  <a:extLst>
                    <a:ext uri="{9D8B030D-6E8A-4147-A177-3AD203B41FA5}">
                      <a16:colId xmlns:a16="http://schemas.microsoft.com/office/drawing/2014/main" val="3270326018"/>
                    </a:ext>
                  </a:extLst>
                </a:gridCol>
                <a:gridCol w="999933">
                  <a:extLst>
                    <a:ext uri="{9D8B030D-6E8A-4147-A177-3AD203B41FA5}">
                      <a16:colId xmlns:a16="http://schemas.microsoft.com/office/drawing/2014/main" val="3391830523"/>
                    </a:ext>
                  </a:extLst>
                </a:gridCol>
                <a:gridCol w="999933">
                  <a:extLst>
                    <a:ext uri="{9D8B030D-6E8A-4147-A177-3AD203B41FA5}">
                      <a16:colId xmlns:a16="http://schemas.microsoft.com/office/drawing/2014/main" val="10943521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2151282"/>
                  </a:ext>
                </a:extLst>
              </a:tr>
            </a:tbl>
          </a:graphicData>
        </a:graphic>
      </p:graphicFrame>
      <p:sp>
        <p:nvSpPr>
          <p:cNvPr id="11" name="직사각형 10">
            <a:extLst>
              <a:ext uri="{FF2B5EF4-FFF2-40B4-BE49-F238E27FC236}">
                <a16:creationId xmlns:a16="http://schemas.microsoft.com/office/drawing/2014/main" id="{DBEC1761-B6A6-5C11-34A8-A5CB6C536258}"/>
              </a:ext>
            </a:extLst>
          </p:cNvPr>
          <p:cNvSpPr/>
          <p:nvPr/>
        </p:nvSpPr>
        <p:spPr>
          <a:xfrm>
            <a:off x="4704022" y="2796154"/>
            <a:ext cx="902811" cy="138499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</a:t>
            </a:r>
          </a:p>
          <a:p>
            <a:pPr algn="ctr"/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</a:t>
            </a:r>
          </a:p>
          <a:p>
            <a:pPr algn="ctr"/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결과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A882B78-F468-4359-1CBE-EA461C377E20}"/>
              </a:ext>
            </a:extLst>
          </p:cNvPr>
          <p:cNvSpPr/>
          <p:nvPr/>
        </p:nvSpPr>
        <p:spPr>
          <a:xfrm>
            <a:off x="5787065" y="3732099"/>
            <a:ext cx="1017972" cy="40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331C665-18BA-0610-74E6-9E11C95A0278}"/>
              </a:ext>
            </a:extLst>
          </p:cNvPr>
          <p:cNvSpPr txBox="1"/>
          <p:nvPr/>
        </p:nvSpPr>
        <p:spPr>
          <a:xfrm>
            <a:off x="5017768" y="4381529"/>
            <a:ext cx="357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부호만 보고 음수면 </a:t>
            </a:r>
            <a:r>
              <a:rPr lang="en-US" altLang="ko-KR" dirty="0"/>
              <a:t>False</a:t>
            </a:r>
            <a:r>
              <a:rPr lang="ko-KR" altLang="en-US" dirty="0"/>
              <a:t>를 리턴</a:t>
            </a:r>
            <a:endParaRPr lang="en-US" altLang="ko-KR" dirty="0"/>
          </a:p>
          <a:p>
            <a:pPr algn="ctr"/>
            <a:r>
              <a:rPr lang="ko-KR" altLang="en-US" dirty="0"/>
              <a:t>양수면 </a:t>
            </a:r>
            <a:r>
              <a:rPr lang="en-US" altLang="ko-KR" dirty="0"/>
              <a:t>True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64C5116-62C2-F21B-FDF1-9962FBA74BF7}"/>
              </a:ext>
            </a:extLst>
          </p:cNvPr>
          <p:cNvSpPr/>
          <p:nvPr/>
        </p:nvSpPr>
        <p:spPr>
          <a:xfrm>
            <a:off x="498748" y="5480155"/>
            <a:ext cx="11097910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컴퓨터는 비교 연산을 해도 얼만큼 차이가 있는지에 대해 관심 없다</a:t>
            </a:r>
            <a:r>
              <a:rPr lang="en-US" altLang="ko-KR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.</a:t>
            </a:r>
          </a:p>
          <a:p>
            <a:pPr algn="ctr"/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대신 엄청 빠르다 </a:t>
            </a:r>
            <a:r>
              <a:rPr lang="en-US" altLang="ko-KR" sz="28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1cpu</a:t>
            </a:r>
            <a:r>
              <a:rPr lang="ko-KR" alt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타임 내에 처리 가능</a:t>
            </a:r>
            <a:endParaRPr lang="en-US" altLang="ko-KR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243861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B78DB5-FFF2-FC8E-2973-6D6A5C60A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24D690-CD36-5ABB-E564-A2E144955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컴퓨터는 데이터를 어떻게 읽어 오는가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30D162B1-759C-9A37-6B6E-B2388E5FE4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50723"/>
            <a:ext cx="9843091" cy="4829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380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ADD6FB-424D-B251-B462-F828B3F87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결론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057581C-F5EA-1A83-07BD-C18482EAD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/>
              <a:t>좋은 알고리즘은 메모리에 읽기 쓰기 명령을 최소화 하는 알고리즘이다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/>
              <a:t>근데</a:t>
            </a:r>
            <a:r>
              <a:rPr lang="en-US" altLang="ko-KR" dirty="0"/>
              <a:t>, </a:t>
            </a:r>
            <a:r>
              <a:rPr lang="ko-KR" altLang="en-US" dirty="0"/>
              <a:t>비교 연산을 하기 위해선 메모리 접근을 해야 한다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dirty="0" err="1"/>
              <a:t>시간복잡도</a:t>
            </a:r>
            <a:r>
              <a:rPr lang="ko-KR" altLang="en-US" dirty="0"/>
              <a:t> 문제가 있다</a:t>
            </a:r>
            <a:r>
              <a:rPr lang="en-US" altLang="ko-KR" dirty="0"/>
              <a:t> == </a:t>
            </a:r>
            <a:r>
              <a:rPr lang="ko-KR" altLang="en-US" dirty="0"/>
              <a:t> 레지스터</a:t>
            </a:r>
            <a:r>
              <a:rPr lang="en-US" altLang="ko-KR" dirty="0"/>
              <a:t>&lt;-&gt;</a:t>
            </a:r>
            <a:r>
              <a:rPr lang="ko-KR" altLang="en-US" dirty="0"/>
              <a:t>메모리 간 접근 횟수가 너무 많다</a:t>
            </a:r>
            <a:r>
              <a:rPr lang="en-US" altLang="ko-KR" dirty="0"/>
              <a:t>.</a:t>
            </a: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1272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BA7654-6ABF-8290-B923-84AC6503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머지</a:t>
            </a:r>
            <a:r>
              <a:rPr lang="ko-KR" altLang="en-US" dirty="0"/>
              <a:t> 소트 기본 아이디어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0832EE-E6B8-AD13-1D0E-78F896945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메모리 용량보다 큰 길이를 가진 수열을 어떻게 정렬할 것인가</a:t>
            </a:r>
            <a:r>
              <a:rPr lang="en-US" altLang="ko-KR" dirty="0"/>
              <a:t>?</a:t>
            </a:r>
          </a:p>
          <a:p>
            <a:endParaRPr lang="en-US" altLang="ko-KR" dirty="0"/>
          </a:p>
          <a:p>
            <a:r>
              <a:rPr lang="ko-KR" altLang="en-US" dirty="0"/>
              <a:t>길이가 </a:t>
            </a:r>
            <a:r>
              <a:rPr lang="en-US" altLang="ko-KR" dirty="0"/>
              <a:t>10</a:t>
            </a:r>
            <a:r>
              <a:rPr lang="ko-KR" altLang="en-US" dirty="0"/>
              <a:t>인 리스트에서 최소값을 찾는 방법</a:t>
            </a:r>
            <a:endParaRPr lang="en-US" altLang="ko-KR" dirty="0"/>
          </a:p>
          <a:p>
            <a:pPr lvl="2"/>
            <a:r>
              <a:rPr lang="ko-KR" altLang="en-US" dirty="0"/>
              <a:t>전체탐색</a:t>
            </a:r>
            <a:r>
              <a:rPr lang="en-US" altLang="ko-KR" dirty="0"/>
              <a:t>: 10</a:t>
            </a:r>
            <a:r>
              <a:rPr lang="ko-KR" altLang="en-US" dirty="0"/>
              <a:t>번 확인한다</a:t>
            </a:r>
            <a:endParaRPr lang="en-US" altLang="ko-KR" dirty="0"/>
          </a:p>
          <a:p>
            <a:pPr lvl="2"/>
            <a:r>
              <a:rPr lang="ko-KR" altLang="en-US" dirty="0" err="1"/>
              <a:t>부분정렬</a:t>
            </a:r>
            <a:r>
              <a:rPr lang="en-US" altLang="ko-KR" dirty="0"/>
              <a:t>: </a:t>
            </a:r>
          </a:p>
        </p:txBody>
      </p:sp>
    </p:spTree>
    <p:extLst>
      <p:ext uri="{BB962C8B-B14F-4D97-AF65-F5344CB8AC3E}">
        <p14:creationId xmlns:p14="http://schemas.microsoft.com/office/powerpoint/2010/main" val="16273052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70DB8-CF44-AEC4-14DB-D07E94F31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65010CCC-DC97-6F3E-BBF3-25227CFF300D}"/>
              </a:ext>
            </a:extLst>
          </p:cNvPr>
          <p:cNvSpPr/>
          <p:nvPr/>
        </p:nvSpPr>
        <p:spPr>
          <a:xfrm>
            <a:off x="1219200" y="2892041"/>
            <a:ext cx="2076894" cy="153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ACD37AB-8C14-CD0C-32A3-BAC82B13730A}"/>
              </a:ext>
            </a:extLst>
          </p:cNvPr>
          <p:cNvSpPr/>
          <p:nvPr/>
        </p:nvSpPr>
        <p:spPr>
          <a:xfrm>
            <a:off x="1219199" y="1720248"/>
            <a:ext cx="10306494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EEB5857-76DE-9F36-5C2F-D24C47A90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ko-KR" altLang="en-US" dirty="0"/>
              <a:t>길이가 </a:t>
            </a:r>
            <a:r>
              <a:rPr lang="en-US" altLang="ko-KR" dirty="0"/>
              <a:t>8</a:t>
            </a:r>
            <a:r>
              <a:rPr lang="ko-KR" altLang="en-US" dirty="0"/>
              <a:t>인 리스트 정렬을</a:t>
            </a:r>
            <a:br>
              <a:rPr lang="en-US" altLang="ko-KR" dirty="0"/>
            </a:br>
            <a:r>
              <a:rPr lang="ko-KR" altLang="en-US" dirty="0"/>
              <a:t>메모리 크기가 </a:t>
            </a:r>
            <a:r>
              <a:rPr lang="en-US" altLang="ko-KR" dirty="0"/>
              <a:t>2</a:t>
            </a:r>
            <a:r>
              <a:rPr lang="ko-KR" altLang="en-US" dirty="0"/>
              <a:t>인걸로 수행하기 위한 방법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723AFB1-778D-3C68-1C68-D8FAAA2CB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824444"/>
              </p:ext>
            </p:extLst>
          </p:nvPr>
        </p:nvGraphicFramePr>
        <p:xfrm>
          <a:off x="1555107" y="196762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176429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152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8043404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219662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074579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4339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313EB4B-7688-807C-B61F-8AB5F22966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9492359"/>
              </p:ext>
            </p:extLst>
          </p:nvPr>
        </p:nvGraphicFramePr>
        <p:xfrm>
          <a:off x="1741178" y="3012412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2A31EA13-85B1-E8BB-735E-DA280E24EEA9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2064094" y="2354107"/>
            <a:ext cx="188728" cy="65830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7C39C2-E2D3-102E-DA08-2FFB24CAD7E3}"/>
              </a:ext>
            </a:extLst>
          </p:cNvPr>
          <p:cNvSpPr/>
          <p:nvPr/>
        </p:nvSpPr>
        <p:spPr>
          <a:xfrm>
            <a:off x="1555108" y="1951989"/>
            <a:ext cx="1017972" cy="40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35CA7590-2532-9038-ACA9-73D5FA6B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219509"/>
              </p:ext>
            </p:extLst>
          </p:nvPr>
        </p:nvGraphicFramePr>
        <p:xfrm>
          <a:off x="1741178" y="3937019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2C040686-8C11-C0D7-4A81-0CA687992957}"/>
              </a:ext>
            </a:extLst>
          </p:cNvPr>
          <p:cNvSpPr/>
          <p:nvPr/>
        </p:nvSpPr>
        <p:spPr>
          <a:xfrm>
            <a:off x="2089789" y="3539012"/>
            <a:ext cx="326065" cy="3083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1750A10B-5075-D86E-D218-E275D6351D75}"/>
              </a:ext>
            </a:extLst>
          </p:cNvPr>
          <p:cNvSpPr/>
          <p:nvPr/>
        </p:nvSpPr>
        <p:spPr>
          <a:xfrm>
            <a:off x="1751809" y="3947406"/>
            <a:ext cx="1023289" cy="40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17B9CA2-A60D-2833-9B18-410EA9B49CC2}"/>
              </a:ext>
            </a:extLst>
          </p:cNvPr>
          <p:cNvCxnSpPr>
            <a:cxnSpLocks/>
            <a:stCxn id="35" idx="0"/>
            <a:endCxn id="41" idx="2"/>
          </p:cNvCxnSpPr>
          <p:nvPr/>
        </p:nvCxnSpPr>
        <p:spPr>
          <a:xfrm flipV="1">
            <a:off x="2252822" y="2369746"/>
            <a:ext cx="4025704" cy="1567273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74978B2-8024-35AD-0F54-46D045D731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34775"/>
              </p:ext>
            </p:extLst>
          </p:nvPr>
        </p:nvGraphicFramePr>
        <p:xfrm>
          <a:off x="5769540" y="1967628"/>
          <a:ext cx="1017972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86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08986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84236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F8B31-B780-6B47-3AFA-4486772EA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직사각형 33">
            <a:extLst>
              <a:ext uri="{FF2B5EF4-FFF2-40B4-BE49-F238E27FC236}">
                <a16:creationId xmlns:a16="http://schemas.microsoft.com/office/drawing/2014/main" id="{1BFBB13F-88A8-F5DA-1979-EBC264CF8B77}"/>
              </a:ext>
            </a:extLst>
          </p:cNvPr>
          <p:cNvSpPr/>
          <p:nvPr/>
        </p:nvSpPr>
        <p:spPr>
          <a:xfrm>
            <a:off x="1219200" y="2892041"/>
            <a:ext cx="2076894" cy="1538192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ko-KR" dirty="0">
              <a:latin typeface="Arial" panose="020B0604020202020204" pitchFamily="34" charset="0"/>
            </a:endParaRPr>
          </a:p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1479122-B26D-68D1-BF07-4E8E36999276}"/>
              </a:ext>
            </a:extLst>
          </p:cNvPr>
          <p:cNvSpPr/>
          <p:nvPr/>
        </p:nvSpPr>
        <p:spPr>
          <a:xfrm>
            <a:off x="1219199" y="1720248"/>
            <a:ext cx="10306494" cy="89313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849FCA2-AAA9-5177-A358-10EF46BB8F90}"/>
              </a:ext>
            </a:extLst>
          </p:cNvPr>
          <p:cNvGraphicFramePr>
            <a:graphicFrameLocks noGrp="1"/>
          </p:cNvGraphicFramePr>
          <p:nvPr/>
        </p:nvGraphicFramePr>
        <p:xfrm>
          <a:off x="1555107" y="1967628"/>
          <a:ext cx="4064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31764290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121520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480434040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021966258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074579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9433909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66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21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2DEBE75-3110-7EF0-40A3-E593ECC86A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071114"/>
              </p:ext>
            </p:extLst>
          </p:nvPr>
        </p:nvGraphicFramePr>
        <p:xfrm>
          <a:off x="1741178" y="3012412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5F9271B-F262-4A4A-C843-4A9F944C0AB1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 flipH="1">
            <a:off x="2252822" y="2368677"/>
            <a:ext cx="825299" cy="643735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B985E3-D382-CB5E-9726-1E2E2C8F8835}"/>
              </a:ext>
            </a:extLst>
          </p:cNvPr>
          <p:cNvSpPr/>
          <p:nvPr/>
        </p:nvSpPr>
        <p:spPr>
          <a:xfrm>
            <a:off x="2569135" y="1966559"/>
            <a:ext cx="1017972" cy="40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2536261A-8CEB-0357-594A-8BBE27FB17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826364"/>
              </p:ext>
            </p:extLst>
          </p:nvPr>
        </p:nvGraphicFramePr>
        <p:xfrm>
          <a:off x="1741178" y="3937019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EFF893C9-908F-9863-EBCD-F83B4D95F9A1}"/>
              </a:ext>
            </a:extLst>
          </p:cNvPr>
          <p:cNvSpPr/>
          <p:nvPr/>
        </p:nvSpPr>
        <p:spPr>
          <a:xfrm>
            <a:off x="2089789" y="3539012"/>
            <a:ext cx="326065" cy="308351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FB1AD9F-D7B4-047B-0857-DB40217D1EC9}"/>
              </a:ext>
            </a:extLst>
          </p:cNvPr>
          <p:cNvSpPr/>
          <p:nvPr/>
        </p:nvSpPr>
        <p:spPr>
          <a:xfrm>
            <a:off x="1751809" y="3947406"/>
            <a:ext cx="1023289" cy="40211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4631B047-877B-3755-0A97-C5A1D9DC9F1A}"/>
              </a:ext>
            </a:extLst>
          </p:cNvPr>
          <p:cNvCxnSpPr>
            <a:cxnSpLocks/>
            <a:stCxn id="35" idx="0"/>
            <a:endCxn id="7" idx="2"/>
          </p:cNvCxnSpPr>
          <p:nvPr/>
        </p:nvCxnSpPr>
        <p:spPr>
          <a:xfrm flipV="1">
            <a:off x="2252822" y="2368677"/>
            <a:ext cx="5117163" cy="1568342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8840B930-FFB7-5A3E-BD07-5C9DC447D68C}"/>
              </a:ext>
            </a:extLst>
          </p:cNvPr>
          <p:cNvGraphicFramePr>
            <a:graphicFrameLocks noGrp="1"/>
          </p:cNvGraphicFramePr>
          <p:nvPr/>
        </p:nvGraphicFramePr>
        <p:xfrm>
          <a:off x="5769540" y="1967628"/>
          <a:ext cx="1017972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8986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08986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AD24E63E-95B6-3C1F-DDCA-5DCF2068E3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6752942"/>
              </p:ext>
            </p:extLst>
          </p:nvPr>
        </p:nvGraphicFramePr>
        <p:xfrm>
          <a:off x="6858341" y="1966559"/>
          <a:ext cx="1023288" cy="402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1644">
                  <a:extLst>
                    <a:ext uri="{9D8B030D-6E8A-4147-A177-3AD203B41FA5}">
                      <a16:colId xmlns:a16="http://schemas.microsoft.com/office/drawing/2014/main" val="188844726"/>
                    </a:ext>
                  </a:extLst>
                </a:gridCol>
                <a:gridCol w="511644">
                  <a:extLst>
                    <a:ext uri="{9D8B030D-6E8A-4147-A177-3AD203B41FA5}">
                      <a16:colId xmlns:a16="http://schemas.microsoft.com/office/drawing/2014/main" val="4230255193"/>
                    </a:ext>
                  </a:extLst>
                </a:gridCol>
              </a:tblGrid>
              <a:tr h="402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43654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1776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295</Words>
  <Application>Microsoft Office PowerPoint</Application>
  <PresentationFormat>와이드스크린</PresentationFormat>
  <Paragraphs>183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18" baseType="lpstr">
      <vt:lpstr>맑은 고딕</vt:lpstr>
      <vt:lpstr>Arial</vt:lpstr>
      <vt:lpstr>Office 테마</vt:lpstr>
      <vt:lpstr>분할정복</vt:lpstr>
      <vt:lpstr>PowerPoint 프레젠테이션</vt:lpstr>
      <vt:lpstr>어떤 정렬 알고리즘이 좋은 알고리즘인가</vt:lpstr>
      <vt:lpstr>컴퓨터는 비교 연산을 어떻게 수행하는가</vt:lpstr>
      <vt:lpstr>컴퓨터는 데이터를 어떻게 읽어 오는가</vt:lpstr>
      <vt:lpstr>결론</vt:lpstr>
      <vt:lpstr>머지 소트 기본 아이디어</vt:lpstr>
      <vt:lpstr>길이가 8인 리스트 정렬을 메모리 크기가 2인걸로 수행하기 위한 방법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분할정복</dc:title>
  <dc:creator>새가하품하면 하버드</dc:creator>
  <cp:lastModifiedBy>SSAFY</cp:lastModifiedBy>
  <cp:revision>5</cp:revision>
  <dcterms:created xsi:type="dcterms:W3CDTF">2025-08-11T20:08:09Z</dcterms:created>
  <dcterms:modified xsi:type="dcterms:W3CDTF">2025-08-12T04:56:41Z</dcterms:modified>
</cp:coreProperties>
</file>