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6982" y="1183199"/>
            <a:ext cx="8574622" cy="1518700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</a:t>
            </a: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success of the restaurants in Bangalore city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03" y="3091510"/>
            <a:ext cx="3706787" cy="249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8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8776" y="741038"/>
            <a:ext cx="4174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5920" y="1264258"/>
            <a:ext cx="9660835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idea of analyzing the z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omato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is to get a fair idea about the factors affecting the establishment of different types of the restaurant at different places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Bangalore, analyzing the ratings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each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the ratings decide how good a restaurant is.</a:t>
            </a:r>
          </a:p>
          <a:p>
            <a:pPr lvl="1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5920" y="2583885"/>
            <a:ext cx="2385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Opportunity:-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4801" y="3045550"/>
            <a:ext cx="8905463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all the Data available, we can bring out some neat insights or conclusions such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as:-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are the top 10 restaurant in each rest_type category?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restaurants are accepting online orders?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restaurants have book table facility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Used:-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PowerBI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00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76507" y="1088600"/>
            <a:ext cx="10498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publicly available dataset on kaggle based upon restaurant listed on zomato website for Bangalore city.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Name : Zomato Bangalore Restaurants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76507" y="2473595"/>
            <a:ext cx="70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contains 17 columns and 51000 rows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76507" y="2011930"/>
            <a:ext cx="370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Properties:-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48070" y="2675882"/>
            <a:ext cx="20991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1.URL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2.Address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3.Name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4.Online-Order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5.Book-Table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6.Rate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7.Votes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8.Phone No.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9.Location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10.Restaurant type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62831" y="544051"/>
            <a:ext cx="3244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dirty="0" smtClean="0"/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81816" y="2675882"/>
            <a:ext cx="221046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11.Dish Liked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12.Cuisines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13.Cost for 2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14.Review list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15.Menu Item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16.Listed in type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17.Listed in city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10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7825" y="819118"/>
            <a:ext cx="2711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EDA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63970" y="1256306"/>
            <a:ext cx="3832529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column names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 of the dataset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for null values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1437" y="2601373"/>
            <a:ext cx="3411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1437" y="2982565"/>
            <a:ext cx="9978886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Cleaning:-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unnecessary columns named URL,address,phone,dishliked,menu and review list.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duplicate values.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Datatype handling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the Rate column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Rate column had values like “NEW” and “-”,they were replaced with nan.Using SimpleImputer later these null values were filled with the mean.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split function 4.1/5 was split and replaced with 4.1 and its data type was changed to float.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120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2897" y="1025719"/>
            <a:ext cx="8603311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Simply,dropping the null values present in location,cuisines.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Approximate cost for 2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It’s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datatype was changes to float and “,” was removed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LabelEncoding on columns online_order,book_table.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data cleaning there were exactly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50487 rows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11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4973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1196" y="652809"/>
            <a:ext cx="4579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48070" y="1176029"/>
            <a:ext cx="87623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new columns named “number of types” and “number of cuisines” that will provide us the count of respective columns.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column named “target” for determining whether the restaurant is successful or not,we use median of restaurant rates as our threshold.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rate &gt;=3.75 successful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If rate &lt;3.75 not that good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67342" y="3732277"/>
            <a:ext cx="4913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0464" y="4242512"/>
            <a:ext cx="9541563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features used for making prediction are online_order,book_table,approximate_cost for 2 people,votes,number of cuisines and number of types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0951" y="5045304"/>
            <a:ext cx="4913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4074" y="5511462"/>
            <a:ext cx="95415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StandardScaler as data has diverse values we need to normalize it.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857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1050" y="858741"/>
            <a:ext cx="192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Results:-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508754"/>
              </p:ext>
            </p:extLst>
          </p:nvPr>
        </p:nvGraphicFramePr>
        <p:xfrm>
          <a:off x="2449001" y="1463039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534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LogisticRegression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41049" y="3603266"/>
            <a:ext cx="6830171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makes restaurants hold a good rating?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ANS:Votes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761" y="4476838"/>
            <a:ext cx="3856054" cy="13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00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3842" y="477079"/>
            <a:ext cx="2751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Conclusion:-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267" y="1065620"/>
            <a:ext cx="3175726" cy="24488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259" y="1065620"/>
            <a:ext cx="3407307" cy="24972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983" y="3984079"/>
            <a:ext cx="2875579" cy="2130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913" y="3984078"/>
            <a:ext cx="2993338" cy="2130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788" y="1065620"/>
            <a:ext cx="3307588" cy="23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52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1781" y="1184744"/>
            <a:ext cx="7776376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restaurant must have book table facility,it is seen from the graph that rating of the restaurant that can book a table is high as compared to those who dnt.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restaurant that has more than 1 type has more votes.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 between (1000-2000) i.e affordable prices means high votes.Therefore to build a successful restaurant,one must built it with affordable prices.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497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1062</TotalTime>
  <Words>508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Corbel</vt:lpstr>
      <vt:lpstr>Times New Roman</vt:lpstr>
      <vt:lpstr>Wingdings</vt:lpstr>
      <vt:lpstr>Parallax</vt:lpstr>
      <vt:lpstr>Predicting the success of the restaurants in Bangalore city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success of the restaurants in Bangalore city</dc:title>
  <dc:creator>Daniya Dalwai</dc:creator>
  <cp:lastModifiedBy>Daniya Dalwai</cp:lastModifiedBy>
  <cp:revision>41</cp:revision>
  <dcterms:created xsi:type="dcterms:W3CDTF">2024-10-22T05:57:18Z</dcterms:created>
  <dcterms:modified xsi:type="dcterms:W3CDTF">2024-10-26T05:23:41Z</dcterms:modified>
</cp:coreProperties>
</file>