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7bc39d1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7bc39d1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55cde948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55cde948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55cde94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55cde94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55cde94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55cde94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55cde94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55cde94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55cde94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55cde94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similar to linear regression and can handle categorical values for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ommonly used for classification, as it can output a value that corresponds to the probability of belonging to a given class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used to estimate the probability that an instance belongs to a particular class (e.g., what is the probability that this email is spam?)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estimated probability is greater than 50%, then the model predicts that the instance belongs to that class or else it predicts that it does not - binary classifier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logistic regression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email spam or ham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Multinomial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output classes - predict if image is cat or dog or fish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Ordinal classification - with ordering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Rating of restaurants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712925"/>
            <a:ext cx="41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Like a Linear Regression model, a Logistic Regression model computes a weighted sum of the input features (plus a bias term), it outputs the logistic of this result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Logistic regression model outputs can be interpreted as probabilities of the occurrence of a target level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3703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BFBFB"/>
                </a:highlight>
              </a:rPr>
              <a:t>transforms any value in the domain (−∞,∞)  to a number between 0 and 1</a:t>
            </a:r>
            <a:endParaRPr sz="135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indent="-30789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BFBFB"/>
                </a:highlight>
              </a:rPr>
              <a:t>When z is a small negative number, output close to 0, z is a small positive number, output close to 1, when z=0, output is .5</a:t>
            </a:r>
            <a:endParaRPr sz="135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BFBFB"/>
              </a:highlight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375" y="823525"/>
            <a:ext cx="4168200" cy="3019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17725"/>
            <a:ext cx="4680300" cy="3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Thus, to build a logistic regression model, we threshold the output of the basic linear regression model using the </a:t>
            </a:r>
            <a:r>
              <a:rPr b="1" lang="en">
                <a:solidFill>
                  <a:srgbClr val="0000FF"/>
                </a:solidFill>
              </a:rPr>
              <a:t>signmoid function </a:t>
            </a:r>
            <a:r>
              <a:rPr lang="en"/>
              <a:t>or </a:t>
            </a:r>
            <a:r>
              <a:rPr b="1" lang="en">
                <a:solidFill>
                  <a:srgbClr val="0000FF"/>
                </a:solidFill>
              </a:rPr>
              <a:t>logistic function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dot product of weights and descriptive feature values is passed through the logistic function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does a Logistic Regression model estimate probabilities and makes predictions?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two classes in the binary classification are designated 0 and 1, output is 0 if probability &lt; 0.5 and 1 if probability &gt;.5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850" y="1022024"/>
            <a:ext cx="3600450" cy="21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logistic regression model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681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Let p denote M</a:t>
            </a:r>
            <a:r>
              <a:rPr baseline="-25000" lang="en"/>
              <a:t>w</a:t>
            </a:r>
            <a:r>
              <a:rPr lang="en"/>
              <a:t>(d) and Θ denote the weight vector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objective is to set the weights such that the probabilities are high for positive instances and low for negative instances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Recall that probability is just the linear regression model put through the sigmoid function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</a:t>
            </a:r>
            <a:r>
              <a:rPr lang="en"/>
              <a:t>following</a:t>
            </a:r>
            <a:r>
              <a:rPr lang="en"/>
              <a:t> cost function satisfies this property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c(Θ) = - log (p)  if output = 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-log (1-p) if output is 0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cost function Mean Square Error which we use for Linear Regression cannot be used since it will not be convex and gradient descent will not converge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cost function over the whole training set is simply the average cost over all training instances. It can be written in a single expression 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		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163" y="3686800"/>
            <a:ext cx="54197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logistic regression model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85800" y="98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ost function is convex, so Gradient Descent will find the global minimum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 the notation - x is </a:t>
            </a:r>
            <a:r>
              <a:rPr lang="en"/>
              <a:t>independent</a:t>
            </a:r>
            <a:r>
              <a:rPr lang="en"/>
              <a:t> variable, y is target variable, Θ is the weight vector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partial derivatives of the cost function with regards to the jth model parameter θj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125" y="2552450"/>
            <a:ext cx="59531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1107925" y="3904300"/>
            <a:ext cx="754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each instance it computes the prediction error and multiplies it by the jth feature value, and then it computes the average over all training instance - very similar to linear regression error function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