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89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7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8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68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408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621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11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586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5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03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D720C-7B0E-44CE-BB7F-87E823192F2D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84DA-5A3B-4840-9137-A0F4DB5F2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9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&amp; 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45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69818" y="2191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https://colab.research.google.com/drive/1H_RJTpIP6d_aaJzB5Jl6QrA4MtHrBjCg?usp=sharing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97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stands for Numerical </a:t>
            </a:r>
            <a:r>
              <a:rPr lang="en-US" dirty="0" smtClean="0"/>
              <a:t>Python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is an open source mathematical and scientific computing library for Python programming tasks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 arrays of homogeneous data, </a:t>
            </a:r>
            <a:r>
              <a:rPr lang="en-US" dirty="0" err="1" smtClean="0"/>
              <a:t>NumPy</a:t>
            </a:r>
            <a:r>
              <a:rPr lang="en-US" dirty="0" smtClean="0"/>
              <a:t> is used for efficient operations</a:t>
            </a:r>
            <a:endParaRPr lang="en-US" dirty="0" smtClean="0"/>
          </a:p>
          <a:p>
            <a:r>
              <a:rPr lang="en-US" dirty="0" err="1" smtClean="0"/>
              <a:t>SciPy</a:t>
            </a:r>
            <a:r>
              <a:rPr lang="en-US" dirty="0" smtClean="0"/>
              <a:t> </a:t>
            </a:r>
            <a:r>
              <a:rPr lang="en-US" dirty="0"/>
              <a:t>stands for Scientific </a:t>
            </a:r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both are essential Python libraries. </a:t>
            </a:r>
          </a:p>
          <a:p>
            <a:pPr lvl="1"/>
            <a:r>
              <a:rPr lang="en-US" dirty="0" smtClean="0"/>
              <a:t>used to manipulate data in various ways. </a:t>
            </a:r>
          </a:p>
          <a:p>
            <a:pPr lvl="1"/>
            <a:r>
              <a:rPr lang="en-US" dirty="0" err="1" smtClean="0"/>
              <a:t>SciPy</a:t>
            </a:r>
            <a:r>
              <a:rPr lang="en-US" dirty="0" smtClean="0"/>
              <a:t> is a set of Python tools.</a:t>
            </a:r>
            <a:endParaRPr lang="en-IN" dirty="0" smtClean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is </a:t>
            </a:r>
            <a:r>
              <a:rPr lang="en-US" dirty="0"/>
              <a:t>a vector containing homogeneous elements i.e. belonging to the same data type. </a:t>
            </a:r>
            <a:endParaRPr lang="en-US" dirty="0" smtClean="0"/>
          </a:p>
          <a:p>
            <a:pPr lvl="1"/>
            <a:r>
              <a:rPr lang="en-US" dirty="0" smtClean="0"/>
              <a:t>Elements </a:t>
            </a:r>
            <a:r>
              <a:rPr lang="en-US" dirty="0"/>
              <a:t>are allocated with contiguous memory locations.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size of an array is fixed. </a:t>
            </a:r>
            <a:endParaRPr lang="en-US" dirty="0" smtClean="0"/>
          </a:p>
          <a:p>
            <a:pPr lvl="1"/>
            <a:r>
              <a:rPr lang="en-US" dirty="0" smtClean="0"/>
              <a:t>insertion </a:t>
            </a:r>
            <a:r>
              <a:rPr lang="en-US" dirty="0"/>
              <a:t>and deletion costs are high as compared to the list </a:t>
            </a:r>
            <a:endParaRPr lang="en-US" dirty="0" smtClean="0"/>
          </a:p>
          <a:p>
            <a:pPr lvl="1"/>
            <a:r>
              <a:rPr lang="en-US" dirty="0" err="1" smtClean="0"/>
              <a:t>ndexing</a:t>
            </a:r>
            <a:r>
              <a:rPr lang="en-US" dirty="0" smtClean="0"/>
              <a:t> </a:t>
            </a:r>
            <a:r>
              <a:rPr lang="en-US" dirty="0"/>
              <a:t>is faster in the Arrays due to contiguous memory allocation. </a:t>
            </a:r>
            <a:endParaRPr lang="en-US" dirty="0" smtClean="0"/>
          </a:p>
          <a:p>
            <a:pPr lvl="1"/>
            <a:r>
              <a:rPr lang="en-US" dirty="0" smtClean="0"/>
              <a:t>Arrays </a:t>
            </a:r>
            <a:r>
              <a:rPr lang="en-US" dirty="0"/>
              <a:t>can be used by importing the array module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203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7646" y="2110798"/>
            <a:ext cx="10515600" cy="23776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u="sng" dirty="0" smtClean="0"/>
              <a:t>Array Creation</a:t>
            </a:r>
            <a:br>
              <a:rPr lang="en-US" sz="2800" u="sng" dirty="0" smtClean="0"/>
            </a:br>
            <a:r>
              <a:rPr lang="en-US" sz="2800" u="sng" dirty="0" smtClean="0"/>
              <a:t>import </a:t>
            </a:r>
            <a:r>
              <a:rPr lang="en-US" sz="2800" u="sng" dirty="0" err="1" smtClean="0"/>
              <a:t>numpy</a:t>
            </a:r>
            <a:r>
              <a:rPr lang="en-US" sz="2800" u="sng" dirty="0" smtClean="0"/>
              <a:t> as </a:t>
            </a:r>
            <a:r>
              <a:rPr lang="en-US" sz="2800" u="sng" dirty="0" err="1" smtClean="0"/>
              <a:t>np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a1D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([1, 2, 3, 4])</a:t>
            </a:r>
            <a:br>
              <a:rPr lang="en-US" sz="2800" dirty="0" smtClean="0"/>
            </a:br>
            <a:r>
              <a:rPr lang="en-US" sz="2800" dirty="0" smtClean="0"/>
              <a:t>a2D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([[1, 2], [3, 4]])</a:t>
            </a:r>
            <a:br>
              <a:rPr lang="en-US" sz="2800" dirty="0" smtClean="0"/>
            </a:br>
            <a:r>
              <a:rPr lang="en-US" sz="2800" dirty="0" smtClean="0"/>
              <a:t>a3D = </a:t>
            </a:r>
            <a:r>
              <a:rPr lang="en-US" sz="2800" dirty="0" err="1" smtClean="0"/>
              <a:t>np.array</a:t>
            </a:r>
            <a:r>
              <a:rPr lang="en-US" sz="2800" dirty="0" smtClean="0"/>
              <a:t>([[[1, 2], [3, 4]], [[5, 6], [7, 8]]])</a:t>
            </a:r>
            <a:br>
              <a:rPr lang="en-US" sz="2800" dirty="0" smtClean="0"/>
            </a:br>
            <a:r>
              <a:rPr lang="en-US" sz="2800" u="sng" dirty="0" smtClean="0"/>
              <a:t>Arrange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err="1" smtClean="0"/>
              <a:t>np.arange</a:t>
            </a:r>
            <a:r>
              <a:rPr lang="en-US" sz="2800" dirty="0" smtClean="0"/>
              <a:t>(10)</a:t>
            </a:r>
            <a:br>
              <a:rPr lang="en-US" sz="2800" dirty="0" smtClean="0"/>
            </a:br>
            <a:r>
              <a:rPr lang="en-US" sz="2800" dirty="0" smtClean="0"/>
              <a:t>array([0, 1, 2, 3, 4, 5, 6, 7, 8, 9])</a:t>
            </a:r>
            <a:br>
              <a:rPr lang="en-US" sz="2800" dirty="0" smtClean="0"/>
            </a:br>
            <a:r>
              <a:rPr lang="en-US" sz="2800" dirty="0" err="1" smtClean="0"/>
              <a:t>np.arange</a:t>
            </a:r>
            <a:r>
              <a:rPr lang="en-US" sz="2800" dirty="0" smtClean="0"/>
              <a:t>(2, 10, </a:t>
            </a:r>
            <a:r>
              <a:rPr lang="en-US" sz="2800" dirty="0" err="1" smtClean="0"/>
              <a:t>dtype</a:t>
            </a:r>
            <a:r>
              <a:rPr lang="en-US" sz="2800" dirty="0" smtClean="0"/>
              <a:t>=float)</a:t>
            </a:r>
            <a:br>
              <a:rPr lang="en-US" sz="2800" dirty="0" smtClean="0"/>
            </a:br>
            <a:r>
              <a:rPr lang="en-US" sz="2800" dirty="0" smtClean="0"/>
              <a:t>array([2., 3., 4., 5., 6., 7., 8., 9.])</a:t>
            </a:r>
            <a:br>
              <a:rPr lang="en-US" sz="2800" dirty="0" smtClean="0"/>
            </a:br>
            <a:r>
              <a:rPr lang="en-US" sz="2800" dirty="0" err="1" smtClean="0"/>
              <a:t>np.arange</a:t>
            </a:r>
            <a:r>
              <a:rPr lang="en-US" sz="2800" dirty="0" smtClean="0"/>
              <a:t>(2, 3, 0.1)</a:t>
            </a:r>
            <a:br>
              <a:rPr lang="en-US" sz="2800" dirty="0" smtClean="0"/>
            </a:br>
            <a:r>
              <a:rPr lang="en-US" sz="2800" dirty="0" smtClean="0"/>
              <a:t>array([2. , 2.1, 2.2, 2.3, 2.4, 2.5, 2.6, 2.7, 2.8, 2.9])</a:t>
            </a:r>
            <a:br>
              <a:rPr lang="en-US" sz="2800" dirty="0" smtClean="0"/>
            </a:br>
            <a:r>
              <a:rPr lang="en-US" sz="2800" b="1" u="sng" dirty="0" smtClean="0"/>
              <a:t># </a:t>
            </a:r>
            <a:r>
              <a:rPr lang="en-US" sz="2800" b="1" u="sng" dirty="0" err="1" smtClean="0"/>
              <a:t>linspace</a:t>
            </a:r>
            <a:r>
              <a:rPr lang="en-US" sz="2800" b="1" u="sng" dirty="0" smtClean="0"/>
              <a:t> </a:t>
            </a:r>
            <a:r>
              <a:rPr lang="en-US" sz="2800" dirty="0" smtClean="0"/>
              <a:t>will create arrays with a specified number of elements, and spaced equally between the specified beginning and end values.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err="1" smtClean="0"/>
              <a:t>np.linspace</a:t>
            </a:r>
            <a:r>
              <a:rPr lang="en-US" sz="2800" dirty="0" smtClean="0"/>
              <a:t>(1., 4., 6)</a:t>
            </a:r>
            <a:br>
              <a:rPr lang="en-US" sz="2800" dirty="0" smtClean="0"/>
            </a:br>
            <a:r>
              <a:rPr lang="en-US" sz="2800" dirty="0" smtClean="0"/>
              <a:t>array([1. ,  1.6,  2.2,  2.8,  3.4,  4. ])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398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Basic operations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print("Shape:", </a:t>
            </a:r>
            <a:r>
              <a:rPr lang="en-US" dirty="0" err="1"/>
              <a:t>arr.shape</a:t>
            </a:r>
            <a:r>
              <a:rPr lang="en-US" dirty="0"/>
              <a:t>)  # Shape of the array</a:t>
            </a:r>
          </a:p>
          <a:p>
            <a:r>
              <a:rPr lang="en-US" dirty="0"/>
              <a:t>print("Data type:", </a:t>
            </a:r>
            <a:r>
              <a:rPr lang="en-US" dirty="0" err="1"/>
              <a:t>arr.dtype</a:t>
            </a:r>
            <a:r>
              <a:rPr lang="en-US" dirty="0"/>
              <a:t>)  # Data type of the elements</a:t>
            </a:r>
          </a:p>
          <a:p>
            <a:r>
              <a:rPr lang="en-US" dirty="0"/>
              <a:t>print("Number of dimensions:", </a:t>
            </a:r>
            <a:r>
              <a:rPr lang="en-US" dirty="0" err="1"/>
              <a:t>arr.ndim</a:t>
            </a:r>
            <a:r>
              <a:rPr lang="en-US" dirty="0"/>
              <a:t>)  # Number of dimensions</a:t>
            </a:r>
          </a:p>
          <a:p>
            <a:r>
              <a:rPr lang="en-IN" dirty="0"/>
              <a:t>reshaped = </a:t>
            </a:r>
            <a:r>
              <a:rPr lang="en-IN" dirty="0" err="1"/>
              <a:t>arr.reshape</a:t>
            </a:r>
            <a:r>
              <a:rPr lang="en-IN" dirty="0"/>
              <a:t>(1, 5)  # Reshape the array</a:t>
            </a:r>
          </a:p>
          <a:p>
            <a:r>
              <a:rPr lang="en-IN" dirty="0"/>
              <a:t>flattened = </a:t>
            </a:r>
            <a:r>
              <a:rPr lang="en-IN" dirty="0" err="1"/>
              <a:t>arr.flatten</a:t>
            </a:r>
            <a:r>
              <a:rPr lang="en-IN" dirty="0"/>
              <a:t>()  # Flatten the array to 1D</a:t>
            </a:r>
          </a:p>
          <a:p>
            <a:r>
              <a:rPr lang="en-IN" dirty="0"/>
              <a:t>transposed = </a:t>
            </a:r>
            <a:r>
              <a:rPr lang="en-IN" dirty="0" err="1"/>
              <a:t>ones.T</a:t>
            </a:r>
            <a:r>
              <a:rPr lang="en-IN" dirty="0"/>
              <a:t>  # Transpose the array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dirty="0"/>
              <a:t># Mathematical operations</a:t>
            </a:r>
          </a:p>
          <a:p>
            <a:r>
              <a:rPr lang="en-IN" dirty="0" err="1"/>
              <a:t>sum_arr</a:t>
            </a:r>
            <a:r>
              <a:rPr lang="en-IN" dirty="0"/>
              <a:t> = </a:t>
            </a:r>
            <a:r>
              <a:rPr lang="en-IN" dirty="0" err="1"/>
              <a:t>np.sum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 # Sum of all elements</a:t>
            </a:r>
          </a:p>
          <a:p>
            <a:r>
              <a:rPr lang="en-IN" dirty="0" err="1"/>
              <a:t>mean_arr</a:t>
            </a:r>
            <a:r>
              <a:rPr lang="en-IN" dirty="0"/>
              <a:t> = </a:t>
            </a:r>
            <a:r>
              <a:rPr lang="en-IN" dirty="0" err="1"/>
              <a:t>np.mean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 # Mean of all elements</a:t>
            </a:r>
          </a:p>
          <a:p>
            <a:r>
              <a:rPr lang="en-IN" dirty="0" err="1"/>
              <a:t>max_arr</a:t>
            </a:r>
            <a:r>
              <a:rPr lang="en-IN" dirty="0"/>
              <a:t> = </a:t>
            </a:r>
            <a:r>
              <a:rPr lang="en-IN" dirty="0" err="1"/>
              <a:t>np.max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 # Maximum value</a:t>
            </a:r>
          </a:p>
          <a:p>
            <a:r>
              <a:rPr lang="en-IN" dirty="0" err="1"/>
              <a:t>min_arr</a:t>
            </a:r>
            <a:r>
              <a:rPr lang="en-IN" dirty="0"/>
              <a:t> = </a:t>
            </a:r>
            <a:r>
              <a:rPr lang="en-IN" dirty="0" err="1"/>
              <a:t>np.min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 # Minimum value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518"/>
            <a:ext cx="10515600" cy="6083445"/>
          </a:xfrm>
        </p:spPr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</a:t>
            </a:r>
            <a:r>
              <a:rPr lang="en-US" dirty="0" err="1" smtClean="0"/>
              <a:t>diag</a:t>
            </a:r>
            <a:endParaRPr lang="en-US" dirty="0" smtClean="0"/>
          </a:p>
          <a:p>
            <a:pPr lvl="1"/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 smtClean="0"/>
              <a:t>np</a:t>
            </a:r>
            <a:endParaRPr lang="en-US" dirty="0" smtClean="0"/>
          </a:p>
          <a:p>
            <a:pPr lvl="1"/>
            <a:r>
              <a:rPr lang="en-US" dirty="0" err="1" smtClean="0"/>
              <a:t>np.diag</a:t>
            </a:r>
            <a:r>
              <a:rPr lang="en-US" dirty="0" smtClean="0"/>
              <a:t>([1, 2, 3])</a:t>
            </a:r>
          </a:p>
          <a:p>
            <a:pPr marL="457200" lvl="1" indent="0">
              <a:buNone/>
            </a:pPr>
            <a:r>
              <a:rPr lang="en-US" dirty="0" smtClean="0"/>
              <a:t>array([[1, 0, 0],</a:t>
            </a:r>
          </a:p>
          <a:p>
            <a:pPr marL="457200" lvl="1" indent="0">
              <a:buNone/>
            </a:pPr>
            <a:r>
              <a:rPr lang="en-US" dirty="0" smtClean="0"/>
              <a:t>            [0, 2, 0],</a:t>
            </a:r>
          </a:p>
          <a:p>
            <a:pPr marL="457200" lvl="1" indent="0">
              <a:buNone/>
            </a:pPr>
            <a:r>
              <a:rPr lang="en-US" dirty="0" smtClean="0"/>
              <a:t>            [0, 0, 3]])</a:t>
            </a:r>
            <a:endParaRPr lang="en-US" dirty="0"/>
          </a:p>
          <a:p>
            <a:pPr lvl="1"/>
            <a:r>
              <a:rPr lang="en-US" dirty="0" err="1"/>
              <a:t>np.diag</a:t>
            </a:r>
            <a:r>
              <a:rPr lang="en-US" dirty="0"/>
              <a:t>([1, 2, 3,4], -2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np.diag</a:t>
            </a:r>
            <a:r>
              <a:rPr lang="en-US" dirty="0" smtClean="0"/>
              <a:t>([1, 2, 3], 1)</a:t>
            </a:r>
          </a:p>
          <a:p>
            <a:pPr marL="457200" lvl="1" indent="0">
              <a:buNone/>
            </a:pPr>
            <a:r>
              <a:rPr lang="en-US" dirty="0" smtClean="0"/>
              <a:t>array([[0, 1, 0, 0],</a:t>
            </a:r>
          </a:p>
          <a:p>
            <a:pPr marL="457200" lvl="1" indent="0">
              <a:buNone/>
            </a:pPr>
            <a:r>
              <a:rPr lang="en-US" dirty="0" smtClean="0"/>
              <a:t>            [0, 0, 2, 0],</a:t>
            </a:r>
          </a:p>
          <a:p>
            <a:pPr marL="457200" lvl="1" indent="0">
              <a:buNone/>
            </a:pPr>
            <a:r>
              <a:rPr lang="en-US" dirty="0" smtClean="0"/>
              <a:t>            [0, 0, 0, 3],</a:t>
            </a:r>
          </a:p>
          <a:p>
            <a:pPr marL="457200" lvl="1" indent="0">
              <a:buNone/>
            </a:pPr>
            <a:r>
              <a:rPr lang="en-US" dirty="0" smtClean="0"/>
              <a:t>            [0, 0, 0, 0]])</a:t>
            </a:r>
          </a:p>
          <a:p>
            <a:pPr lvl="1"/>
            <a:r>
              <a:rPr lang="en-US" dirty="0" smtClean="0"/>
              <a:t>a = </a:t>
            </a:r>
            <a:r>
              <a:rPr lang="en-US" dirty="0" err="1" smtClean="0"/>
              <a:t>np.array</a:t>
            </a:r>
            <a:r>
              <a:rPr lang="en-US" dirty="0" smtClean="0"/>
              <a:t>([[1, 2], [3, 4]])</a:t>
            </a:r>
          </a:p>
          <a:p>
            <a:pPr lvl="1"/>
            <a:r>
              <a:rPr lang="en-US" dirty="0" err="1" smtClean="0"/>
              <a:t>np.diag</a:t>
            </a:r>
            <a:r>
              <a:rPr lang="en-US" dirty="0" smtClean="0"/>
              <a:t>(a)</a:t>
            </a:r>
          </a:p>
          <a:p>
            <a:pPr marL="457200" lvl="1" indent="0">
              <a:buNone/>
            </a:pPr>
            <a:r>
              <a:rPr lang="en-US" dirty="0" smtClean="0"/>
              <a:t>array([1, 4])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50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22124"/>
              </p:ext>
            </p:extLst>
          </p:nvPr>
        </p:nvGraphicFramePr>
        <p:xfrm>
          <a:off x="1724890" y="1825625"/>
          <a:ext cx="805295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6478"/>
                <a:gridCol w="4026478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 err="1" smtClean="0"/>
                        <a:t>np.zeros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np.ones</a:t>
                      </a:r>
                      <a:endParaRPr lang="en-US" dirty="0" smtClean="0"/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78774"/>
              </p:ext>
            </p:extLst>
          </p:nvPr>
        </p:nvGraphicFramePr>
        <p:xfrm>
          <a:off x="1741055" y="2286000"/>
          <a:ext cx="8128000" cy="4242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242184">
                <a:tc>
                  <a:txBody>
                    <a:bodyPr/>
                    <a:lstStyle/>
                    <a:p>
                      <a:pPr marL="457200" lvl="1" indent="0">
                        <a:buNone/>
                      </a:pPr>
                      <a:endParaRPr lang="pt-BR" dirty="0" smtClean="0"/>
                    </a:p>
                    <a:p>
                      <a:pPr marL="457200" lvl="1" indent="0">
                        <a:buNone/>
                      </a:pPr>
                      <a:r>
                        <a:rPr lang="pt-BR" dirty="0" smtClean="0"/>
                        <a:t>np.zeros((2, 3))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array([[0., 0., 0.],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[0., 0., 0.]])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np.zeros((2, 3, 2))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array([[[0., 0.],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  [0., 0.],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  [0., 0.]],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 [[0., 0.],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  [0., 0.],</a:t>
                      </a:r>
                    </a:p>
                    <a:p>
                      <a:pPr marL="0" indent="0">
                        <a:buNone/>
                      </a:pPr>
                      <a:r>
                        <a:rPr lang="pt-BR" dirty="0" smtClean="0"/>
                        <a:t>                         [0., 0.]]])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np.ones</a:t>
                      </a:r>
                      <a:r>
                        <a:rPr lang="en-US" dirty="0" smtClean="0"/>
                        <a:t>((2, 3))</a:t>
                      </a:r>
                    </a:p>
                    <a:p>
                      <a:r>
                        <a:rPr lang="en-US" dirty="0" smtClean="0"/>
                        <a:t>array([[1., 1., 1.],</a:t>
                      </a:r>
                    </a:p>
                    <a:p>
                      <a:r>
                        <a:rPr lang="en-US" dirty="0" smtClean="0"/>
                        <a:t>       [1., 1., 1.]])</a:t>
                      </a:r>
                    </a:p>
                    <a:p>
                      <a:r>
                        <a:rPr lang="en-US" dirty="0" err="1" smtClean="0"/>
                        <a:t>np.ones</a:t>
                      </a:r>
                      <a:r>
                        <a:rPr lang="en-US" dirty="0" smtClean="0"/>
                        <a:t>((2, 3, 2))</a:t>
                      </a:r>
                    </a:p>
                    <a:p>
                      <a:r>
                        <a:rPr lang="en-US" dirty="0" smtClean="0"/>
                        <a:t>array([[[1., 1.],</a:t>
                      </a:r>
                    </a:p>
                    <a:p>
                      <a:r>
                        <a:rPr lang="en-US" dirty="0" smtClean="0"/>
                        <a:t>        [1., 1.],</a:t>
                      </a:r>
                    </a:p>
                    <a:p>
                      <a:r>
                        <a:rPr lang="en-US" dirty="0" smtClean="0"/>
                        <a:t>        [1., 1.]],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       [[1., 1.],</a:t>
                      </a:r>
                    </a:p>
                    <a:p>
                      <a:r>
                        <a:rPr lang="en-US" dirty="0" smtClean="0"/>
                        <a:t>        [1., 1.],</a:t>
                      </a:r>
                    </a:p>
                    <a:p>
                      <a:r>
                        <a:rPr lang="en-US" dirty="0" smtClean="0"/>
                        <a:t>        [1., 1.]]])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Indexing and Slicing</a:t>
            </a:r>
          </a:p>
          <a:p>
            <a:pPr lvl="1"/>
            <a:r>
              <a:rPr lang="en-US" b="1" dirty="0" smtClean="0"/>
              <a:t>x = </a:t>
            </a:r>
            <a:r>
              <a:rPr lang="en-US" b="1" dirty="0" err="1" smtClean="0"/>
              <a:t>np.array</a:t>
            </a:r>
            <a:r>
              <a:rPr lang="en-US" b="1" dirty="0" smtClean="0"/>
              <a:t>([0, 1, 2, 3, 4, 5, 6, 7, 8, 9])</a:t>
            </a:r>
          </a:p>
          <a:p>
            <a:pPr lvl="1"/>
            <a:r>
              <a:rPr lang="en-US" b="1" dirty="0" smtClean="0"/>
              <a:t>x[1:7:2]</a:t>
            </a:r>
          </a:p>
          <a:p>
            <a:pPr lvl="1"/>
            <a:r>
              <a:rPr lang="en-US" b="1" dirty="0" smtClean="0"/>
              <a:t>array([1, 3, 5])</a:t>
            </a:r>
          </a:p>
          <a:p>
            <a:pPr lvl="1"/>
            <a:r>
              <a:rPr lang="en-US" b="1" dirty="0" smtClean="0"/>
              <a:t>x[-2:10]</a:t>
            </a:r>
          </a:p>
          <a:p>
            <a:pPr lvl="1"/>
            <a:r>
              <a:rPr lang="en-US" b="1" dirty="0" smtClean="0"/>
              <a:t>array([8, 9])</a:t>
            </a:r>
          </a:p>
          <a:p>
            <a:pPr lvl="1"/>
            <a:r>
              <a:rPr lang="en-US" b="1" dirty="0" smtClean="0"/>
              <a:t>x[-3:3:-1]</a:t>
            </a:r>
          </a:p>
          <a:p>
            <a:pPr lvl="1"/>
            <a:r>
              <a:rPr lang="en-US" b="1" dirty="0" smtClean="0"/>
              <a:t>array([7, 6, 5, 4])</a:t>
            </a:r>
            <a:endParaRPr lang="en-IN" b="1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323360" y="1825625"/>
            <a:ext cx="48686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Qn1 Write code and print the following output</a:t>
            </a:r>
            <a:endParaRPr lang="en-IN" dirty="0" smtClean="0"/>
          </a:p>
          <a:p>
            <a:r>
              <a:rPr lang="en-IN" dirty="0" smtClean="0"/>
              <a:t>[[ 0  1  2  3  4  5  6]</a:t>
            </a:r>
          </a:p>
          <a:p>
            <a:r>
              <a:rPr lang="en-IN" dirty="0" smtClean="0"/>
              <a:t> [ 7  8  9 10 11 12 13]</a:t>
            </a:r>
          </a:p>
          <a:p>
            <a:r>
              <a:rPr lang="en-IN" dirty="0" smtClean="0"/>
              <a:t> [14 15 16 17 18 19 20]</a:t>
            </a:r>
          </a:p>
          <a:p>
            <a:r>
              <a:rPr lang="en-IN" dirty="0" smtClean="0"/>
              <a:t> [21 22 23 24 25 26 27]</a:t>
            </a:r>
          </a:p>
          <a:p>
            <a:r>
              <a:rPr lang="en-IN" dirty="0" smtClean="0"/>
              <a:t> [28 29 30 31 32 33 34]]</a:t>
            </a:r>
          </a:p>
          <a:p>
            <a:r>
              <a:rPr lang="en-IN" dirty="0" smtClean="0"/>
              <a:t>[[ 5  6]</a:t>
            </a:r>
          </a:p>
          <a:p>
            <a:r>
              <a:rPr lang="en-IN" dirty="0" smtClean="0"/>
              <a:t> [12 13]]</a:t>
            </a:r>
          </a:p>
          <a:p>
            <a:endParaRPr lang="en-US" dirty="0"/>
          </a:p>
          <a:p>
            <a:r>
              <a:rPr lang="en-US" dirty="0" smtClean="0"/>
              <a:t>Qn2</a:t>
            </a:r>
          </a:p>
          <a:p>
            <a:r>
              <a:rPr lang="en-US" dirty="0" smtClean="0"/>
              <a:t>Assume you have 8 x 8 binary image data</a:t>
            </a:r>
          </a:p>
          <a:p>
            <a:r>
              <a:rPr lang="en-US" dirty="0"/>
              <a:t>a</a:t>
            </a:r>
            <a:r>
              <a:rPr lang="en-US" dirty="0" smtClean="0"/>
              <a:t>nd Print mean value of each segment of size 4 x4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177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Ans</a:t>
            </a:r>
            <a:r>
              <a:rPr lang="en-US" dirty="0" smtClean="0"/>
              <a:t>:</a:t>
            </a:r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</a:t>
            </a:r>
            <a:r>
              <a:rPr lang="en-IN" dirty="0" err="1"/>
              <a:t>np</a:t>
            </a:r>
            <a:endParaRPr lang="en-IN" dirty="0"/>
          </a:p>
          <a:p>
            <a:r>
              <a:rPr lang="en-IN" dirty="0"/>
              <a:t>y = </a:t>
            </a:r>
            <a:r>
              <a:rPr lang="en-IN" dirty="0" err="1"/>
              <a:t>np.arange</a:t>
            </a:r>
            <a:r>
              <a:rPr lang="en-IN" dirty="0"/>
              <a:t>(35).reshape(5, 7)</a:t>
            </a:r>
          </a:p>
          <a:p>
            <a:r>
              <a:rPr lang="en-IN" dirty="0"/>
              <a:t>print(y)</a:t>
            </a:r>
          </a:p>
          <a:p>
            <a:r>
              <a:rPr lang="en-IN" dirty="0" smtClean="0"/>
              <a:t>print(y[0:2,5:7</a:t>
            </a:r>
            <a:r>
              <a:rPr lang="en-IN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825403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818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Broadcasting two arrays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488373"/>
            <a:ext cx="10865427" cy="6224154"/>
          </a:xfrm>
        </p:spPr>
        <p:txBody>
          <a:bodyPr>
            <a:normAutofit fontScale="77500" lnSpcReduction="20000"/>
          </a:bodyPr>
          <a:lstStyle/>
          <a:p>
            <a:r>
              <a:rPr lang="en-IN" sz="3400" dirty="0"/>
              <a:t># prompt: read bin file from </a:t>
            </a:r>
            <a:r>
              <a:rPr lang="en-IN" sz="3400" dirty="0" err="1"/>
              <a:t>google</a:t>
            </a:r>
            <a:r>
              <a:rPr lang="en-IN" sz="3400" dirty="0"/>
              <a:t> drive</a:t>
            </a:r>
          </a:p>
          <a:p>
            <a:r>
              <a:rPr lang="en-IN" sz="3400" dirty="0" smtClean="0"/>
              <a:t>from </a:t>
            </a:r>
            <a:r>
              <a:rPr lang="en-IN" sz="3400" dirty="0" err="1"/>
              <a:t>google.colab</a:t>
            </a:r>
            <a:r>
              <a:rPr lang="en-IN" sz="3400" dirty="0"/>
              <a:t> import drive</a:t>
            </a:r>
          </a:p>
          <a:p>
            <a:r>
              <a:rPr lang="en-IN" sz="3400" dirty="0" err="1"/>
              <a:t>drive.mount</a:t>
            </a:r>
            <a:r>
              <a:rPr lang="en-IN" sz="3400" dirty="0"/>
              <a:t>('/content/drive')</a:t>
            </a:r>
          </a:p>
          <a:p>
            <a:r>
              <a:rPr lang="en-IN" sz="3400" dirty="0" smtClean="0"/>
              <a:t>with </a:t>
            </a:r>
            <a:r>
              <a:rPr lang="en-IN" sz="3400" dirty="0"/>
              <a:t>open('/content/drive/My Drive/</a:t>
            </a:r>
            <a:r>
              <a:rPr lang="en-IN" sz="3400" dirty="0" err="1"/>
              <a:t>Lato-Regular.bin</a:t>
            </a:r>
            <a:r>
              <a:rPr lang="en-IN" sz="3400" dirty="0"/>
              <a:t>', '</a:t>
            </a:r>
            <a:r>
              <a:rPr lang="en-IN" sz="3400" dirty="0" err="1"/>
              <a:t>rb</a:t>
            </a:r>
            <a:r>
              <a:rPr lang="en-IN" sz="3400" dirty="0"/>
              <a:t>') as f:</a:t>
            </a:r>
          </a:p>
          <a:p>
            <a:r>
              <a:rPr lang="en-IN" sz="3400" dirty="0"/>
              <a:t>  </a:t>
            </a:r>
            <a:r>
              <a:rPr lang="en-IN" sz="3400" dirty="0" err="1"/>
              <a:t>image_bytes</a:t>
            </a:r>
            <a:r>
              <a:rPr lang="en-IN" sz="3400" dirty="0"/>
              <a:t> = </a:t>
            </a:r>
            <a:r>
              <a:rPr lang="en-IN" sz="3400" dirty="0" err="1"/>
              <a:t>f.read</a:t>
            </a:r>
            <a:r>
              <a:rPr lang="en-IN" sz="3400" dirty="0"/>
              <a:t>()</a:t>
            </a:r>
          </a:p>
          <a:p>
            <a:r>
              <a:rPr lang="en-IN" sz="3400" dirty="0" err="1" smtClean="0"/>
              <a:t>image_array</a:t>
            </a:r>
            <a:r>
              <a:rPr lang="en-IN" sz="3400" dirty="0" smtClean="0"/>
              <a:t> </a:t>
            </a:r>
            <a:r>
              <a:rPr lang="en-IN" sz="3400" dirty="0"/>
              <a:t>= </a:t>
            </a:r>
            <a:r>
              <a:rPr lang="en-IN" sz="3400" dirty="0" err="1"/>
              <a:t>np.frombuffer</a:t>
            </a:r>
            <a:r>
              <a:rPr lang="en-IN" sz="3400" dirty="0"/>
              <a:t>(</a:t>
            </a:r>
            <a:r>
              <a:rPr lang="en-IN" sz="3400" dirty="0" err="1"/>
              <a:t>image_bytes</a:t>
            </a:r>
            <a:r>
              <a:rPr lang="en-IN" sz="3400" dirty="0"/>
              <a:t>[0:56169], </a:t>
            </a:r>
            <a:r>
              <a:rPr lang="en-IN" sz="3400" dirty="0" err="1"/>
              <a:t>dtype</a:t>
            </a:r>
            <a:r>
              <a:rPr lang="en-IN" sz="3400" dirty="0"/>
              <a:t>=np.uint8)</a:t>
            </a:r>
          </a:p>
          <a:p>
            <a:r>
              <a:rPr lang="en-IN" sz="3400" dirty="0"/>
              <a:t>print(</a:t>
            </a:r>
            <a:r>
              <a:rPr lang="en-IN" sz="3400" dirty="0" err="1"/>
              <a:t>image_array</a:t>
            </a:r>
            <a:r>
              <a:rPr lang="en-IN" sz="3400" dirty="0"/>
              <a:t>[0:100])</a:t>
            </a:r>
          </a:p>
          <a:p>
            <a:r>
              <a:rPr lang="en-IN" sz="3400" dirty="0"/>
              <a:t># Reshape the array to the desired image dimensions (if known)</a:t>
            </a:r>
          </a:p>
          <a:p>
            <a:r>
              <a:rPr lang="en-IN" sz="3400" dirty="0"/>
              <a:t># For example, if the image is 237 x 237:</a:t>
            </a:r>
          </a:p>
          <a:p>
            <a:r>
              <a:rPr lang="en-IN" sz="3400" dirty="0" err="1"/>
              <a:t>image_array</a:t>
            </a:r>
            <a:r>
              <a:rPr lang="en-IN" sz="3400" dirty="0"/>
              <a:t> = </a:t>
            </a:r>
            <a:r>
              <a:rPr lang="en-IN" sz="3400" dirty="0" err="1"/>
              <a:t>image_array.reshape</a:t>
            </a:r>
            <a:r>
              <a:rPr lang="en-IN" sz="3400" dirty="0"/>
              <a:t>((237, 237))</a:t>
            </a:r>
          </a:p>
          <a:p>
            <a:r>
              <a:rPr lang="en-IN" sz="3400" dirty="0"/>
              <a:t>print(</a:t>
            </a:r>
            <a:r>
              <a:rPr lang="en-IN" sz="3400" dirty="0" err="1"/>
              <a:t>np.shape</a:t>
            </a:r>
            <a:r>
              <a:rPr lang="en-IN" sz="3400" dirty="0"/>
              <a:t>(</a:t>
            </a:r>
            <a:r>
              <a:rPr lang="en-IN" sz="3400" dirty="0" err="1"/>
              <a:t>image_array</a:t>
            </a:r>
            <a:r>
              <a:rPr lang="en-IN" sz="3400" dirty="0"/>
              <a:t>))</a:t>
            </a:r>
          </a:p>
          <a:p>
            <a:r>
              <a:rPr lang="en-IN" sz="3400" dirty="0"/>
              <a:t>print(</a:t>
            </a:r>
            <a:r>
              <a:rPr lang="en-IN" sz="3400" dirty="0" err="1"/>
              <a:t>image_array</a:t>
            </a:r>
            <a:r>
              <a:rPr lang="en-IN" sz="3400" dirty="0"/>
              <a:t>)</a:t>
            </a:r>
          </a:p>
          <a:p>
            <a:r>
              <a:rPr lang="en-IN" sz="3400" dirty="0"/>
              <a:t>zeros=</a:t>
            </a:r>
            <a:r>
              <a:rPr lang="en-IN" sz="3400" dirty="0" err="1"/>
              <a:t>np.zeros</a:t>
            </a:r>
            <a:r>
              <a:rPr lang="en-IN" sz="3400" dirty="0"/>
              <a:t>((10,10))</a:t>
            </a:r>
          </a:p>
          <a:p>
            <a:r>
              <a:rPr lang="en-IN" sz="3400" dirty="0"/>
              <a:t>print(</a:t>
            </a:r>
            <a:r>
              <a:rPr lang="en-IN" sz="3400" dirty="0" err="1"/>
              <a:t>image_array</a:t>
            </a:r>
            <a:r>
              <a:rPr lang="en-IN" sz="3400" dirty="0"/>
              <a:t>[0:10,0:10]*zeros)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654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477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Numpy &amp; Arrays</vt:lpstr>
      <vt:lpstr>Numpy</vt:lpstr>
      <vt:lpstr>Array Creation import numpy as np a1D = np.array([1, 2, 3, 4]) a2D = np.array([[1, 2], [3, 4]]) a3D = np.array([[[1, 2], [3, 4]], [[5, 6], [7, 8]]]) Arrange np.arange(10) array([0, 1, 2, 3, 4, 5, 6, 7, 8, 9]) np.arange(2, 10, dtype=float) array([2., 3., 4., 5., 6., 7., 8., 9.]) np.arange(2, 3, 0.1) array([2. , 2.1, 2.2, 2.3, 2.4, 2.5, 2.6, 2.7, 2.8, 2.9]) # linspace will create arrays with a specified number of elements, and spaced equally between the specified beginning and end values. np.linspace(1., 4., 6) array([1. ,  1.6,  2.2,  2.8,  3.4,  4. ])</vt:lpstr>
      <vt:lpstr>Array Basic operations</vt:lpstr>
      <vt:lpstr>PowerPoint Presentation</vt:lpstr>
      <vt:lpstr>PowerPoint Presentation</vt:lpstr>
      <vt:lpstr>PowerPoint Presentation</vt:lpstr>
      <vt:lpstr>PowerPoint Presentation</vt:lpstr>
      <vt:lpstr>Broadcasting two arrays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 &amp; Arrays</dc:title>
  <dc:creator>Microsoft account</dc:creator>
  <cp:lastModifiedBy>Microsoft account</cp:lastModifiedBy>
  <cp:revision>16</cp:revision>
  <dcterms:created xsi:type="dcterms:W3CDTF">2024-08-12T09:54:35Z</dcterms:created>
  <dcterms:modified xsi:type="dcterms:W3CDTF">2024-08-13T10:58:51Z</dcterms:modified>
</cp:coreProperties>
</file>