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59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4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8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03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19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14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37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6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2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6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1711-EFE5-40F4-9BFD-E60B86DC977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1395F-3E5D-4265-BD97-619FE1EFE1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1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square-root-of-a-number-without-using-sqrt-func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43492" cy="50323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How will you relate the following three terms?</a:t>
            </a:r>
          </a:p>
          <a:p>
            <a:r>
              <a:rPr lang="en-US" dirty="0"/>
              <a:t>Propose one real time example to connect three terms.</a:t>
            </a:r>
          </a:p>
          <a:p>
            <a:r>
              <a:rPr lang="en-US" dirty="0"/>
              <a:t>Add the term in Algorithm Complexity.</a:t>
            </a:r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 err="1"/>
              <a:t>Qn</a:t>
            </a:r>
            <a:endParaRPr lang="en-US" dirty="0"/>
          </a:p>
          <a:p>
            <a:pPr lvl="1"/>
            <a:r>
              <a:rPr lang="en-US" dirty="0"/>
              <a:t>Algorithm Complexity</a:t>
            </a:r>
          </a:p>
          <a:p>
            <a:pPr lvl="1"/>
            <a:r>
              <a:rPr lang="en-US" dirty="0"/>
              <a:t>Execution time </a:t>
            </a:r>
            <a:r>
              <a:rPr lang="en-US" dirty="0" err="1"/>
              <a:t>vs</a:t>
            </a:r>
            <a:r>
              <a:rPr lang="en-US" dirty="0"/>
              <a:t> Complexity(</a:t>
            </a:r>
            <a:r>
              <a:rPr lang="en-US" dirty="0" err="1"/>
              <a:t>time,space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Find a square root of </a:t>
            </a:r>
          </a:p>
          <a:p>
            <a:pPr marL="457200" lvl="1" indent="0">
              <a:buNone/>
            </a:pPr>
            <a:r>
              <a:rPr lang="en-US" dirty="0"/>
              <a:t>    number without using built-in fn.?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https://www.geeksforgeeks.org/square-root-of-a-number-without-using-sqrt-function/</a:t>
            </a:r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Programming skill – </a:t>
            </a:r>
          </a:p>
          <a:p>
            <a:pPr marL="457200" lvl="1" indent="0">
              <a:buNone/>
            </a:pPr>
            <a:r>
              <a:rPr lang="en-US" dirty="0"/>
              <a:t>	Declarative Knowledge – Statements of Fact</a:t>
            </a:r>
          </a:p>
          <a:p>
            <a:pPr marL="457200" lvl="1" indent="0">
              <a:buNone/>
            </a:pPr>
            <a:r>
              <a:rPr lang="en-US" dirty="0"/>
              <a:t>	imperative Knowledge – How to do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--------Computer will only do what you will instruct it do – any number of times and any number of machines without tiredness---------</a:t>
            </a:r>
          </a:p>
          <a:p>
            <a:pPr marL="457200" lvl="1" indent="0">
              <a:buNone/>
            </a:pPr>
            <a:r>
              <a:rPr lang="en-US" dirty="0"/>
              <a:t>                                                                (in different situations(or dataset)</a:t>
            </a:r>
          </a:p>
          <a:p>
            <a:pPr marL="457200" lvl="1" indent="0">
              <a:buNone/>
            </a:pPr>
            <a:r>
              <a:rPr lang="en-US" dirty="0"/>
              <a:t>--- Learning </a:t>
            </a:r>
            <a:r>
              <a:rPr lang="en-US" dirty="0" err="1"/>
              <a:t>Prog</a:t>
            </a:r>
            <a:r>
              <a:rPr lang="en-US" dirty="0"/>
              <a:t>. Lang helps you to build syntactically correct statement but practice makes you to solve the problem efficiently--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154" y="-133350"/>
            <a:ext cx="5011615" cy="274759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 rot="18447817">
            <a:off x="-668214" y="4560278"/>
            <a:ext cx="2438400" cy="6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Teacher can do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043354" y="4865077"/>
            <a:ext cx="832338" cy="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49569" y="4900247"/>
            <a:ext cx="902677" cy="25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072555" y="4314094"/>
            <a:ext cx="2438400" cy="679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Student can do</a:t>
            </a:r>
            <a:endParaRPr lang="en-IN" dirty="0"/>
          </a:p>
        </p:txBody>
      </p:sp>
      <p:cxnSp>
        <p:nvCxnSpPr>
          <p:cNvPr id="13" name="Straight Arrow Connector 12"/>
          <p:cNvCxnSpPr>
            <a:cxnSpLocks/>
            <a:stCxn id="11" idx="3"/>
          </p:cNvCxnSpPr>
          <p:nvPr/>
        </p:nvCxnSpPr>
        <p:spPr>
          <a:xfrm flipH="1">
            <a:off x="4227828" y="4894457"/>
            <a:ext cx="2201822" cy="57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1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  <a:p>
            <a:r>
              <a:rPr lang="en-US" dirty="0"/>
              <a:t>Programming Environment – Anaconda, a distribution package For python and R</a:t>
            </a:r>
          </a:p>
          <a:p>
            <a:r>
              <a:rPr lang="en-US" dirty="0"/>
              <a:t>Do I need Anaconda for </a:t>
            </a:r>
            <a:r>
              <a:rPr lang="en-US" dirty="0" err="1"/>
              <a:t>Jupyter</a:t>
            </a:r>
            <a:r>
              <a:rPr lang="en-US" dirty="0"/>
              <a:t>? There are different ways to install Python and </a:t>
            </a:r>
            <a:r>
              <a:rPr lang="en-US" dirty="0" err="1"/>
              <a:t>Jupyter</a:t>
            </a:r>
            <a:r>
              <a:rPr lang="en-US" dirty="0"/>
              <a:t> on your computer. But especially for new users, it is highly recommended to opt for Anaconda. It will install, not only Python but also the </a:t>
            </a:r>
            <a:r>
              <a:rPr lang="en-US" dirty="0" err="1"/>
              <a:t>Jupyter</a:t>
            </a:r>
            <a:r>
              <a:rPr lang="en-US" dirty="0"/>
              <a:t> Notebook App and many scientific computing and data science packages.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510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213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Basics</vt:lpstr>
      <vt:lpstr>Anaconda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sasikala r</cp:lastModifiedBy>
  <cp:revision>12</cp:revision>
  <dcterms:created xsi:type="dcterms:W3CDTF">2024-06-26T06:25:33Z</dcterms:created>
  <dcterms:modified xsi:type="dcterms:W3CDTF">2025-07-10T04:55:46Z</dcterms:modified>
</cp:coreProperties>
</file>