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0052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634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49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8690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9978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4493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53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86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2673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808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12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EB13E-DBF6-4481-AEBA-7E10DA63704E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DB715C-B957-4384-82A3-87359FB7B3A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0872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matplotlib.org/mpl-third-party/" TargetMode="External"/><Relationship Id="rId3" Type="http://schemas.openxmlformats.org/officeDocument/2006/relationships/hyperlink" Target="https://mybinder.org/v2/gh/matplotlib/mpl-brochure-binder/main?labpath=MatplotlibExample.ipynb" TargetMode="External"/><Relationship Id="rId7" Type="http://schemas.openxmlformats.org/officeDocument/2006/relationships/hyperlink" Target="https://matplotlib.org/stable/gallery/#embedding-matplotlib-in-graphical-user-interfaces" TargetMode="External"/><Relationship Id="rId2" Type="http://schemas.openxmlformats.org/officeDocument/2006/relationships/hyperlink" Target="https://ieeexplore.ieee.org/document/4160265/citations?tabFilter=papers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matplotlib.org/stable/api/figure_api.html#matplotlib.figure.Figure.savefig" TargetMode="External"/><Relationship Id="rId5" Type="http://schemas.openxmlformats.org/officeDocument/2006/relationships/hyperlink" Target="https://matplotlib.org/stable/tutorials/provisional/mosaic.html" TargetMode="External"/><Relationship Id="rId4" Type="http://schemas.openxmlformats.org/officeDocument/2006/relationships/hyperlink" Target="https://matplotlib.org/stable/gallery/style_sheets/style_sheets_reference.html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matplotlib_pie_charts.asp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Visualization using Python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341918" y="3780214"/>
            <a:ext cx="6096000" cy="31393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Matplotlib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is a comprehensive library for creating static, animated, and interactive visualizations in Python.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Matplotlib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 makes easy things easy and hard things possible.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Create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2"/>
              </a:rPr>
              <a:t>publication quality plots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Make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3"/>
              </a:rPr>
              <a:t>interactive figures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that can zoom, pan, update.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Customize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4"/>
              </a:rPr>
              <a:t>visual style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and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5"/>
              </a:rPr>
              <a:t>layout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Export to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6"/>
              </a:rPr>
              <a:t>many file formats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Embed in </a:t>
            </a:r>
            <a:r>
              <a:rPr lang="en-US" b="0" i="0" u="none" strike="noStrike" dirty="0" err="1">
                <a:solidFill>
                  <a:srgbClr val="333333"/>
                </a:solidFill>
                <a:effectLst/>
                <a:latin typeface="-apple-system"/>
                <a:hlinkClick r:id="rId7"/>
              </a:rPr>
              <a:t>JupyterLab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7"/>
              </a:rPr>
              <a:t> and Graphical User Interfaces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Use a rich array of </a:t>
            </a:r>
            <a:r>
              <a:rPr lang="en-US" b="0" i="0" u="none" strike="noStrike" dirty="0">
                <a:solidFill>
                  <a:srgbClr val="333333"/>
                </a:solidFill>
                <a:effectLst/>
                <a:latin typeface="-apple-system"/>
                <a:hlinkClick r:id="rId8"/>
              </a:rPr>
              <a:t>third-party packages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 built on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-apple-system"/>
              </a:rPr>
              <a:t>Matplotlib</a:t>
            </a:r>
            <a:r>
              <a:rPr lang="en-US" b="0" i="0" dirty="0">
                <a:solidFill>
                  <a:srgbClr val="333333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7968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as preprocessing step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visualization as a preprocessing step is important step in the designing of data mining tools. Visualization is necessary to perform analysis and visualize patterns, cycles, trends in the dataset.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67145" y="3314641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0" dirty="0">
                <a:solidFill>
                  <a:srgbClr val="1F1F1F"/>
                </a:solidFill>
                <a:effectLst/>
                <a:latin typeface="Google Sans"/>
              </a:rPr>
              <a:t>The steps used in data preprocessing include the following:</a:t>
            </a:r>
            <a:endParaRPr lang="en-US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profiling. Data profiling is the process of examining, analyzing and reviewing data to collect statistics about its quality.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cleansing.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reduction.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transformation.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enrichment.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Data validation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6632864" y="3453140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What are the 5 steps in data visualization?</a:t>
            </a:r>
            <a:endParaRPr lang="en-US" b="0" i="0" dirty="0">
              <a:solidFill>
                <a:srgbClr val="1F1F1F"/>
              </a:solidFill>
              <a:effectLst/>
              <a:latin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Step 1 — Be clear on the question.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Step 2 — Know your data and start with basic visualizations.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Step 3 — Identify messages of the visualization, and generate the most informative.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Step 4 — Choose the right chart type. ...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Step 5 — Use color, size, scale, shapes and labels to direct attention to the key.</a:t>
            </a:r>
          </a:p>
        </p:txBody>
      </p:sp>
    </p:spTree>
    <p:extLst>
      <p:ext uri="{BB962C8B-B14F-4D97-AF65-F5344CB8AC3E}">
        <p14:creationId xmlns:p14="http://schemas.microsoft.com/office/powerpoint/2010/main" val="1484016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at preprocessing stage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65287"/>
            <a:ext cx="10515600" cy="4351338"/>
          </a:xfrm>
        </p:spPr>
        <p:txBody>
          <a:bodyPr/>
          <a:lstStyle/>
          <a:p>
            <a:r>
              <a:rPr lang="en-US" dirty="0"/>
              <a:t>To understand the data</a:t>
            </a:r>
          </a:p>
          <a:p>
            <a:pPr lvl="1"/>
            <a:r>
              <a:rPr lang="en-US" dirty="0"/>
              <a:t>Create Delhi pollution rate for three years</a:t>
            </a:r>
          </a:p>
          <a:p>
            <a:pPr lvl="1"/>
            <a:r>
              <a:rPr lang="en-US" dirty="0"/>
              <a:t>Draw the graph and identify the month in which pollution is high</a:t>
            </a:r>
            <a:endParaRPr lang="en-IN" dirty="0"/>
          </a:p>
          <a:p>
            <a:r>
              <a:rPr lang="en-US" dirty="0"/>
              <a:t>To find Outliers</a:t>
            </a:r>
          </a:p>
          <a:p>
            <a:pPr lvl="1"/>
            <a:endParaRPr lang="en-US" dirty="0"/>
          </a:p>
        </p:txBody>
      </p:sp>
      <p:sp>
        <p:nvSpPr>
          <p:cNvPr id="4" name="AutoShape 2" descr="Visible Outliers: see it 1st | Data ..."/>
          <p:cNvSpPr>
            <a:spLocks noChangeAspect="1" noChangeArrowheads="1"/>
          </p:cNvSpPr>
          <p:nvPr/>
        </p:nvSpPr>
        <p:spPr bwMode="auto">
          <a:xfrm>
            <a:off x="155575" y="-304801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196" name="Picture 4" descr="https://apandre.wordpress.com/wp-content/uploads/2011/08/outlier3a.jpg?w=510&amp;h=26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887" y="3106448"/>
            <a:ext cx="4848225" cy="2495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8458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>
            <a:spLocks noGrp="1" noChangeArrowheads="1"/>
          </p:cNvSpPr>
          <p:nvPr>
            <p:ph idx="1"/>
          </p:nvPr>
        </p:nvSpPr>
        <p:spPr bwMode="auto">
          <a:xfrm>
            <a:off x="394854" y="143961"/>
            <a:ext cx="7466330" cy="646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import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seaborn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as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sns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import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matplotlib.pyplot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as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plt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 err="1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def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removal_box_plot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column, threshold):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sns.boxplot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[column])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plt.title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'Original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Box Plot of {column}'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plt.show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removed_outliers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df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[column] &lt;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threshold]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sns.boxplot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removed_outliers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[column])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plt.title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f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'Box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 Plot without Outliers of {column}'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plt.show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()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   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return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removed_outliers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threshold_value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+mn-lt"/>
              </a:rPr>
              <a:t>0.12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 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no_outliers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006699"/>
                </a:solidFill>
                <a:effectLst/>
                <a:latin typeface="+mn-lt"/>
              </a:rPr>
              <a:t>=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273239"/>
                </a:solidFill>
                <a:effectLst/>
                <a:latin typeface="+mn-lt"/>
              </a:rPr>
              <a:t>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removal_box_plot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(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df_diabetics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'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bmi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+mn-lt"/>
              </a:rPr>
              <a:t>'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, </a:t>
            </a:r>
            <a:r>
              <a:rPr kumimoji="0" 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threshold_value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</a:rPr>
              <a:t>)</a:t>
            </a: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endParaRPr lang="en-US" sz="2000" dirty="0"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28" name="Rectangle 25"/>
          <p:cNvSpPr>
            <a:spLocks noChangeArrowheads="1"/>
          </p:cNvSpPr>
          <p:nvPr/>
        </p:nvSpPr>
        <p:spPr bwMode="auto">
          <a:xfrm>
            <a:off x="0" y="143961"/>
            <a:ext cx="76944" cy="16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243" name="Picture 27" descr="Outliers present in the bmi colum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329603"/>
            <a:ext cx="5410200" cy="393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838200" y="6380018"/>
            <a:ext cx="7106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Remove outliers using scatter plot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2956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Imbalanced data</a:t>
            </a:r>
            <a:endParaRPr lang="en-IN" dirty="0"/>
          </a:p>
        </p:txBody>
      </p:sp>
      <p:pic>
        <p:nvPicPr>
          <p:cNvPr id="10242" name="Picture 2" descr="Imbalanced Data | Deepgram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541" y="1825625"/>
            <a:ext cx="9892917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45573" y="5808518"/>
            <a:ext cx="65670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will you find imbalanced data? feature  to be used to find imbalanced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069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BC34B3-E474-8BB8-D6F2-4AD89350A3E5}"/>
              </a:ext>
            </a:extLst>
          </p:cNvPr>
          <p:cNvSpPr txBox="1"/>
          <p:nvPr/>
        </p:nvSpPr>
        <p:spPr>
          <a:xfrm>
            <a:off x="448573" y="726985"/>
            <a:ext cx="681486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endParaRPr lang="en-IN" dirty="0"/>
          </a:p>
          <a:p>
            <a:r>
              <a:rPr lang="en-IN" dirty="0"/>
              <a:t># Generate sample data</a:t>
            </a:r>
          </a:p>
          <a:p>
            <a:r>
              <a:rPr lang="en-IN" dirty="0"/>
              <a:t>x = </a:t>
            </a:r>
            <a:r>
              <a:rPr lang="en-IN" dirty="0" err="1"/>
              <a:t>np.linspace</a:t>
            </a:r>
            <a:r>
              <a:rPr lang="en-IN" dirty="0"/>
              <a:t>(0, 5, 100)</a:t>
            </a:r>
          </a:p>
          <a:p>
            <a:r>
              <a:rPr lang="en-IN" dirty="0"/>
              <a:t>y1 = x**2</a:t>
            </a:r>
          </a:p>
          <a:p>
            <a:r>
              <a:rPr lang="en-IN" dirty="0"/>
              <a:t>y2 = x</a:t>
            </a:r>
          </a:p>
          <a:p>
            <a:r>
              <a:rPr lang="en-IN" dirty="0"/>
              <a:t># Fill the area between y1 and y2</a:t>
            </a:r>
          </a:p>
          <a:p>
            <a:r>
              <a:rPr lang="en-IN" dirty="0" err="1"/>
              <a:t>plt.fill_between</a:t>
            </a:r>
            <a:r>
              <a:rPr lang="en-IN" dirty="0"/>
              <a:t>(x, y1, y2, </a:t>
            </a:r>
            <a:r>
              <a:rPr lang="en-IN" dirty="0" err="1"/>
              <a:t>color</a:t>
            </a:r>
            <a:r>
              <a:rPr lang="en-IN" dirty="0"/>
              <a:t>='</a:t>
            </a:r>
            <a:r>
              <a:rPr lang="en-IN" dirty="0" err="1"/>
              <a:t>skyblue</a:t>
            </a:r>
            <a:r>
              <a:rPr lang="en-IN" dirty="0"/>
              <a:t>', alpha=0.4, label='Filled Area')</a:t>
            </a:r>
          </a:p>
          <a:p>
            <a:r>
              <a:rPr lang="en-IN" dirty="0"/>
              <a:t># Plot the curves</a:t>
            </a:r>
          </a:p>
          <a:p>
            <a:r>
              <a:rPr lang="en-IN" dirty="0" err="1"/>
              <a:t>plt.plot</a:t>
            </a:r>
            <a:r>
              <a:rPr lang="en-IN" dirty="0"/>
              <a:t>(x, y1, label='y = x²')</a:t>
            </a:r>
          </a:p>
          <a:p>
            <a:r>
              <a:rPr lang="en-IN" dirty="0" err="1"/>
              <a:t>plt.plot</a:t>
            </a:r>
            <a:r>
              <a:rPr lang="en-IN" dirty="0"/>
              <a:t>(x, y2, label='y = x')</a:t>
            </a:r>
          </a:p>
          <a:p>
            <a:r>
              <a:rPr lang="en-IN" dirty="0"/>
              <a:t># Add labels and title</a:t>
            </a:r>
          </a:p>
          <a:p>
            <a:r>
              <a:rPr lang="en-IN" dirty="0" err="1"/>
              <a:t>plt.xlabel</a:t>
            </a:r>
            <a:r>
              <a:rPr lang="en-IN" dirty="0"/>
              <a:t>('X-axis')</a:t>
            </a:r>
          </a:p>
          <a:p>
            <a:r>
              <a:rPr lang="en-IN" dirty="0" err="1"/>
              <a:t>plt.ylabel</a:t>
            </a:r>
            <a:r>
              <a:rPr lang="en-IN" dirty="0"/>
              <a:t>('Y-axis')</a:t>
            </a:r>
          </a:p>
          <a:p>
            <a:r>
              <a:rPr lang="en-IN" dirty="0" err="1"/>
              <a:t>plt.title</a:t>
            </a:r>
            <a:r>
              <a:rPr lang="en-IN" dirty="0"/>
              <a:t>('Area Plot Example: Fill Between y = x² and y = x')</a:t>
            </a:r>
          </a:p>
          <a:p>
            <a:r>
              <a:rPr lang="en-IN" dirty="0" err="1"/>
              <a:t>plt.legend</a:t>
            </a:r>
            <a:r>
              <a:rPr lang="en-IN" dirty="0"/>
              <a:t>()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0B46DB-66ED-8864-E453-C4BB7798A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2724" y="821651"/>
            <a:ext cx="5773379" cy="5355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649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419" y="66460"/>
            <a:ext cx="10515600" cy="45975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Matplotlib</a:t>
            </a:r>
            <a:r>
              <a:rPr lang="en-US" dirty="0"/>
              <a:t> Plotting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699" y="526211"/>
            <a:ext cx="105156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he 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plot()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function draws a line from point to point.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180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function takes parameters for specifying points in the diagram.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Parameter 1 is an array containing the points on the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x-axis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Parameter 2 is an array containing the points on the </a:t>
            </a:r>
            <a:r>
              <a:rPr kumimoji="0" lang="en-US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y-axis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0959" y="3885442"/>
            <a:ext cx="410636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1030" name="Picture 6" descr="https://www.w3schools.com/python/img_matplotlib_plotting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0088" y="4061015"/>
            <a:ext cx="3632569" cy="2949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32EAD09-4ABA-25DE-FF8F-F20907A7F312}"/>
              </a:ext>
            </a:extLst>
          </p:cNvPr>
          <p:cNvSpPr txBox="1"/>
          <p:nvPr/>
        </p:nvSpPr>
        <p:spPr>
          <a:xfrm>
            <a:off x="3813529" y="4254464"/>
            <a:ext cx="6163572" cy="13734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plt.plot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xpoints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ypoints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marker=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'o'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linestyle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'-'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"Simple Line Graph"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"X Axis"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"Y Axis"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plt.grid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886182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8779"/>
            <a:ext cx="10515600" cy="576818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48302" y="984547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ypoints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'o'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2050" name="Picture 2" descr="https://www.w3schools.com/python/img_matplotlib_plot_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120" y="862551"/>
            <a:ext cx="4582680" cy="34226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48302" y="362616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dirty="0"/>
              <a:t>import </a:t>
            </a:r>
            <a:r>
              <a:rPr lang="en-IN" dirty="0" err="1"/>
              <a:t>matplotlib.pyplot</a:t>
            </a:r>
            <a:r>
              <a:rPr lang="en-IN" dirty="0"/>
              <a:t> as </a:t>
            </a:r>
            <a:r>
              <a:rPr lang="en-IN" dirty="0" err="1"/>
              <a:t>plt</a:t>
            </a:r>
            <a:endParaRPr lang="en-IN" dirty="0"/>
          </a:p>
          <a:p>
            <a:r>
              <a:rPr lang="en-IN" dirty="0"/>
              <a:t>import </a:t>
            </a:r>
            <a:r>
              <a:rPr lang="en-IN" dirty="0" err="1"/>
              <a:t>numpy</a:t>
            </a:r>
            <a:r>
              <a:rPr lang="en-IN" dirty="0"/>
              <a:t> as np</a:t>
            </a:r>
          </a:p>
          <a:p>
            <a:br>
              <a:rPr lang="en-IN" dirty="0"/>
            </a:br>
            <a:r>
              <a:rPr lang="en-IN" dirty="0" err="1"/>
              <a:t>ypoints</a:t>
            </a:r>
            <a:r>
              <a:rPr lang="en-IN" dirty="0"/>
              <a:t> = </a:t>
            </a:r>
            <a:r>
              <a:rPr lang="en-IN" dirty="0" err="1"/>
              <a:t>np.array</a:t>
            </a:r>
            <a:r>
              <a:rPr lang="en-IN" dirty="0"/>
              <a:t>([3, 8, 1, 10, 5, 7])</a:t>
            </a:r>
          </a:p>
          <a:p>
            <a:br>
              <a:rPr lang="en-IN" dirty="0"/>
            </a:br>
            <a:r>
              <a:rPr lang="en-IN" dirty="0" err="1"/>
              <a:t>plt.plot</a:t>
            </a:r>
            <a:r>
              <a:rPr lang="en-IN" dirty="0"/>
              <a:t>(</a:t>
            </a:r>
            <a:r>
              <a:rPr lang="en-IN" dirty="0" err="1"/>
              <a:t>ypoints</a:t>
            </a:r>
            <a:r>
              <a:rPr lang="en-IN" dirty="0"/>
              <a:t>, marker='o')</a:t>
            </a:r>
          </a:p>
          <a:p>
            <a:r>
              <a:rPr lang="en-IN" dirty="0" err="1"/>
              <a:t>plt.show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01097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29491" y="1260361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#</a:t>
            </a:r>
          </a:p>
          <a:p>
            <a:endParaRPr lang="en-IN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240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260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270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280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290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310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320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330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(x, y)</a:t>
            </a:r>
            <a:br>
              <a:rPr lang="en-IN" dirty="0"/>
            </a:br>
            <a:endParaRPr lang="en-IN" dirty="0"/>
          </a:p>
          <a:p>
            <a:r>
              <a:rPr lang="en-IN" dirty="0" err="1"/>
              <a:t>plt.title</a:t>
            </a:r>
            <a:r>
              <a:rPr lang="en-IN" dirty="0"/>
              <a:t>("Sports Watch Data")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plt.xlabel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"Average Pulse"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plt.ylabel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"Calorie </a:t>
            </a:r>
            <a:r>
              <a:rPr lang="en-IN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Burnage</a:t>
            </a: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dirty="0"/>
            </a:br>
            <a:r>
              <a:rPr lang="en-IN" dirty="0" err="1"/>
              <a:t>plt.grid</a:t>
            </a:r>
            <a:r>
              <a:rPr lang="en-IN" dirty="0"/>
              <a:t>()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dirty="0"/>
          </a:p>
        </p:txBody>
      </p:sp>
      <p:pic>
        <p:nvPicPr>
          <p:cNvPr id="6" name="Picture 2" descr="https://www.w3schools.com/python/img_matplotlib_grid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5491" y="-520400"/>
            <a:ext cx="6096000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7511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136774"/>
            <a:ext cx="582930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sz="1200" dirty="0"/>
            </a:b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 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 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40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plt.subplot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sz="1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plt.plot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x,y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IN" sz="1200" dirty="0"/>
            </a:br>
            <a:r>
              <a:rPr lang="en-IN" sz="12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sz="1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IN" sz="1200" dirty="0"/>
          </a:p>
        </p:txBody>
      </p:sp>
      <p:pic>
        <p:nvPicPr>
          <p:cNvPr id="4098" name="Picture 2" descr="https://www.w3schools.com/python/img_matplotlib_subplots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2202" y="1027906"/>
            <a:ext cx="60960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2445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644236"/>
          </a:xfrm>
        </p:spPr>
        <p:txBody>
          <a:bodyPr>
            <a:normAutofit fontScale="90000"/>
          </a:bodyPr>
          <a:lstStyle/>
          <a:p>
            <a:r>
              <a:rPr lang="en-US" dirty="0"/>
              <a:t>Scatter Plot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399" y="754199"/>
            <a:ext cx="10515600" cy="5532726"/>
          </a:xfrm>
        </p:spPr>
        <p:txBody>
          <a:bodyPr/>
          <a:lstStyle/>
          <a:p>
            <a:r>
              <a:rPr lang="en-US" dirty="0"/>
              <a:t>import </a:t>
            </a:r>
            <a:r>
              <a:rPr lang="en-US" dirty="0" err="1"/>
              <a:t>matplotlib.pyplot</a:t>
            </a:r>
            <a:r>
              <a:rPr lang="en-US" dirty="0"/>
              <a:t> as </a:t>
            </a:r>
            <a:r>
              <a:rPr lang="en-US" dirty="0" err="1"/>
              <a:t>plt</a:t>
            </a:r>
            <a:br>
              <a:rPr lang="en-US" dirty="0"/>
            </a:br>
            <a:r>
              <a:rPr lang="en-US" dirty="0"/>
              <a:t>import </a:t>
            </a:r>
            <a:r>
              <a:rPr lang="en-US" dirty="0" err="1"/>
              <a:t>numpy</a:t>
            </a:r>
            <a:r>
              <a:rPr lang="en-US" dirty="0"/>
              <a:t> as </a:t>
            </a:r>
            <a:r>
              <a:rPr lang="en-US" dirty="0" err="1"/>
              <a:t>np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#day one, the age and speed of 13 cars: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([5,7,8,7,2,17,2,9,4,11,12,9,6])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([99,86,87,88,111,86,103,87,94,78,77,85,86])</a:t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 y)</a:t>
            </a:r>
            <a:br>
              <a:rPr lang="en-US" dirty="0"/>
            </a:br>
            <a:br>
              <a:rPr lang="en-US" dirty="0"/>
            </a:br>
            <a:r>
              <a:rPr lang="en-US" dirty="0"/>
              <a:t>#day two, the age and speed of 15 cars:</a:t>
            </a:r>
            <a:br>
              <a:rPr lang="en-US" dirty="0"/>
            </a:br>
            <a:r>
              <a:rPr lang="en-US" dirty="0"/>
              <a:t>x = </a:t>
            </a:r>
            <a:r>
              <a:rPr lang="en-US" dirty="0" err="1"/>
              <a:t>np.array</a:t>
            </a:r>
            <a:r>
              <a:rPr lang="en-US" dirty="0"/>
              <a:t>([2,2,8,1,15,8,12,9,7,3,11,4,7,14,12])</a:t>
            </a:r>
            <a:br>
              <a:rPr lang="en-US" dirty="0"/>
            </a:b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([100,105,84,105,90,99,90,95,94,100,79,112,91,80,85])</a:t>
            </a:r>
            <a:br>
              <a:rPr lang="en-US" dirty="0"/>
            </a:br>
            <a:r>
              <a:rPr lang="en-US" dirty="0" err="1"/>
              <a:t>plt.scatter</a:t>
            </a:r>
            <a:r>
              <a:rPr lang="en-US" dirty="0"/>
              <a:t>(x, y)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plt.show</a:t>
            </a:r>
            <a:r>
              <a:rPr lang="en-US" dirty="0"/>
              <a:t>()</a:t>
            </a:r>
            <a:endParaRPr lang="en-IN" dirty="0"/>
          </a:p>
        </p:txBody>
      </p:sp>
      <p:pic>
        <p:nvPicPr>
          <p:cNvPr id="5122" name="Picture 2" descr="https://www.w3schools.com/python/img_matplotlib_scatter_compar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9044" y="-475529"/>
            <a:ext cx="4713721" cy="3520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3467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 Graph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x = </a:t>
            </a:r>
            <a:r>
              <a:rPr lang="es-ES" dirty="0" err="1"/>
              <a:t>np.array</a:t>
            </a:r>
            <a:r>
              <a:rPr lang="es-ES" dirty="0"/>
              <a:t>(["A", "B", "C", "D"])</a:t>
            </a:r>
            <a:br>
              <a:rPr lang="es-ES" dirty="0"/>
            </a:br>
            <a:r>
              <a:rPr lang="es-ES" dirty="0"/>
              <a:t>y = </a:t>
            </a:r>
            <a:r>
              <a:rPr lang="es-ES" dirty="0" err="1"/>
              <a:t>np.array</a:t>
            </a:r>
            <a:r>
              <a:rPr lang="es-ES" dirty="0"/>
              <a:t>([3, 8, 1, 10])</a:t>
            </a:r>
          </a:p>
          <a:p>
            <a:pPr marL="0" indent="0">
              <a:buNone/>
            </a:pPr>
            <a:r>
              <a:rPr lang="es-ES" dirty="0"/>
              <a:t>   #horizontal bar</a:t>
            </a:r>
            <a:br>
              <a:rPr lang="es-ES" dirty="0"/>
            </a:br>
            <a:r>
              <a:rPr lang="es-ES" dirty="0"/>
              <a:t>   </a:t>
            </a:r>
            <a:r>
              <a:rPr lang="es-ES" dirty="0" err="1">
                <a:solidFill>
                  <a:srgbClr val="FF0000"/>
                </a:solidFill>
              </a:rPr>
              <a:t>plt.barh</a:t>
            </a:r>
            <a:r>
              <a:rPr lang="es-ES" dirty="0">
                <a:solidFill>
                  <a:srgbClr val="FF0000"/>
                </a:solidFill>
              </a:rPr>
              <a:t>(x, y)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x = </a:t>
            </a:r>
            <a:r>
              <a:rPr lang="es-ES" dirty="0" err="1"/>
              <a:t>np.array</a:t>
            </a:r>
            <a:r>
              <a:rPr lang="es-ES" dirty="0"/>
              <a:t>(["A", "B", "C", "D"])</a:t>
            </a:r>
            <a:br>
              <a:rPr lang="es-ES" dirty="0"/>
            </a:br>
            <a:r>
              <a:rPr lang="es-ES" dirty="0"/>
              <a:t>y = </a:t>
            </a:r>
            <a:r>
              <a:rPr lang="es-ES" dirty="0" err="1"/>
              <a:t>np.array</a:t>
            </a:r>
            <a:r>
              <a:rPr lang="es-ES" dirty="0"/>
              <a:t>([3, 8, 1, 10])</a:t>
            </a:r>
            <a:br>
              <a:rPr lang="es-ES" dirty="0"/>
            </a:br>
            <a:r>
              <a:rPr lang="es-ES" dirty="0"/>
              <a:t>#vertical bar</a:t>
            </a:r>
            <a:br>
              <a:rPr lang="es-ES" dirty="0"/>
            </a:br>
            <a:r>
              <a:rPr lang="es-ES" dirty="0" err="1">
                <a:solidFill>
                  <a:srgbClr val="FF0000"/>
                </a:solidFill>
              </a:rPr>
              <a:t>plt.bar</a:t>
            </a:r>
            <a:r>
              <a:rPr lang="es-ES" dirty="0">
                <a:solidFill>
                  <a:srgbClr val="FF0000"/>
                </a:solidFill>
              </a:rPr>
              <a:t>(x, y, color = "red")</a:t>
            </a:r>
            <a:br>
              <a:rPr lang="es-ES" dirty="0">
                <a:solidFill>
                  <a:srgbClr val="FF0000"/>
                </a:solidFill>
              </a:rPr>
            </a:br>
            <a:r>
              <a:rPr lang="es-ES" dirty="0" err="1"/>
              <a:t>plt.show</a:t>
            </a:r>
            <a:r>
              <a:rPr lang="es-ES" dirty="0"/>
              <a:t>()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096000" y="2523966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Although histograms and bar charts use a column-based display, they serve different purposes. </a:t>
            </a:r>
            <a:r>
              <a:rPr lang="en-US" b="0" i="0" dirty="0">
                <a:solidFill>
                  <a:srgbClr val="040C28"/>
                </a:solidFill>
                <a:effectLst/>
                <a:latin typeface="Google Sans"/>
              </a:rPr>
              <a:t>A bar graph is used to compare discrete or categorical variables in a graphical format whereas a histogram depicts the frequency distribution of variables in a dataset</a:t>
            </a:r>
            <a:r>
              <a:rPr lang="en-US" b="0" i="0" dirty="0">
                <a:solidFill>
                  <a:srgbClr val="1F1F1F"/>
                </a:solidFill>
                <a:effectLst/>
                <a:latin typeface="Google Sans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420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 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5625"/>
            <a:ext cx="11125200" cy="2177032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import </a:t>
            </a:r>
            <a:r>
              <a:rPr lang="en-IN" dirty="0" err="1"/>
              <a:t>matplotlib.pyplot</a:t>
            </a:r>
            <a:r>
              <a:rPr lang="en-IN" dirty="0"/>
              <a:t> as </a:t>
            </a:r>
            <a:r>
              <a:rPr lang="en-IN" dirty="0" err="1"/>
              <a:t>plt</a:t>
            </a:r>
            <a:br>
              <a:rPr lang="en-IN" dirty="0"/>
            </a:br>
            <a:r>
              <a:rPr lang="en-IN" dirty="0"/>
              <a:t>import </a:t>
            </a:r>
            <a:r>
              <a:rPr lang="en-IN" dirty="0" err="1"/>
              <a:t>numpy</a:t>
            </a:r>
            <a:r>
              <a:rPr lang="en-IN" dirty="0"/>
              <a:t> as </a:t>
            </a:r>
            <a:r>
              <a:rPr lang="en-IN" dirty="0" err="1"/>
              <a:t>np</a:t>
            </a:r>
            <a:br>
              <a:rPr lang="en-IN" dirty="0"/>
            </a:br>
            <a:br>
              <a:rPr lang="en-IN" dirty="0"/>
            </a:br>
            <a:r>
              <a:rPr lang="en-IN" dirty="0"/>
              <a:t>x = </a:t>
            </a:r>
            <a:r>
              <a:rPr lang="en-IN" dirty="0" err="1"/>
              <a:t>np.random.normal</a:t>
            </a:r>
            <a:r>
              <a:rPr lang="en-IN" dirty="0"/>
              <a:t>(170, 10, 250)</a:t>
            </a:r>
            <a:br>
              <a:rPr lang="en-IN" dirty="0"/>
            </a:br>
            <a:br>
              <a:rPr lang="en-IN" dirty="0"/>
            </a:br>
            <a:r>
              <a:rPr lang="en-IN" dirty="0" err="1"/>
              <a:t>plt.hist</a:t>
            </a:r>
            <a:r>
              <a:rPr lang="en-IN" dirty="0"/>
              <a:t>(x)</a:t>
            </a:r>
            <a:br>
              <a:rPr lang="en-IN" dirty="0"/>
            </a:br>
            <a:r>
              <a:rPr lang="en-IN" dirty="0" err="1"/>
              <a:t>plt.show</a:t>
            </a:r>
            <a:r>
              <a:rPr lang="en-IN" dirty="0"/>
              <a:t>() </a:t>
            </a:r>
          </a:p>
        </p:txBody>
      </p:sp>
      <p:pic>
        <p:nvPicPr>
          <p:cNvPr id="6146" name="Picture 2" descr="https://www.w3schools.com/python/img_matplotlib_histogram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-5340"/>
            <a:ext cx="6096000" cy="2774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C14F302-CF17-DFD1-341E-1923ECEAD082}"/>
              </a:ext>
            </a:extLst>
          </p:cNvPr>
          <p:cNvSpPr txBox="1"/>
          <p:nvPr/>
        </p:nvSpPr>
        <p:spPr>
          <a:xfrm>
            <a:off x="228600" y="4586865"/>
            <a:ext cx="6094562" cy="22711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matplotlib.pyplot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</a:t>
            </a:r>
            <a:endParaRPr lang="en-IN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IN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numpy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IN" b="0" dirty="0">
                <a:solidFill>
                  <a:srgbClr val="9723B4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pPr>
              <a:lnSpc>
                <a:spcPts val="1425"/>
              </a:lnSpc>
              <a:buNone/>
            </a:pPr>
            <a:b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scores =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np.random.randint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101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size=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plt.hist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(scores, bins=</a:t>
            </a:r>
            <a:r>
              <a:rPr lang="en-IN" b="0" dirty="0">
                <a:solidFill>
                  <a:srgbClr val="116644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edgecolor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'black'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"Distribution of Student Exam Scores"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plt.xlabel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"Score Range"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plt.ylabel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IN" b="0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"Number of Students"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IN" b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IN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50F47C-3041-4186-E462-8E1AEFC48E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8604" y="4137594"/>
            <a:ext cx="3675185" cy="270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9422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Pie-Chart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1042554" y="22574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matplotlib.pyplot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</a:t>
            </a:r>
            <a:br>
              <a:rPr lang="en-IN" dirty="0"/>
            </a:b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numpy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</a:t>
            </a:r>
            <a:br>
              <a:rPr lang="en-IN" dirty="0"/>
            </a:br>
            <a:br>
              <a:rPr lang="en-IN" dirty="0"/>
            </a:b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 =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np.array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([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35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25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IN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])</a:t>
            </a:r>
            <a:br>
              <a:rPr lang="en-IN" dirty="0"/>
            </a:b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plt.pie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(y)</a:t>
            </a:r>
            <a:br>
              <a:rPr lang="en-IN" dirty="0"/>
            </a:br>
            <a:r>
              <a:rPr lang="en-IN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plt.show</a:t>
            </a:r>
            <a:r>
              <a:rPr lang="en-IN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 </a:t>
            </a:r>
            <a:endParaRPr lang="en-IN" dirty="0"/>
          </a:p>
        </p:txBody>
      </p:sp>
      <p:pic>
        <p:nvPicPr>
          <p:cNvPr id="7170" name="Picture 2" descr="https://www.w3schools.com/python/img_matplotlib_pie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154" y="365125"/>
            <a:ext cx="6096000" cy="4552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838200" y="5499161"/>
            <a:ext cx="379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err="1">
                <a:hlinkClick r:id="rId3"/>
              </a:rPr>
              <a:t>Matplotlib</a:t>
            </a:r>
            <a:r>
              <a:rPr lang="en-IN" dirty="0">
                <a:hlinkClick r:id="rId3"/>
              </a:rPr>
              <a:t> Pie Charts (w3schools.com)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341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2058</TotalTime>
  <Words>1647</Words>
  <Application>Microsoft Office PowerPoint</Application>
  <PresentationFormat>Widescreen</PresentationFormat>
  <Paragraphs>116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Courier New</vt:lpstr>
      <vt:lpstr>Google Sans</vt:lpstr>
      <vt:lpstr>Verdana</vt:lpstr>
      <vt:lpstr>Office Theme</vt:lpstr>
      <vt:lpstr>Data Visualization using Python</vt:lpstr>
      <vt:lpstr>Matplotlib Plotting</vt:lpstr>
      <vt:lpstr>PowerPoint Presentation</vt:lpstr>
      <vt:lpstr>PowerPoint Presentation</vt:lpstr>
      <vt:lpstr>PowerPoint Presentation</vt:lpstr>
      <vt:lpstr>Scatter Plot</vt:lpstr>
      <vt:lpstr>Bar Graph</vt:lpstr>
      <vt:lpstr>Histogram chart</vt:lpstr>
      <vt:lpstr>Pie-Chart</vt:lpstr>
      <vt:lpstr>Data Visualization as preprocessing step</vt:lpstr>
      <vt:lpstr>Data Visualization at preprocessing stage</vt:lpstr>
      <vt:lpstr>PowerPoint Presentation</vt:lpstr>
      <vt:lpstr>Imbalanced data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Visualization using Python</dc:title>
  <dc:creator>Microsoft account</dc:creator>
  <cp:lastModifiedBy>sasikala r</cp:lastModifiedBy>
  <cp:revision>21</cp:revision>
  <dcterms:created xsi:type="dcterms:W3CDTF">2024-07-31T13:36:40Z</dcterms:created>
  <dcterms:modified xsi:type="dcterms:W3CDTF">2025-08-07T04:17:44Z</dcterms:modified>
</cp:coreProperties>
</file>