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1" r:id="rId5"/>
    <p:sldId id="270" r:id="rId6"/>
    <p:sldId id="271" r:id="rId7"/>
    <p:sldId id="264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A9DB1"/>
    <a:srgbClr val="7CD568"/>
    <a:srgbClr val="738CBC"/>
    <a:srgbClr val="007AC9"/>
    <a:srgbClr val="3A1A18"/>
    <a:srgbClr val="ACCD15"/>
    <a:srgbClr val="009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1" d="100"/>
          <a:sy n="61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B482861-B9FE-4920-BB0F-F7FEE5919A09}"/>
    <pc:docChg chg="modSld">
      <pc:chgData name="" userId="" providerId="" clId="Web-{6B482861-B9FE-4920-BB0F-F7FEE5919A09}" dt="2017-12-07T12:05:25.554" v="1"/>
      <pc:docMkLst>
        <pc:docMk/>
      </pc:docMkLst>
      <pc:sldChg chg="modSp">
        <pc:chgData name="" userId="" providerId="" clId="Web-{6B482861-B9FE-4920-BB0F-F7FEE5919A09}" dt="2017-12-07T12:05:25.554" v="1"/>
        <pc:sldMkLst>
          <pc:docMk/>
          <pc:sldMk cId="0" sldId="261"/>
        </pc:sldMkLst>
        <pc:spChg chg="mod">
          <ac:chgData name="" userId="" providerId="" clId="Web-{6B482861-B9FE-4920-BB0F-F7FEE5919A09}" dt="2017-12-07T12:05:25.554" v="1"/>
          <ac:spMkLst>
            <pc:docMk/>
            <pc:sldMk cId="0" sldId="261"/>
            <ac:spMk id="2051" creationId="{00000000-0000-0000-0000-000000000000}"/>
          </ac:spMkLst>
        </pc:spChg>
      </pc:sldChg>
    </pc:docChg>
  </pc:docChgLst>
  <pc:docChgLst>
    <pc:chgData name="Hinkula Juha" userId="75b87128-24ac-47a8-97bd-2936d2af1b45" providerId="ADAL" clId="{56F5A141-64A5-4E5A-85CB-384AA1C06D32}"/>
    <pc:docChg chg="modSld">
      <pc:chgData name="Hinkula Juha" userId="75b87128-24ac-47a8-97bd-2936d2af1b45" providerId="ADAL" clId="{56F5A141-64A5-4E5A-85CB-384AA1C06D32}" dt="2018-01-15T18:11:05.698" v="0" actId="20577"/>
      <pc:docMkLst>
        <pc:docMk/>
      </pc:docMkLst>
      <pc:sldChg chg="modSp">
        <pc:chgData name="Hinkula Juha" userId="75b87128-24ac-47a8-97bd-2936d2af1b45" providerId="ADAL" clId="{56F5A141-64A5-4E5A-85CB-384AA1C06D32}" dt="2018-01-15T18:11:05.698" v="0" actId="20577"/>
        <pc:sldMkLst>
          <pc:docMk/>
          <pc:sldMk cId="577882711" sldId="270"/>
        </pc:sldMkLst>
        <pc:spChg chg="mod">
          <ac:chgData name="Hinkula Juha" userId="75b87128-24ac-47a8-97bd-2936d2af1b45" providerId="ADAL" clId="{56F5A141-64A5-4E5A-85CB-384AA1C06D32}" dt="2018-01-15T18:11:05.698" v="0" actId="20577"/>
          <ac:spMkLst>
            <pc:docMk/>
            <pc:sldMk cId="577882711" sldId="270"/>
            <ac:spMk id="3" creationId="{00000000-0000-0000-0000-000000000000}"/>
          </ac:spMkLst>
        </pc:spChg>
      </pc:sldChg>
    </pc:docChg>
  </pc:docChgLst>
  <pc:docChgLst>
    <pc:chgData clId="Web-{179C1F17-3FA6-4676-AC1E-E17A67020CAF}"/>
    <pc:docChg chg="modSld">
      <pc:chgData name="" userId="" providerId="" clId="Web-{179C1F17-3FA6-4676-AC1E-E17A67020CAF}" dt="2017-12-07T11:49:55.162" v="1"/>
      <pc:docMkLst>
        <pc:docMk/>
      </pc:docMkLst>
      <pc:sldChg chg="modSp">
        <pc:chgData name="" userId="" providerId="" clId="Web-{179C1F17-3FA6-4676-AC1E-E17A67020CAF}" dt="2017-12-07T11:49:55.162" v="1"/>
        <pc:sldMkLst>
          <pc:docMk/>
          <pc:sldMk cId="0" sldId="261"/>
        </pc:sldMkLst>
        <pc:spChg chg="mod">
          <ac:chgData name="" userId="" providerId="" clId="Web-{179C1F17-3FA6-4676-AC1E-E17A67020CAF}" dt="2017-12-07T11:49:55.162" v="1"/>
          <ac:spMkLst>
            <pc:docMk/>
            <pc:sldMk cId="0" sldId="261"/>
            <ac:spMk id="205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ED4443-3BAB-4850-A688-174C6BB6AD4A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73294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noProof="0"/>
              <a:t>Click to edit Master text styles</a:t>
            </a:r>
          </a:p>
          <a:p>
            <a:pPr lvl="1"/>
            <a:r>
              <a:rPr lang="fi-FI" altLang="fi-FI" noProof="0"/>
              <a:t>Second level</a:t>
            </a:r>
          </a:p>
          <a:p>
            <a:pPr lvl="2"/>
            <a:r>
              <a:rPr lang="fi-FI" altLang="fi-FI" noProof="0"/>
              <a:t>Third level</a:t>
            </a:r>
          </a:p>
          <a:p>
            <a:pPr lvl="3"/>
            <a:r>
              <a:rPr lang="fi-FI" altLang="fi-FI" noProof="0"/>
              <a:t>Fourth level</a:t>
            </a:r>
          </a:p>
          <a:p>
            <a:pPr lvl="4"/>
            <a:r>
              <a:rPr lang="fi-FI" altLang="fi-FI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E39DDE-AB3C-4FCB-AC70-2B8BFEFB0F5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78241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805467-57CB-4606-8AEA-F0853A74F1C8}" type="slidenum">
              <a:rPr lang="fi-FI" altLang="fi-FI" sz="1200" smtClean="0"/>
              <a:pPr/>
              <a:t>1</a:t>
            </a:fld>
            <a:endParaRPr lang="fi-FI" altLang="fi-FI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i-FI" altLang="fi-FI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320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39DDE-AB3C-4FCB-AC70-2B8BFEFB0F52}" type="slidenum">
              <a:rPr lang="fi-FI" altLang="fi-FI" smtClean="0"/>
              <a:pPr>
                <a:defRPr/>
              </a:pPr>
              <a:t>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70771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BBE09-734C-4B9C-B97E-F06B556201CB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4FC54-EB99-42CC-90F5-556B50D75E8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0841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EC0DC-4C01-48F9-B8A5-A4722E782CB6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8BFCB-7582-473C-A4D6-14505613D39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508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2019300" cy="4572000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5905500" cy="457200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DE924-5FF9-447E-925F-D0AA0D66EFC2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76534-73CD-497C-BED5-345D87C8B0DC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95004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077200" cy="9144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47C07-E82D-4655-AA0A-A1457E6BA210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678B1-4CCF-4E05-B5EF-EE8FBB8C62B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7325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40C47-E2B0-4198-A619-C5F1F0FF6A72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CD72B-7F77-4CB4-9D76-EC8DD800D30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9820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07B61-3BDF-4759-985E-9E60E6886DE9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9FADF-C544-490C-9D4E-DF67848859F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9281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C6997-90E9-415B-A311-F5890740A78F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433A5-CC26-44DB-AA07-C00A4C4D379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0951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21EB3-C7D3-4257-AF2B-C2CDADAD74A2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24467-4751-42CB-A6B2-0BBC2FE075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6370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7AC1-FCF5-4124-A776-9A4559E37146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F753D-99B8-451F-AEE6-73A12DB2F4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8498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132A7-9F81-482D-961F-840FE109EBBF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CA98-C669-428A-9CA6-90D278C957B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9073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B9BE9-CB32-48C2-B637-4BE13E35A3E1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5759-AF7C-42A7-A849-F96BC468FD1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0367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1D5FB-7693-463D-9479-A88FF835D8ED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3EAB-6367-4791-9569-729388E6041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014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478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text styles</a:t>
            </a:r>
          </a:p>
          <a:p>
            <a:pPr lvl="1"/>
            <a:r>
              <a:rPr lang="fi-FI" altLang="fi-FI"/>
              <a:t>Second level</a:t>
            </a:r>
          </a:p>
          <a:p>
            <a:pPr lvl="2"/>
            <a:r>
              <a:rPr lang="fi-FI" altLang="fi-FI"/>
              <a:t>Third level</a:t>
            </a:r>
          </a:p>
          <a:p>
            <a:pPr lvl="3"/>
            <a:r>
              <a:rPr lang="fi-FI" altLang="fi-FI"/>
              <a:t>Fourth level</a:t>
            </a:r>
          </a:p>
          <a:p>
            <a:pPr lvl="4"/>
            <a:r>
              <a:rPr lang="fi-FI" altLang="fi-FI"/>
              <a:t>Fifth level 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96200" y="6324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fld id="{2EB5E02F-39AC-4510-B024-103A02C0163B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096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72D0BC2-A3FD-4866-8EBE-F4EF2B353EA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686800" y="5576888"/>
            <a:ext cx="127000" cy="914400"/>
            <a:chOff x="5568" y="2064"/>
            <a:chExt cx="295" cy="2112"/>
          </a:xfrm>
        </p:grpSpPr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6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7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8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</p:grpSp>
      <p:pic>
        <p:nvPicPr>
          <p:cNvPr id="1032" name="Kuva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66725"/>
            <a:ext cx="1943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2400">
          <a:solidFill>
            <a:srgbClr val="4C4C4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fi-FI" altLang="fi-FI" dirty="0"/>
              <a:t>Back </a:t>
            </a:r>
            <a:r>
              <a:rPr lang="fi-FI" altLang="fi-FI" dirty="0" err="1"/>
              <a:t>End</a:t>
            </a:r>
            <a:r>
              <a:rPr lang="fi-FI" altLang="fi-FI" dirty="0"/>
              <a:t> Programming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i-FI" altLang="fi-FI" dirty="0">
                <a:solidFill>
                  <a:schemeClr val="accent3">
                    <a:lumMod val="50000"/>
                  </a:schemeClr>
                </a:solidFill>
              </a:rPr>
              <a:t>Juha Hinkula and Jukka Juslin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Server Programming </a:t>
            </a:r>
            <a:r>
              <a:rPr lang="fi-FI" dirty="0" err="1"/>
              <a:t>course</a:t>
            </a:r>
            <a:r>
              <a:rPr lang="fi-FI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Introduction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 side </a:t>
            </a:r>
            <a:r>
              <a:rPr lang="fi-FI" dirty="0" err="1"/>
              <a:t>programming</a:t>
            </a:r>
            <a:endParaRPr lang="fi-FI" dirty="0"/>
          </a:p>
          <a:p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description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moodle</a:t>
            </a:r>
            <a:endParaRPr lang="fi-FI" dirty="0"/>
          </a:p>
          <a:p>
            <a:r>
              <a:rPr lang="fi-FI" dirty="0"/>
              <a:t>Course </a:t>
            </a:r>
            <a:r>
              <a:rPr lang="fi-FI" dirty="0" err="1"/>
              <a:t>contains</a:t>
            </a:r>
            <a:endParaRPr lang="fi-FI" dirty="0"/>
          </a:p>
          <a:p>
            <a:pPr lvl="1"/>
            <a:r>
              <a:rPr lang="fi-FI" dirty="0" err="1"/>
              <a:t>Lectures</a:t>
            </a:r>
            <a:endParaRPr lang="fi-FI" dirty="0"/>
          </a:p>
          <a:p>
            <a:pPr lvl="1"/>
            <a:r>
              <a:rPr lang="fi-FI" dirty="0" err="1"/>
              <a:t>Excercises</a:t>
            </a:r>
            <a:endParaRPr lang="fi-FI" dirty="0"/>
          </a:p>
          <a:p>
            <a:pPr lvl="1"/>
            <a:r>
              <a:rPr lang="fi-FI"/>
              <a:t>Project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7788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Server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Project</a:t>
            </a:r>
          </a:p>
          <a:p>
            <a:pPr lvl="1"/>
            <a:r>
              <a:rPr lang="fi-FI" dirty="0" err="1"/>
              <a:t>Individual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 side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lang="fi-FI" dirty="0"/>
          </a:p>
          <a:p>
            <a:pPr lvl="1"/>
            <a:r>
              <a:rPr lang="fi-FI" dirty="0" err="1"/>
              <a:t>Topic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approved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teacher</a:t>
            </a:r>
            <a:endParaRPr lang="fi-FI" dirty="0"/>
          </a:p>
          <a:p>
            <a:pPr lvl="1"/>
            <a:r>
              <a:rPr lang="fi-FI" dirty="0"/>
              <a:t>Project </a:t>
            </a:r>
            <a:r>
              <a:rPr lang="fi-FI" dirty="0" err="1"/>
              <a:t>includes</a:t>
            </a:r>
            <a:endParaRPr lang="fi-FI" dirty="0"/>
          </a:p>
          <a:p>
            <a:pPr lvl="2"/>
            <a:r>
              <a:rPr lang="fi-FI" dirty="0"/>
              <a:t>Project </a:t>
            </a:r>
            <a:r>
              <a:rPr lang="fi-FI" dirty="0" err="1"/>
              <a:t>proposal</a:t>
            </a:r>
            <a:endParaRPr lang="fi-FI" dirty="0"/>
          </a:p>
          <a:p>
            <a:pPr lvl="2"/>
            <a:r>
              <a:rPr lang="fi-FI" dirty="0"/>
              <a:t>Planning</a:t>
            </a:r>
          </a:p>
          <a:p>
            <a:pPr lvl="2"/>
            <a:r>
              <a:rPr lang="fi-FI" dirty="0"/>
              <a:t>Programming</a:t>
            </a:r>
          </a:p>
          <a:p>
            <a:pPr lvl="2"/>
            <a:r>
              <a:rPr lang="fi-FI" dirty="0" err="1"/>
              <a:t>Testing</a:t>
            </a:r>
            <a:endParaRPr lang="fi-FI" dirty="0"/>
          </a:p>
          <a:p>
            <a:pPr lvl="2"/>
            <a:r>
              <a:rPr lang="fi-FI" dirty="0" err="1"/>
              <a:t>Documentation</a:t>
            </a:r>
            <a:r>
              <a:rPr lang="fi-FI" dirty="0"/>
              <a:t> &amp;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comments</a:t>
            </a:r>
            <a:endParaRPr lang="fi-FI" dirty="0"/>
          </a:p>
          <a:p>
            <a:pPr lvl="2"/>
            <a:r>
              <a:rPr lang="fi-FI" dirty="0" err="1"/>
              <a:t>Final</a:t>
            </a:r>
            <a:r>
              <a:rPr lang="fi-FI" dirty="0"/>
              <a:t> </a:t>
            </a:r>
            <a:r>
              <a:rPr lang="fi-FI" dirty="0" err="1"/>
              <a:t>review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77113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Front-end</a:t>
            </a:r>
            <a:r>
              <a:rPr lang="fi-FI" dirty="0"/>
              <a:t> </a:t>
            </a:r>
            <a:r>
              <a:rPr lang="fi-FI" dirty="0" err="1"/>
              <a:t>vs</a:t>
            </a:r>
            <a:r>
              <a:rPr lang="fi-FI" dirty="0"/>
              <a:t> Back-</a:t>
            </a:r>
            <a:r>
              <a:rPr lang="fi-FI" dirty="0" err="1"/>
              <a:t>end</a:t>
            </a:r>
            <a:endParaRPr lang="fi-FI" dirty="0"/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difference</a:t>
            </a:r>
            <a:r>
              <a:rPr lang="fi-FI" dirty="0"/>
              <a:t>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always</a:t>
            </a:r>
            <a:r>
              <a:rPr lang="fi-FI" dirty="0"/>
              <a:t> </a:t>
            </a:r>
            <a:r>
              <a:rPr lang="fi-FI" dirty="0" err="1"/>
              <a:t>perfectly</a:t>
            </a:r>
            <a:r>
              <a:rPr lang="fi-FI" dirty="0"/>
              <a:t> </a:t>
            </a:r>
            <a:r>
              <a:rPr lang="fi-FI" dirty="0" err="1"/>
              <a:t>clear</a:t>
            </a:r>
            <a:endParaRPr lang="fi-FI" dirty="0"/>
          </a:p>
          <a:p>
            <a:pPr lvl="1"/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Front-end</a:t>
            </a:r>
            <a:r>
              <a:rPr lang="fi-FI" dirty="0"/>
              <a:t> is </a:t>
            </a:r>
            <a:r>
              <a:rPr lang="fi-FI" dirty="0" err="1"/>
              <a:t>everything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 </a:t>
            </a:r>
            <a:r>
              <a:rPr lang="fi-FI" dirty="0" err="1"/>
              <a:t>see</a:t>
            </a:r>
            <a:endParaRPr lang="fi-FI" dirty="0"/>
          </a:p>
          <a:p>
            <a:pPr lvl="1"/>
            <a:r>
              <a:rPr lang="fi-FI" dirty="0" err="1"/>
              <a:t>Common</a:t>
            </a:r>
            <a:r>
              <a:rPr lang="fi-FI" dirty="0"/>
              <a:t> </a:t>
            </a:r>
            <a:r>
              <a:rPr lang="fi-FI" dirty="0" err="1"/>
              <a:t>front-end</a:t>
            </a:r>
            <a:r>
              <a:rPr lang="fi-FI" dirty="0"/>
              <a:t> </a:t>
            </a:r>
            <a:r>
              <a:rPr lang="fi-FI" dirty="0" err="1"/>
              <a:t>jobs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web</a:t>
            </a:r>
            <a:r>
              <a:rPr lang="fi-FI" dirty="0"/>
              <a:t> designer and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experience</a:t>
            </a:r>
            <a:r>
              <a:rPr lang="fi-FI" dirty="0"/>
              <a:t> designer</a:t>
            </a:r>
          </a:p>
          <a:p>
            <a:pPr lvl="1"/>
            <a:r>
              <a:rPr lang="fi-FI" dirty="0" err="1"/>
              <a:t>The</a:t>
            </a:r>
            <a:r>
              <a:rPr lang="fi-FI" dirty="0"/>
              <a:t> Back-</a:t>
            </a:r>
            <a:r>
              <a:rPr lang="fi-FI" dirty="0" err="1"/>
              <a:t>end</a:t>
            </a:r>
            <a:r>
              <a:rPr lang="fi-FI" dirty="0"/>
              <a:t> (</a:t>
            </a:r>
            <a:r>
              <a:rPr lang="fi-FI" dirty="0" err="1"/>
              <a:t>server</a:t>
            </a:r>
            <a:r>
              <a:rPr lang="fi-FI" dirty="0"/>
              <a:t> side) </a:t>
            </a:r>
            <a:r>
              <a:rPr lang="fi-FI" dirty="0" err="1"/>
              <a:t>defines</a:t>
            </a:r>
            <a:r>
              <a:rPr lang="fi-FI" dirty="0"/>
              <a:t>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site</a:t>
            </a:r>
            <a:r>
              <a:rPr lang="fi-FI" dirty="0"/>
              <a:t> </a:t>
            </a:r>
            <a:r>
              <a:rPr lang="fi-FI" dirty="0" err="1"/>
              <a:t>works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updates</a:t>
            </a:r>
            <a:r>
              <a:rPr lang="fi-FI" dirty="0"/>
              <a:t>, </a:t>
            </a:r>
            <a:r>
              <a:rPr lang="fi-FI" dirty="0" err="1"/>
              <a:t>content</a:t>
            </a:r>
            <a:r>
              <a:rPr lang="fi-FI" dirty="0"/>
              <a:t> management etc.</a:t>
            </a:r>
          </a:p>
          <a:p>
            <a:pPr lvl="1"/>
            <a:r>
              <a:rPr lang="fi-FI" dirty="0" err="1"/>
              <a:t>The</a:t>
            </a:r>
            <a:r>
              <a:rPr lang="fi-FI" dirty="0"/>
              <a:t> Back-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development</a:t>
            </a:r>
            <a:r>
              <a:rPr lang="fi-FI" dirty="0"/>
              <a:t> is </a:t>
            </a:r>
            <a:r>
              <a:rPr lang="fi-FI" dirty="0" err="1"/>
              <a:t>required</a:t>
            </a:r>
            <a:r>
              <a:rPr lang="fi-FI" dirty="0"/>
              <a:t> to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dynamic</a:t>
            </a:r>
            <a:r>
              <a:rPr lang="fi-FI" dirty="0"/>
              <a:t> </a:t>
            </a:r>
            <a:r>
              <a:rPr lang="fi-FI" dirty="0" err="1"/>
              <a:t>sites</a:t>
            </a:r>
            <a:endParaRPr lang="fi-FI" dirty="0"/>
          </a:p>
          <a:p>
            <a:pPr lvl="1"/>
            <a:r>
              <a:rPr lang="fi-FI" dirty="0" err="1"/>
              <a:t>During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mostly</a:t>
            </a:r>
            <a:r>
              <a:rPr lang="fi-FI" dirty="0"/>
              <a:t> </a:t>
            </a:r>
            <a:r>
              <a:rPr lang="fi-FI" dirty="0" err="1"/>
              <a:t>focus</a:t>
            </a:r>
            <a:r>
              <a:rPr lang="fi-FI" dirty="0"/>
              <a:t> on </a:t>
            </a:r>
            <a:r>
              <a:rPr lang="fi-FI" dirty="0" err="1"/>
              <a:t>back-end</a:t>
            </a:r>
            <a:r>
              <a:rPr lang="fi-FI" dirty="0"/>
              <a:t> </a:t>
            </a:r>
            <a:r>
              <a:rPr lang="fi-FI" dirty="0" err="1"/>
              <a:t>development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643B59-BF4C-4208-B72C-95071C187C38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1686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MVC design </a:t>
            </a:r>
            <a:r>
              <a:rPr lang="fi-FI" dirty="0" err="1"/>
              <a:t>pattern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MVC = </a:t>
            </a:r>
            <a:r>
              <a:rPr lang="fi-FI" b="1" dirty="0" err="1"/>
              <a:t>M</a:t>
            </a:r>
            <a:r>
              <a:rPr lang="fi-FI" dirty="0" err="1"/>
              <a:t>odel</a:t>
            </a:r>
            <a:r>
              <a:rPr lang="fi-FI" dirty="0"/>
              <a:t> </a:t>
            </a:r>
            <a:r>
              <a:rPr lang="fi-FI" b="1" dirty="0" err="1"/>
              <a:t>V</a:t>
            </a:r>
            <a:r>
              <a:rPr lang="fi-FI" dirty="0" err="1"/>
              <a:t>iew</a:t>
            </a:r>
            <a:r>
              <a:rPr lang="fi-FI" dirty="0"/>
              <a:t> </a:t>
            </a:r>
            <a:r>
              <a:rPr lang="fi-FI" b="1" dirty="0"/>
              <a:t>C</a:t>
            </a:r>
            <a:r>
              <a:rPr lang="fi-FI" dirty="0"/>
              <a:t>ontroller</a:t>
            </a:r>
          </a:p>
          <a:p>
            <a:r>
              <a:rPr lang="fi-FI" dirty="0"/>
              <a:t>MVC is software design </a:t>
            </a:r>
            <a:r>
              <a:rPr lang="fi-FI" dirty="0" err="1"/>
              <a:t>pattern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is </a:t>
            </a:r>
            <a:r>
              <a:rPr lang="fi-FI" dirty="0" err="1"/>
              <a:t>often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for </a:t>
            </a:r>
            <a:r>
              <a:rPr lang="fi-FI" dirty="0" err="1"/>
              <a:t>web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development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roles</a:t>
            </a:r>
            <a:r>
              <a:rPr lang="fi-FI" dirty="0"/>
              <a:t> for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:</a:t>
            </a:r>
          </a:p>
          <a:p>
            <a:pPr lvl="1"/>
            <a:r>
              <a:rPr lang="fi-FI" b="1" dirty="0" err="1"/>
              <a:t>Model</a:t>
            </a:r>
            <a:endParaRPr lang="fi-FI" b="1" dirty="0"/>
          </a:p>
          <a:p>
            <a:pPr lvl="2"/>
            <a:r>
              <a:rPr lang="fi-FI" dirty="0" err="1"/>
              <a:t>Model</a:t>
            </a:r>
            <a:r>
              <a:rPr lang="fi-FI" dirty="0"/>
              <a:t> is </a:t>
            </a:r>
            <a:r>
              <a:rPr lang="fi-FI" dirty="0" err="1"/>
              <a:t>responsible</a:t>
            </a:r>
            <a:r>
              <a:rPr lang="fi-FI" dirty="0"/>
              <a:t> for </a:t>
            </a:r>
            <a:r>
              <a:rPr lang="fi-FI" dirty="0" err="1"/>
              <a:t>maintaining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data</a:t>
            </a:r>
          </a:p>
          <a:p>
            <a:pPr lvl="1"/>
            <a:r>
              <a:rPr lang="fi-FI" b="1" dirty="0" err="1"/>
              <a:t>View</a:t>
            </a:r>
            <a:endParaRPr lang="fi-FI" b="1" dirty="0"/>
          </a:p>
          <a:p>
            <a:pPr lvl="2"/>
            <a:r>
              <a:rPr lang="fi-FI" dirty="0" err="1"/>
              <a:t>View</a:t>
            </a:r>
            <a:r>
              <a:rPr lang="fi-FI" dirty="0"/>
              <a:t> is </a:t>
            </a:r>
            <a:r>
              <a:rPr lang="fi-FI" dirty="0" err="1"/>
              <a:t>responsible</a:t>
            </a:r>
            <a:r>
              <a:rPr lang="fi-FI" dirty="0"/>
              <a:t> for </a:t>
            </a:r>
            <a:r>
              <a:rPr lang="fi-FI" dirty="0" err="1"/>
              <a:t>viewing</a:t>
            </a:r>
            <a:r>
              <a:rPr lang="fi-FI" dirty="0"/>
              <a:t> data to 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users</a:t>
            </a:r>
            <a:endParaRPr lang="fi-FI" dirty="0"/>
          </a:p>
          <a:p>
            <a:pPr lvl="1"/>
            <a:r>
              <a:rPr lang="fi-FI" b="1" dirty="0"/>
              <a:t>Controller</a:t>
            </a:r>
          </a:p>
          <a:p>
            <a:pPr lvl="2"/>
            <a:r>
              <a:rPr lang="fi-FI" dirty="0"/>
              <a:t>Controller </a:t>
            </a:r>
            <a:r>
              <a:rPr lang="fi-FI" dirty="0" err="1"/>
              <a:t>handle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inputs</a:t>
            </a:r>
            <a:r>
              <a:rPr lang="fi-FI" dirty="0"/>
              <a:t> and </a:t>
            </a:r>
            <a:r>
              <a:rPr lang="fi-FI" dirty="0" err="1"/>
              <a:t>interact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model</a:t>
            </a:r>
            <a:endParaRPr lang="fi-FI" dirty="0"/>
          </a:p>
          <a:p>
            <a:pPr lvl="2"/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94332D-4F4A-45B8-9C1B-5787EB7BBA7F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 dirty="0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5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27549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MVC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93" y="2060848"/>
            <a:ext cx="5365776" cy="39589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60CC3E-79FB-4B79-B14B-11F1EEFBDD8B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6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38072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Popular</a:t>
            </a:r>
            <a:r>
              <a:rPr lang="fi-FI" dirty="0"/>
              <a:t> MVC </a:t>
            </a:r>
            <a:r>
              <a:rPr lang="fi-FI" dirty="0" err="1"/>
              <a:t>frameworks</a:t>
            </a:r>
            <a:endParaRPr lang="fi-FI" dirty="0"/>
          </a:p>
          <a:p>
            <a:pPr lvl="1"/>
            <a:r>
              <a:rPr lang="fi-FI" dirty="0" err="1"/>
              <a:t>Ruby</a:t>
            </a:r>
            <a:r>
              <a:rPr lang="fi-FI" dirty="0"/>
              <a:t> on </a:t>
            </a:r>
            <a:r>
              <a:rPr lang="fi-FI" dirty="0" err="1"/>
              <a:t>Rails</a:t>
            </a:r>
            <a:endParaRPr lang="fi-FI" dirty="0"/>
          </a:p>
          <a:p>
            <a:pPr lvl="1"/>
            <a:r>
              <a:rPr lang="fi-FI" dirty="0"/>
              <a:t>Django (Python)</a:t>
            </a:r>
          </a:p>
          <a:p>
            <a:pPr lvl="1"/>
            <a:r>
              <a:rPr lang="fi-FI"/>
              <a:t>ASP.NET </a:t>
            </a:r>
            <a:r>
              <a:rPr lang="fi-FI" dirty="0"/>
              <a:t>MVC</a:t>
            </a:r>
          </a:p>
          <a:p>
            <a:pPr lvl="1"/>
            <a:r>
              <a:rPr lang="fi-FI" dirty="0"/>
              <a:t>Express (Node.js)</a:t>
            </a:r>
          </a:p>
          <a:p>
            <a:pPr lvl="1"/>
            <a:r>
              <a:rPr lang="fi-FI" dirty="0" err="1"/>
              <a:t>Spring</a:t>
            </a:r>
            <a:r>
              <a:rPr lang="fi-FI" dirty="0"/>
              <a:t> MVC (Java)</a:t>
            </a:r>
          </a:p>
          <a:p>
            <a:pPr lvl="1"/>
            <a:r>
              <a:rPr lang="fi-FI" dirty="0" err="1"/>
              <a:t>Struts</a:t>
            </a:r>
            <a:r>
              <a:rPr lang="fi-FI" dirty="0"/>
              <a:t> 2</a:t>
            </a:r>
          </a:p>
          <a:p>
            <a:pPr lvl="1"/>
            <a:r>
              <a:rPr lang="fi-FI" dirty="0"/>
              <a:t>backbone.js (JavaScript)</a:t>
            </a:r>
          </a:p>
          <a:p>
            <a:pPr lvl="1"/>
            <a:r>
              <a:rPr lang="fi-FI" dirty="0" err="1"/>
              <a:t>etc</a:t>
            </a:r>
            <a:r>
              <a:rPr lang="fi-FI" dirty="0"/>
              <a:t>…</a:t>
            </a:r>
          </a:p>
          <a:p>
            <a:pPr lvl="1"/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11.8.2023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7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56586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A9E25B8-D81C-489D-8B36-4967C287E623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B189571E-6731-42BA-9375-D35AE8A7E3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1DC71-7E7F-4C71-8AAD-9D756BE6C524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</TotalTime>
  <Words>241</Words>
  <Application>Microsoft Office PowerPoint</Application>
  <PresentationFormat>On-screen Show (4:3)</PresentationFormat>
  <Paragraphs>69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Tahoma</vt:lpstr>
      <vt:lpstr>Wingdings</vt:lpstr>
      <vt:lpstr>Office-teema</vt:lpstr>
      <vt:lpstr>Back End Programming</vt:lpstr>
      <vt:lpstr>Server Programming course </vt:lpstr>
      <vt:lpstr>Server Programming</vt:lpstr>
      <vt:lpstr>Basics</vt:lpstr>
      <vt:lpstr>MVC design pattern</vt:lpstr>
      <vt:lpstr>MVC</vt:lpstr>
      <vt:lpstr>MVC</vt:lpstr>
    </vt:vector>
  </TitlesOfParts>
  <Company>Mainostoimisto Huvila 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Programming</dc:title>
  <dc:creator>Mainostoimisto Huvila Oy</dc:creator>
  <cp:lastModifiedBy>Bergius Tanja</cp:lastModifiedBy>
  <cp:revision>105</cp:revision>
  <dcterms:created xsi:type="dcterms:W3CDTF">2006-11-08T08:36:11Z</dcterms:created>
  <dcterms:modified xsi:type="dcterms:W3CDTF">2023-08-11T09:58:29Z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  <property fmtid="{D5CDD505-2E9C-101B-9397-08002B2CF9AE}" pid="3" name="display_urn:schemas-microsoft-com:office:office#Editor">
    <vt:lpwstr>Pohjola Tuula</vt:lpwstr>
  </property>
  <property fmtid="{D5CDD505-2E9C-101B-9397-08002B2CF9AE}" pid="4" name="xd_Signature">
    <vt:lpwstr/>
  </property>
  <property fmtid="{D5CDD505-2E9C-101B-9397-08002B2CF9AE}" pid="5" name="Order">
    <vt:lpwstr>4200.00000000000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display_urn:schemas-microsoft-com:office:office#Author">
    <vt:lpwstr>Leponiemi Tarja</vt:lpwstr>
  </property>
</Properties>
</file>