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1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9144000" cy="6858000" type="screen4x3"/>
  <p:notesSz cx="7104063" cy="10234613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DB1"/>
    <a:srgbClr val="009999"/>
    <a:srgbClr val="7CD568"/>
    <a:srgbClr val="738CBC"/>
    <a:srgbClr val="007AC9"/>
    <a:srgbClr val="3A1A18"/>
    <a:srgbClr val="ACCD15"/>
    <a:srgbClr val="00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3AD4A-67F0-4946-87D3-43E77FDCCB7D}" v="54" dt="2024-09-27T04:58:39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80" d="100"/>
          <a:sy n="80" d="100"/>
        </p:scale>
        <p:origin x="220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1276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llikka Minna" userId="2f6c8388-4792-48ac-9fb6-44e4f658485e" providerId="ADAL" clId="{7EE3AD4A-67F0-4946-87D3-43E77FDCCB7D}"/>
    <pc:docChg chg="undo custSel modSld modHandout">
      <pc:chgData name="Pellikka Minna" userId="2f6c8388-4792-48ac-9fb6-44e4f658485e" providerId="ADAL" clId="{7EE3AD4A-67F0-4946-87D3-43E77FDCCB7D}" dt="2024-09-27T06:43:56.016" v="507" actId="1076"/>
      <pc:docMkLst>
        <pc:docMk/>
      </pc:docMkLst>
      <pc:sldChg chg="addSp modSp mod">
        <pc:chgData name="Pellikka Minna" userId="2f6c8388-4792-48ac-9fb6-44e4f658485e" providerId="ADAL" clId="{7EE3AD4A-67F0-4946-87D3-43E77FDCCB7D}" dt="2024-09-27T04:29:37.448" v="73"/>
        <pc:sldMkLst>
          <pc:docMk/>
          <pc:sldMk cId="0" sldId="261"/>
        </pc:sldMkLst>
        <pc:spChg chg="add mod">
          <ac:chgData name="Pellikka Minna" userId="2f6c8388-4792-48ac-9fb6-44e4f658485e" providerId="ADAL" clId="{7EE3AD4A-67F0-4946-87D3-43E77FDCCB7D}" dt="2024-09-27T04:29:37.448" v="73"/>
          <ac:spMkLst>
            <pc:docMk/>
            <pc:sldMk cId="0" sldId="261"/>
            <ac:spMk id="5" creationId="{EADB3B67-549E-7094-E355-95BB1C203A3C}"/>
          </ac:spMkLst>
        </pc:spChg>
        <pc:spChg chg="add mod">
          <ac:chgData name="Pellikka Minna" userId="2f6c8388-4792-48ac-9fb6-44e4f658485e" providerId="ADAL" clId="{7EE3AD4A-67F0-4946-87D3-43E77FDCCB7D}" dt="2024-09-27T04:29:37.448" v="73"/>
          <ac:spMkLst>
            <pc:docMk/>
            <pc:sldMk cId="0" sldId="261"/>
            <ac:spMk id="6" creationId="{6BC701B3-4C83-9151-BFA4-DA36CC5A6924}"/>
          </ac:spMkLst>
        </pc:spChg>
        <pc:spChg chg="mod">
          <ac:chgData name="Pellikka Minna" userId="2f6c8388-4792-48ac-9fb6-44e4f658485e" providerId="ADAL" clId="{7EE3AD4A-67F0-4946-87D3-43E77FDCCB7D}" dt="2024-09-27T04:20:37.434" v="37" actId="20577"/>
          <ac:spMkLst>
            <pc:docMk/>
            <pc:sldMk cId="0" sldId="261"/>
            <ac:spMk id="2051" creationId="{00000000-0000-0000-0000-000000000000}"/>
          </ac:spMkLst>
        </pc:spChg>
      </pc:sldChg>
      <pc:sldChg chg="addSp modSp mod">
        <pc:chgData name="Pellikka Minna" userId="2f6c8388-4792-48ac-9fb6-44e4f658485e" providerId="ADAL" clId="{7EE3AD4A-67F0-4946-87D3-43E77FDCCB7D}" dt="2024-09-27T04:30:26.683" v="82" actId="313"/>
        <pc:sldMkLst>
          <pc:docMk/>
          <pc:sldMk cId="3965426920" sldId="298"/>
        </pc:sldMkLst>
        <pc:spChg chg="mod">
          <ac:chgData name="Pellikka Minna" userId="2f6c8388-4792-48ac-9fb6-44e4f658485e" providerId="ADAL" clId="{7EE3AD4A-67F0-4946-87D3-43E77FDCCB7D}" dt="2024-09-27T04:30:26.683" v="82" actId="313"/>
          <ac:spMkLst>
            <pc:docMk/>
            <pc:sldMk cId="3965426920" sldId="298"/>
            <ac:spMk id="3" creationId="{00000000-0000-0000-0000-000000000000}"/>
          </ac:spMkLst>
        </pc:spChg>
        <pc:spChg chg="mod">
          <ac:chgData name="Pellikka Minna" userId="2f6c8388-4792-48ac-9fb6-44e4f658485e" providerId="ADAL" clId="{7EE3AD4A-67F0-4946-87D3-43E77FDCCB7D}" dt="2024-09-27T04:29:19.144" v="72" actId="1035"/>
          <ac:spMkLst>
            <pc:docMk/>
            <pc:sldMk cId="3965426920" sldId="298"/>
            <ac:spMk id="5" creationId="{00000000-0000-0000-0000-000000000000}"/>
          </ac:spMkLst>
        </pc:spChg>
        <pc:spChg chg="mod">
          <ac:chgData name="Pellikka Minna" userId="2f6c8388-4792-48ac-9fb6-44e4f658485e" providerId="ADAL" clId="{7EE3AD4A-67F0-4946-87D3-43E77FDCCB7D}" dt="2024-09-27T04:29:19.144" v="72" actId="1035"/>
          <ac:spMkLst>
            <pc:docMk/>
            <pc:sldMk cId="3965426920" sldId="298"/>
            <ac:spMk id="7" creationId="{99DBFCDF-04AF-1860-C2CA-0A46BBB9FA3D}"/>
          </ac:spMkLst>
        </pc:spChg>
        <pc:spChg chg="add mod">
          <ac:chgData name="Pellikka Minna" userId="2f6c8388-4792-48ac-9fb6-44e4f658485e" providerId="ADAL" clId="{7EE3AD4A-67F0-4946-87D3-43E77FDCCB7D}" dt="2024-09-27T04:29:39.249" v="74"/>
          <ac:spMkLst>
            <pc:docMk/>
            <pc:sldMk cId="3965426920" sldId="298"/>
            <ac:spMk id="8" creationId="{5FFEE70C-BB6E-4686-4161-52663A16C9F4}"/>
          </ac:spMkLst>
        </pc:spChg>
        <pc:spChg chg="add mod">
          <ac:chgData name="Pellikka Minna" userId="2f6c8388-4792-48ac-9fb6-44e4f658485e" providerId="ADAL" clId="{7EE3AD4A-67F0-4946-87D3-43E77FDCCB7D}" dt="2024-09-27T04:29:39.249" v="74"/>
          <ac:spMkLst>
            <pc:docMk/>
            <pc:sldMk cId="3965426920" sldId="298"/>
            <ac:spMk id="9" creationId="{80046254-6CF6-F620-F2B7-F165E6E02B1A}"/>
          </ac:spMkLst>
        </pc:spChg>
      </pc:sldChg>
      <pc:sldChg chg="addSp delSp modSp mod">
        <pc:chgData name="Pellikka Minna" userId="2f6c8388-4792-48ac-9fb6-44e4f658485e" providerId="ADAL" clId="{7EE3AD4A-67F0-4946-87D3-43E77FDCCB7D}" dt="2024-09-27T04:29:40.179" v="75"/>
        <pc:sldMkLst>
          <pc:docMk/>
          <pc:sldMk cId="3605487386" sldId="299"/>
        </pc:sldMkLst>
        <pc:spChg chg="mod">
          <ac:chgData name="Pellikka Minna" userId="2f6c8388-4792-48ac-9fb6-44e4f658485e" providerId="ADAL" clId="{7EE3AD4A-67F0-4946-87D3-43E77FDCCB7D}" dt="2024-09-27T04:26:35.476" v="64" actId="6549"/>
          <ac:spMkLst>
            <pc:docMk/>
            <pc:sldMk cId="3605487386" sldId="299"/>
            <ac:spMk id="3" creationId="{00000000-0000-0000-0000-000000000000}"/>
          </ac:spMkLst>
        </pc:spChg>
        <pc:spChg chg="add mod">
          <ac:chgData name="Pellikka Minna" userId="2f6c8388-4792-48ac-9fb6-44e4f658485e" providerId="ADAL" clId="{7EE3AD4A-67F0-4946-87D3-43E77FDCCB7D}" dt="2024-09-27T04:29:40.179" v="75"/>
          <ac:spMkLst>
            <pc:docMk/>
            <pc:sldMk cId="3605487386" sldId="299"/>
            <ac:spMk id="12" creationId="{3B2DE77C-E245-436B-5936-6FF1AD4D78EB}"/>
          </ac:spMkLst>
        </pc:spChg>
        <pc:spChg chg="add mod">
          <ac:chgData name="Pellikka Minna" userId="2f6c8388-4792-48ac-9fb6-44e4f658485e" providerId="ADAL" clId="{7EE3AD4A-67F0-4946-87D3-43E77FDCCB7D}" dt="2024-09-27T04:29:40.179" v="75"/>
          <ac:spMkLst>
            <pc:docMk/>
            <pc:sldMk cId="3605487386" sldId="299"/>
            <ac:spMk id="13" creationId="{604AC6C7-3F1D-4205-7D3A-16A90C43326F}"/>
          </ac:spMkLst>
        </pc:spChg>
        <pc:picChg chg="del">
          <ac:chgData name="Pellikka Minna" userId="2f6c8388-4792-48ac-9fb6-44e4f658485e" providerId="ADAL" clId="{7EE3AD4A-67F0-4946-87D3-43E77FDCCB7D}" dt="2024-09-27T04:25:58.043" v="43" actId="478"/>
          <ac:picMkLst>
            <pc:docMk/>
            <pc:sldMk cId="3605487386" sldId="299"/>
            <ac:picMk id="8" creationId="{00000000-0000-0000-0000-000000000000}"/>
          </ac:picMkLst>
        </pc:picChg>
        <pc:picChg chg="del mod">
          <ac:chgData name="Pellikka Minna" userId="2f6c8388-4792-48ac-9fb6-44e4f658485e" providerId="ADAL" clId="{7EE3AD4A-67F0-4946-87D3-43E77FDCCB7D}" dt="2024-09-27T04:26:00.310" v="45" actId="478"/>
          <ac:picMkLst>
            <pc:docMk/>
            <pc:sldMk cId="3605487386" sldId="299"/>
            <ac:picMk id="9" creationId="{AA3B93DB-DA87-4720-4374-AF51F778F4C9}"/>
          </ac:picMkLst>
        </pc:picChg>
        <pc:picChg chg="add mod">
          <ac:chgData name="Pellikka Minna" userId="2f6c8388-4792-48ac-9fb6-44e4f658485e" providerId="ADAL" clId="{7EE3AD4A-67F0-4946-87D3-43E77FDCCB7D}" dt="2024-09-27T04:26:13.374" v="63" actId="1076"/>
          <ac:picMkLst>
            <pc:docMk/>
            <pc:sldMk cId="3605487386" sldId="299"/>
            <ac:picMk id="10" creationId="{80D479C7-34CA-B6CC-B185-0E72D3C1F763}"/>
          </ac:picMkLst>
        </pc:picChg>
      </pc:sldChg>
      <pc:sldChg chg="addSp delSp modSp mod">
        <pc:chgData name="Pellikka Minna" userId="2f6c8388-4792-48ac-9fb6-44e4f658485e" providerId="ADAL" clId="{7EE3AD4A-67F0-4946-87D3-43E77FDCCB7D}" dt="2024-09-27T04:44:23.941" v="411" actId="207"/>
        <pc:sldMkLst>
          <pc:docMk/>
          <pc:sldMk cId="819806214" sldId="300"/>
        </pc:sldMkLst>
        <pc:spChg chg="mod">
          <ac:chgData name="Pellikka Minna" userId="2f6c8388-4792-48ac-9fb6-44e4f658485e" providerId="ADAL" clId="{7EE3AD4A-67F0-4946-87D3-43E77FDCCB7D}" dt="2024-09-27T04:40:57.337" v="156" actId="20577"/>
          <ac:spMkLst>
            <pc:docMk/>
            <pc:sldMk cId="819806214" sldId="300"/>
            <ac:spMk id="3" creationId="{00000000-0000-0000-0000-000000000000}"/>
          </ac:spMkLst>
        </pc:spChg>
        <pc:spChg chg="add mod">
          <ac:chgData name="Pellikka Minna" userId="2f6c8388-4792-48ac-9fb6-44e4f658485e" providerId="ADAL" clId="{7EE3AD4A-67F0-4946-87D3-43E77FDCCB7D}" dt="2024-09-27T04:29:41.433" v="76"/>
          <ac:spMkLst>
            <pc:docMk/>
            <pc:sldMk cId="819806214" sldId="300"/>
            <ac:spMk id="8" creationId="{56D45A72-9C1F-0922-6E93-50CE3C94B186}"/>
          </ac:spMkLst>
        </pc:spChg>
        <pc:spChg chg="add mod">
          <ac:chgData name="Pellikka Minna" userId="2f6c8388-4792-48ac-9fb6-44e4f658485e" providerId="ADAL" clId="{7EE3AD4A-67F0-4946-87D3-43E77FDCCB7D}" dt="2024-09-27T04:29:41.433" v="76"/>
          <ac:spMkLst>
            <pc:docMk/>
            <pc:sldMk cId="819806214" sldId="300"/>
            <ac:spMk id="9" creationId="{A151B293-97E9-DC9A-9479-7868DEC53BEA}"/>
          </ac:spMkLst>
        </pc:spChg>
        <pc:spChg chg="add mod">
          <ac:chgData name="Pellikka Minna" userId="2f6c8388-4792-48ac-9fb6-44e4f658485e" providerId="ADAL" clId="{7EE3AD4A-67F0-4946-87D3-43E77FDCCB7D}" dt="2024-09-27T04:44:23.941" v="411" actId="207"/>
          <ac:spMkLst>
            <pc:docMk/>
            <pc:sldMk cId="819806214" sldId="300"/>
            <ac:spMk id="25" creationId="{10F65A2D-8580-D07B-C5E3-3F5233A2EDB5}"/>
          </ac:spMkLst>
        </pc:spChg>
        <pc:spChg chg="add mod">
          <ac:chgData name="Pellikka Minna" userId="2f6c8388-4792-48ac-9fb6-44e4f658485e" providerId="ADAL" clId="{7EE3AD4A-67F0-4946-87D3-43E77FDCCB7D}" dt="2024-09-27T04:44:23.941" v="411" actId="207"/>
          <ac:spMkLst>
            <pc:docMk/>
            <pc:sldMk cId="819806214" sldId="300"/>
            <ac:spMk id="27" creationId="{EFBEF51A-4959-981D-79EA-09A5CEE3A326}"/>
          </ac:spMkLst>
        </pc:spChg>
        <pc:picChg chg="add del mod">
          <ac:chgData name="Pellikka Minna" userId="2f6c8388-4792-48ac-9fb6-44e4f658485e" providerId="ADAL" clId="{7EE3AD4A-67F0-4946-87D3-43E77FDCCB7D}" dt="2024-09-27T04:38:43.838" v="103" actId="478"/>
          <ac:picMkLst>
            <pc:docMk/>
            <pc:sldMk cId="819806214" sldId="300"/>
            <ac:picMk id="11" creationId="{85A17A9E-9A6F-F2D7-A629-4D73FBE772BE}"/>
          </ac:picMkLst>
        </pc:picChg>
        <pc:picChg chg="add del mod">
          <ac:chgData name="Pellikka Minna" userId="2f6c8388-4792-48ac-9fb6-44e4f658485e" providerId="ADAL" clId="{7EE3AD4A-67F0-4946-87D3-43E77FDCCB7D}" dt="2024-09-27T04:39:12.975" v="106" actId="478"/>
          <ac:picMkLst>
            <pc:docMk/>
            <pc:sldMk cId="819806214" sldId="300"/>
            <ac:picMk id="17" creationId="{62D3A2C8-5508-8BB3-9B4D-DFAD1FADEF3C}"/>
          </ac:picMkLst>
        </pc:picChg>
        <pc:picChg chg="add mod ord">
          <ac:chgData name="Pellikka Minna" userId="2f6c8388-4792-48ac-9fb6-44e4f658485e" providerId="ADAL" clId="{7EE3AD4A-67F0-4946-87D3-43E77FDCCB7D}" dt="2024-09-27T04:39:20.261" v="110" actId="1076"/>
          <ac:picMkLst>
            <pc:docMk/>
            <pc:sldMk cId="819806214" sldId="300"/>
            <ac:picMk id="19" creationId="{347BB407-B6B5-CF29-63EA-CB4FE280DF8A}"/>
          </ac:picMkLst>
        </pc:picChg>
        <pc:cxnChg chg="add mod">
          <ac:chgData name="Pellikka Minna" userId="2f6c8388-4792-48ac-9fb6-44e4f658485e" providerId="ADAL" clId="{7EE3AD4A-67F0-4946-87D3-43E77FDCCB7D}" dt="2024-09-27T04:40:33.261" v="152" actId="14100"/>
          <ac:cxnSpMkLst>
            <pc:docMk/>
            <pc:sldMk cId="819806214" sldId="300"/>
            <ac:cxnSpMk id="13" creationId="{03838167-95F7-B2D8-F5F9-48FB5E2340EB}"/>
          </ac:cxnSpMkLst>
        </pc:cxnChg>
        <pc:cxnChg chg="add mod">
          <ac:chgData name="Pellikka Minna" userId="2f6c8388-4792-48ac-9fb6-44e4f658485e" providerId="ADAL" clId="{7EE3AD4A-67F0-4946-87D3-43E77FDCCB7D}" dt="2024-09-27T04:41:53.525" v="216" actId="14100"/>
          <ac:cxnSpMkLst>
            <pc:docMk/>
            <pc:sldMk cId="819806214" sldId="300"/>
            <ac:cxnSpMk id="15" creationId="{C51FCB00-B7F1-DF2B-32F4-4EE9C9936CB4}"/>
          </ac:cxnSpMkLst>
        </pc:cxnChg>
      </pc:sldChg>
      <pc:sldChg chg="addSp delSp modSp">
        <pc:chgData name="Pellikka Minna" userId="2f6c8388-4792-48ac-9fb6-44e4f658485e" providerId="ADAL" clId="{7EE3AD4A-67F0-4946-87D3-43E77FDCCB7D}" dt="2024-09-27T04:45:26.224" v="412" actId="478"/>
        <pc:sldMkLst>
          <pc:docMk/>
          <pc:sldMk cId="2512081348" sldId="301"/>
        </pc:sldMkLst>
        <pc:spChg chg="add del mod">
          <ac:chgData name="Pellikka Minna" userId="2f6c8388-4792-48ac-9fb6-44e4f658485e" providerId="ADAL" clId="{7EE3AD4A-67F0-4946-87D3-43E77FDCCB7D}" dt="2024-09-27T04:45:26.224" v="412" actId="478"/>
          <ac:spMkLst>
            <pc:docMk/>
            <pc:sldMk cId="2512081348" sldId="301"/>
            <ac:spMk id="8" creationId="{73891B3D-02A9-0184-26A0-F829B194588E}"/>
          </ac:spMkLst>
        </pc:spChg>
        <pc:spChg chg="add del mod">
          <ac:chgData name="Pellikka Minna" userId="2f6c8388-4792-48ac-9fb6-44e4f658485e" providerId="ADAL" clId="{7EE3AD4A-67F0-4946-87D3-43E77FDCCB7D}" dt="2024-09-27T04:45:26.224" v="412" actId="478"/>
          <ac:spMkLst>
            <pc:docMk/>
            <pc:sldMk cId="2512081348" sldId="301"/>
            <ac:spMk id="9" creationId="{136A4206-1FA3-67E9-3C7A-EF4886F1FFC6}"/>
          </ac:spMkLst>
        </pc:spChg>
      </pc:sldChg>
      <pc:sldChg chg="addSp delSp modSp">
        <pc:chgData name="Pellikka Minna" userId="2f6c8388-4792-48ac-9fb6-44e4f658485e" providerId="ADAL" clId="{7EE3AD4A-67F0-4946-87D3-43E77FDCCB7D}" dt="2024-09-27T04:46:20.477" v="413" actId="478"/>
        <pc:sldMkLst>
          <pc:docMk/>
          <pc:sldMk cId="3931084252" sldId="302"/>
        </pc:sldMkLst>
        <pc:spChg chg="add del mod">
          <ac:chgData name="Pellikka Minna" userId="2f6c8388-4792-48ac-9fb6-44e4f658485e" providerId="ADAL" clId="{7EE3AD4A-67F0-4946-87D3-43E77FDCCB7D}" dt="2024-09-27T04:46:20.477" v="413" actId="478"/>
          <ac:spMkLst>
            <pc:docMk/>
            <pc:sldMk cId="3931084252" sldId="302"/>
            <ac:spMk id="9" creationId="{9FCB44CF-F5FF-E9C4-960B-0600EC9AF04E}"/>
          </ac:spMkLst>
        </pc:spChg>
        <pc:spChg chg="add del mod">
          <ac:chgData name="Pellikka Minna" userId="2f6c8388-4792-48ac-9fb6-44e4f658485e" providerId="ADAL" clId="{7EE3AD4A-67F0-4946-87D3-43E77FDCCB7D}" dt="2024-09-27T04:46:20.477" v="413" actId="478"/>
          <ac:spMkLst>
            <pc:docMk/>
            <pc:sldMk cId="3931084252" sldId="302"/>
            <ac:spMk id="11" creationId="{4A219159-4457-16B3-E0F2-0C888A668493}"/>
          </ac:spMkLst>
        </pc:spChg>
      </pc:sldChg>
      <pc:sldChg chg="addSp delSp modSp mod">
        <pc:chgData name="Pellikka Minna" userId="2f6c8388-4792-48ac-9fb6-44e4f658485e" providerId="ADAL" clId="{7EE3AD4A-67F0-4946-87D3-43E77FDCCB7D}" dt="2024-09-27T04:58:39.524" v="422" actId="478"/>
        <pc:sldMkLst>
          <pc:docMk/>
          <pc:sldMk cId="2676707755" sldId="303"/>
        </pc:sldMkLst>
        <pc:spChg chg="mod">
          <ac:chgData name="Pellikka Minna" userId="2f6c8388-4792-48ac-9fb6-44e4f658485e" providerId="ADAL" clId="{7EE3AD4A-67F0-4946-87D3-43E77FDCCB7D}" dt="2024-09-27T04:58:33.702" v="421" actId="404"/>
          <ac:spMkLst>
            <pc:docMk/>
            <pc:sldMk cId="2676707755" sldId="303"/>
            <ac:spMk id="3" creationId="{00000000-0000-0000-0000-000000000000}"/>
          </ac:spMkLst>
        </pc:spChg>
        <pc:spChg chg="add del mod">
          <ac:chgData name="Pellikka Minna" userId="2f6c8388-4792-48ac-9fb6-44e4f658485e" providerId="ADAL" clId="{7EE3AD4A-67F0-4946-87D3-43E77FDCCB7D}" dt="2024-09-27T04:58:39.524" v="422" actId="478"/>
          <ac:spMkLst>
            <pc:docMk/>
            <pc:sldMk cId="2676707755" sldId="303"/>
            <ac:spMk id="8" creationId="{0266C45A-F211-B32C-190A-DCC63BE895D3}"/>
          </ac:spMkLst>
        </pc:spChg>
        <pc:spChg chg="add del mod">
          <ac:chgData name="Pellikka Minna" userId="2f6c8388-4792-48ac-9fb6-44e4f658485e" providerId="ADAL" clId="{7EE3AD4A-67F0-4946-87D3-43E77FDCCB7D}" dt="2024-09-27T04:58:39.524" v="422" actId="478"/>
          <ac:spMkLst>
            <pc:docMk/>
            <pc:sldMk cId="2676707755" sldId="303"/>
            <ac:spMk id="9" creationId="{B0FCF6CE-30F0-3F8F-712E-2132CC888047}"/>
          </ac:spMkLst>
        </pc:spChg>
      </pc:sldChg>
      <pc:sldChg chg="addSp modSp mod">
        <pc:chgData name="Pellikka Minna" userId="2f6c8388-4792-48ac-9fb6-44e4f658485e" providerId="ADAL" clId="{7EE3AD4A-67F0-4946-87D3-43E77FDCCB7D}" dt="2024-09-27T06:43:24.036" v="505" actId="403"/>
        <pc:sldMkLst>
          <pc:docMk/>
          <pc:sldMk cId="2757435048" sldId="304"/>
        </pc:sldMkLst>
        <pc:spChg chg="mod">
          <ac:chgData name="Pellikka Minna" userId="2f6c8388-4792-48ac-9fb6-44e4f658485e" providerId="ADAL" clId="{7EE3AD4A-67F0-4946-87D3-43E77FDCCB7D}" dt="2024-09-27T06:43:24.036" v="505" actId="403"/>
          <ac:spMkLst>
            <pc:docMk/>
            <pc:sldMk cId="2757435048" sldId="304"/>
            <ac:spMk id="2" creationId="{00000000-0000-0000-0000-000000000000}"/>
          </ac:spMkLst>
        </pc:spChg>
        <pc:spChg chg="mod">
          <ac:chgData name="Pellikka Minna" userId="2f6c8388-4792-48ac-9fb6-44e4f658485e" providerId="ADAL" clId="{7EE3AD4A-67F0-4946-87D3-43E77FDCCB7D}" dt="2024-09-27T06:43:05.824" v="500" actId="21"/>
          <ac:spMkLst>
            <pc:docMk/>
            <pc:sldMk cId="2757435048" sldId="304"/>
            <ac:spMk id="3" creationId="{00000000-0000-0000-0000-000000000000}"/>
          </ac:spMkLst>
        </pc:spChg>
        <pc:spChg chg="add mod">
          <ac:chgData name="Pellikka Minna" userId="2f6c8388-4792-48ac-9fb6-44e4f658485e" providerId="ADAL" clId="{7EE3AD4A-67F0-4946-87D3-43E77FDCCB7D}" dt="2024-09-27T04:29:48.773" v="80"/>
          <ac:spMkLst>
            <pc:docMk/>
            <pc:sldMk cId="2757435048" sldId="304"/>
            <ac:spMk id="8" creationId="{B4A4A229-293C-A318-8D52-EA63C6EA8E17}"/>
          </ac:spMkLst>
        </pc:spChg>
        <pc:spChg chg="add mod">
          <ac:chgData name="Pellikka Minna" userId="2f6c8388-4792-48ac-9fb6-44e4f658485e" providerId="ADAL" clId="{7EE3AD4A-67F0-4946-87D3-43E77FDCCB7D}" dt="2024-09-27T04:29:48.773" v="80"/>
          <ac:spMkLst>
            <pc:docMk/>
            <pc:sldMk cId="2757435048" sldId="304"/>
            <ac:spMk id="9" creationId="{FE9C7104-31A0-34B6-F77B-9CB0076A5D5E}"/>
          </ac:spMkLst>
        </pc:spChg>
      </pc:sldChg>
      <pc:sldChg chg="addSp modSp mod">
        <pc:chgData name="Pellikka Minna" userId="2f6c8388-4792-48ac-9fb6-44e4f658485e" providerId="ADAL" clId="{7EE3AD4A-67F0-4946-87D3-43E77FDCCB7D}" dt="2024-09-27T06:43:56.016" v="507" actId="1076"/>
        <pc:sldMkLst>
          <pc:docMk/>
          <pc:sldMk cId="1048181619" sldId="305"/>
        </pc:sldMkLst>
        <pc:spChg chg="mod">
          <ac:chgData name="Pellikka Minna" userId="2f6c8388-4792-48ac-9fb6-44e4f658485e" providerId="ADAL" clId="{7EE3AD4A-67F0-4946-87D3-43E77FDCCB7D}" dt="2024-09-27T06:43:56.016" v="507" actId="1076"/>
          <ac:spMkLst>
            <pc:docMk/>
            <pc:sldMk cId="1048181619" sldId="305"/>
            <ac:spMk id="7" creationId="{00000000-0000-0000-0000-000000000000}"/>
          </ac:spMkLst>
        </pc:spChg>
        <pc:spChg chg="add mod">
          <ac:chgData name="Pellikka Minna" userId="2f6c8388-4792-48ac-9fb6-44e4f658485e" providerId="ADAL" clId="{7EE3AD4A-67F0-4946-87D3-43E77FDCCB7D}" dt="2024-09-27T04:29:49.576" v="81"/>
          <ac:spMkLst>
            <pc:docMk/>
            <pc:sldMk cId="1048181619" sldId="305"/>
            <ac:spMk id="9" creationId="{9197F04E-5406-9087-44CC-BB5D25B65FF3}"/>
          </ac:spMkLst>
        </pc:spChg>
        <pc:spChg chg="add mod">
          <ac:chgData name="Pellikka Minna" userId="2f6c8388-4792-48ac-9fb6-44e4f658485e" providerId="ADAL" clId="{7EE3AD4A-67F0-4946-87D3-43E77FDCCB7D}" dt="2024-09-27T04:29:49.576" v="81"/>
          <ac:spMkLst>
            <pc:docMk/>
            <pc:sldMk cId="1048181619" sldId="305"/>
            <ac:spMk id="10" creationId="{D3DDB399-3F08-BAD0-6E12-8715BD5EDF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83879" y="9722881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9ED4443-3BAB-4850-A688-174C6BB6AD4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7329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/>
              <a:t>Click to edit Master text styles</a:t>
            </a:r>
          </a:p>
          <a:p>
            <a:pPr lvl="1"/>
            <a:r>
              <a:rPr lang="fi-FI" altLang="fi-FI" noProof="0"/>
              <a:t>Second level</a:t>
            </a:r>
          </a:p>
          <a:p>
            <a:pPr lvl="2"/>
            <a:r>
              <a:rPr lang="fi-FI" altLang="fi-FI" noProof="0"/>
              <a:t>Third level</a:t>
            </a:r>
          </a:p>
          <a:p>
            <a:pPr lvl="3"/>
            <a:r>
              <a:rPr lang="fi-FI" altLang="fi-FI" noProof="0"/>
              <a:t>Fourth level</a:t>
            </a:r>
          </a:p>
          <a:p>
            <a:pPr lvl="4"/>
            <a:r>
              <a:rPr lang="fi-FI" altLang="fi-FI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9E39DDE-AB3C-4FCB-AC70-2B8BFEFB0F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782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4986" indent="-309610"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8441" indent="-247688"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33817" indent="-247688"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29193" indent="-247688"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805467-57CB-4606-8AEA-F0853A74F1C8}" type="slidenum">
              <a:rPr lang="fi-FI" altLang="fi-FI" sz="1300"/>
              <a:pPr/>
              <a:t>1</a:t>
            </a:fld>
            <a:endParaRPr lang="fi-FI" altLang="fi-FI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i-FI" altLang="fi-FI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3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5B6A3-1BE1-4D34-A030-D71271C0E1E9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FC54-EB99-42CC-90F5-556B50D75E8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41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291D4-6768-4748-B055-78890DCD9F50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FCB-7582-473C-A4D6-14505613D39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0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342D4-3568-480D-BA04-BA246D6310EA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6534-73CD-497C-BED5-345D87C8B0D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00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EE44B-7141-465D-9D13-6A4374297B8B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78B1-4CCF-4E05-B5EF-EE8FBB8C62B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32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1482-C611-4334-9A56-B51301220EC6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982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859F3-2780-4100-B3A2-C18873D53296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FADF-C544-490C-9D4E-DF67848859F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FF0EC-86D8-4777-8302-4EA9001477D7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3A5-CC26-44DB-AA07-C00A4C4D37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9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07BA8-4E3E-4F62-BC0E-00E412CC9F6D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4467-4751-42CB-A6B2-0BBC2FE075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37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D2E84-B6F5-45AF-85A9-CE957E19B3E5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53D-99B8-451F-AEE6-73A12DB2F4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4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A0290-DA27-4827-860F-BD3AA8FA9DF2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CA98-C669-428A-9CA6-90D278C957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7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362C8-7B33-467B-9ABB-47B06614786A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5759-AF7C-42A7-A849-F96BC468FD1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03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1353-B2EB-4FF8-AAB0-0C669FF00E31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3EAB-6367-4791-9569-729388E6041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0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text styles</a:t>
            </a:r>
          </a:p>
          <a:p>
            <a:pPr lvl="1"/>
            <a:r>
              <a:rPr lang="fi-FI" altLang="fi-FI"/>
              <a:t>Second level</a:t>
            </a:r>
          </a:p>
          <a:p>
            <a:pPr lvl="2"/>
            <a:r>
              <a:rPr lang="fi-FI" altLang="fi-FI"/>
              <a:t>Third level</a:t>
            </a:r>
          </a:p>
          <a:p>
            <a:pPr lvl="3"/>
            <a:r>
              <a:rPr lang="fi-FI" altLang="fi-FI"/>
              <a:t>Fourth level</a:t>
            </a:r>
          </a:p>
          <a:p>
            <a:pPr lvl="4"/>
            <a:r>
              <a:rPr lang="fi-FI" altLang="fi-FI"/>
              <a:t>Fifth level 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fld id="{F40B4CB7-95B0-424D-B49C-F02A116C5886}" type="datetime1">
              <a:rPr lang="fi-FI" altLang="fi-FI" smtClean="0"/>
              <a:t>27.9.2024</a:t>
            </a:fld>
            <a:endParaRPr lang="fi-FI" alt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Updated by Minna Pellikka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09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72D0BC2-A3FD-4866-8EBE-F4EF2B353EA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oel-costigliola.github.io/assertj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fi-FI" altLang="fi-FI" dirty="0"/>
              <a:t>Server Programming</a:t>
            </a:r>
            <a:br>
              <a:rPr lang="fi-FI" altLang="fi-FI" dirty="0"/>
            </a:br>
            <a:r>
              <a:rPr lang="fi-FI" altLang="fi-FI" sz="2400" dirty="0" err="1"/>
              <a:t>Testing</a:t>
            </a:r>
            <a:endParaRPr lang="fi-FI" altLang="fi-FI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i-FI" altLang="fi-FI" dirty="0">
                <a:solidFill>
                  <a:schemeClr val="accent3">
                    <a:lumMod val="50000"/>
                  </a:schemeClr>
                </a:solidFill>
              </a:rPr>
              <a:t>Juha Hinkula, Jukka Juslin, Tanja Bergius, Minna Pellikka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43626-CE7C-D42C-8FA2-D8D9C6E8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4FC54-EB99-42CC-90F5-556B50D75E89}" type="slidenum">
              <a:rPr lang="fi-FI" altLang="fi-FI" smtClean="0"/>
              <a:pPr>
                <a:defRPr/>
              </a:pPr>
              <a:t>1</a:t>
            </a:fld>
            <a:endParaRPr lang="fi-FI" alt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3B67-549E-7094-E355-95BB1C20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53336"/>
            <a:ext cx="2438400" cy="244475"/>
          </a:xfrm>
        </p:spPr>
        <p:txBody>
          <a:bodyPr/>
          <a:lstStyle/>
          <a:p>
            <a:pPr>
              <a:defRPr/>
            </a:pPr>
            <a:r>
              <a:rPr lang="fi-FI" altLang="fi-FI" dirty="0" err="1"/>
              <a:t>Updated</a:t>
            </a:r>
            <a:r>
              <a:rPr lang="fi-FI" altLang="fi-FI" dirty="0"/>
              <a:t> </a:t>
            </a:r>
            <a:r>
              <a:rPr lang="fi-FI" altLang="fi-FI" dirty="0" err="1"/>
              <a:t>by</a:t>
            </a:r>
            <a:r>
              <a:rPr lang="fi-FI" altLang="fi-FI" dirty="0"/>
              <a:t> Minna Pellikka 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6BC701B3-4C83-9151-BFA4-DA36CC5A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7744" y="6453336"/>
            <a:ext cx="914400" cy="304800"/>
          </a:xfrm>
        </p:spPr>
        <p:txBody>
          <a:bodyPr/>
          <a:lstStyle/>
          <a:p>
            <a:pPr>
              <a:defRPr/>
            </a:pPr>
            <a:fld id="{4063ED98-3A10-46A5-AE9E-229AF6D85BDD}" type="datetime1">
              <a:rPr lang="fi-FI" altLang="fi-FI" smtClean="0"/>
              <a:t>27.9.2024</a:t>
            </a:fld>
            <a:endParaRPr lang="fi-FI" altLang="fi-F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- </a:t>
            </a:r>
            <a:r>
              <a:rPr lang="fi-FI" dirty="0" err="1"/>
              <a:t>Testing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435280" cy="4318992"/>
          </a:xfrm>
        </p:spPr>
        <p:txBody>
          <a:bodyPr/>
          <a:lstStyle/>
          <a:p>
            <a:r>
              <a:rPr lang="en-US" sz="1400" dirty="0"/>
              <a:t>Spring Boot provides a number of utilities and annotations to help when testing your application</a:t>
            </a:r>
          </a:p>
          <a:p>
            <a:r>
              <a:rPr lang="en-US" sz="1400" dirty="0"/>
              <a:t>When Spring boot project is created you can find from POM.XML test dependency </a:t>
            </a:r>
            <a:endParaRPr lang="fi-FI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fi-FI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fi-FI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org.springframework.boot</a:t>
            </a: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fi-FI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spring-boot-starter-test</a:t>
            </a: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fi-FI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scope</a:t>
            </a: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test</a:t>
            </a: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scope</a:t>
            </a: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		&lt;/</a:t>
            </a:r>
            <a:r>
              <a:rPr lang="fi-FI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fi-FI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i-FI" sz="12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400" dirty="0"/>
              <a:t>This dependency provides some libraries and tools for testing, for instance Junit.</a:t>
            </a:r>
            <a:endParaRPr lang="fi-FI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FEE70C-BB6E-4686-4161-52663A16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53336"/>
            <a:ext cx="2438400" cy="244475"/>
          </a:xfrm>
        </p:spPr>
        <p:txBody>
          <a:bodyPr/>
          <a:lstStyle/>
          <a:p>
            <a:pPr>
              <a:defRPr/>
            </a:pPr>
            <a:r>
              <a:rPr lang="fi-FI" altLang="fi-FI" dirty="0" err="1"/>
              <a:t>Updated</a:t>
            </a:r>
            <a:r>
              <a:rPr lang="fi-FI" altLang="fi-FI" dirty="0"/>
              <a:t> </a:t>
            </a:r>
            <a:r>
              <a:rPr lang="fi-FI" altLang="fi-FI" dirty="0" err="1"/>
              <a:t>by</a:t>
            </a:r>
            <a:r>
              <a:rPr lang="fi-FI" altLang="fi-FI" dirty="0"/>
              <a:t> Minna Pellikka 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80046254-6CF6-F620-F2B7-F165E6E0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7744" y="6453336"/>
            <a:ext cx="914400" cy="304800"/>
          </a:xfrm>
        </p:spPr>
        <p:txBody>
          <a:bodyPr/>
          <a:lstStyle/>
          <a:p>
            <a:pPr>
              <a:defRPr/>
            </a:pPr>
            <a:fld id="{4063ED98-3A10-46A5-AE9E-229AF6D85BDD}" type="datetime1">
              <a:rPr lang="fi-FI" altLang="fi-FI" smtClean="0"/>
              <a:t>27.9.2024</a:t>
            </a:fld>
            <a:endParaRPr lang="fi-FI" altLang="fi-FI" dirty="0"/>
          </a:p>
        </p:txBody>
      </p:sp>
    </p:spTree>
    <p:extLst>
      <p:ext uri="{BB962C8B-B14F-4D97-AF65-F5344CB8AC3E}">
        <p14:creationId xmlns:p14="http://schemas.microsoft.com/office/powerpoint/2010/main" val="39654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- </a:t>
            </a:r>
            <a:r>
              <a:rPr lang="fi-FI" dirty="0" err="1"/>
              <a:t>Testing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077200" cy="4246984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for </a:t>
            </a:r>
            <a:r>
              <a:rPr lang="fi-FI" dirty="0" err="1"/>
              <a:t>you</a:t>
            </a:r>
            <a:endParaRPr lang="fi-FI" dirty="0"/>
          </a:p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D479C7-34CA-B6CC-B185-0E72D3C1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8" y="3041505"/>
            <a:ext cx="7836303" cy="2825895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2DE77C-E245-436B-5936-6FF1AD4D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53336"/>
            <a:ext cx="2438400" cy="244475"/>
          </a:xfrm>
        </p:spPr>
        <p:txBody>
          <a:bodyPr/>
          <a:lstStyle/>
          <a:p>
            <a:pPr>
              <a:defRPr/>
            </a:pPr>
            <a:r>
              <a:rPr lang="fi-FI" altLang="fi-FI" dirty="0" err="1"/>
              <a:t>Updated</a:t>
            </a:r>
            <a:r>
              <a:rPr lang="fi-FI" altLang="fi-FI" dirty="0"/>
              <a:t> </a:t>
            </a:r>
            <a:r>
              <a:rPr lang="fi-FI" altLang="fi-FI" dirty="0" err="1"/>
              <a:t>by</a:t>
            </a:r>
            <a:r>
              <a:rPr lang="fi-FI" altLang="fi-FI" dirty="0"/>
              <a:t> Minna Pellikka </a:t>
            </a:r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604AC6C7-3F1D-4205-7D3A-16A90C43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7744" y="6453336"/>
            <a:ext cx="914400" cy="304800"/>
          </a:xfrm>
        </p:spPr>
        <p:txBody>
          <a:bodyPr/>
          <a:lstStyle/>
          <a:p>
            <a:pPr>
              <a:defRPr/>
            </a:pPr>
            <a:fld id="{4063ED98-3A10-46A5-AE9E-229AF6D85BDD}" type="datetime1">
              <a:rPr lang="fi-FI" altLang="fi-FI" smtClean="0"/>
              <a:t>27.9.2024</a:t>
            </a:fld>
            <a:endParaRPr lang="fi-FI" altLang="fi-FI" dirty="0"/>
          </a:p>
        </p:txBody>
      </p:sp>
    </p:spTree>
    <p:extLst>
      <p:ext uri="{BB962C8B-B14F-4D97-AF65-F5344CB8AC3E}">
        <p14:creationId xmlns:p14="http://schemas.microsoft.com/office/powerpoint/2010/main" val="360548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47BB407-B6B5-CF29-63EA-CB4FE280D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12" y="2564904"/>
            <a:ext cx="5283472" cy="242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- </a:t>
            </a:r>
            <a:r>
              <a:rPr lang="fi-FI" dirty="0" err="1"/>
              <a:t>Testing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225" y="1726704"/>
            <a:ext cx="3502784" cy="3404592"/>
          </a:xfrm>
        </p:spPr>
        <p:txBody>
          <a:bodyPr/>
          <a:lstStyle/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en-US" dirty="0"/>
              <a:t>tells that entire application will be started so that it can be tested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@Test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fi-FI" dirty="0" err="1"/>
              <a:t>defines</a:t>
            </a:r>
            <a:r>
              <a:rPr lang="fi-FI" dirty="0"/>
              <a:t> a </a:t>
            </a:r>
            <a:r>
              <a:rPr lang="fi-FI" dirty="0" err="1"/>
              <a:t>method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tested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6D45A72-9C1F-0922-6E93-50CE3C94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53336"/>
            <a:ext cx="2438400" cy="244475"/>
          </a:xfrm>
        </p:spPr>
        <p:txBody>
          <a:bodyPr/>
          <a:lstStyle/>
          <a:p>
            <a:pPr>
              <a:defRPr/>
            </a:pPr>
            <a:r>
              <a:rPr lang="fi-FI" altLang="fi-FI" dirty="0" err="1"/>
              <a:t>Updated</a:t>
            </a:r>
            <a:r>
              <a:rPr lang="fi-FI" altLang="fi-FI" dirty="0"/>
              <a:t> </a:t>
            </a:r>
            <a:r>
              <a:rPr lang="fi-FI" altLang="fi-FI" dirty="0" err="1"/>
              <a:t>by</a:t>
            </a:r>
            <a:r>
              <a:rPr lang="fi-FI" altLang="fi-FI" dirty="0"/>
              <a:t> Minna Pellikka 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A151B293-97E9-DC9A-9479-7868DEC5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7744" y="6453336"/>
            <a:ext cx="914400" cy="304800"/>
          </a:xfrm>
        </p:spPr>
        <p:txBody>
          <a:bodyPr/>
          <a:lstStyle/>
          <a:p>
            <a:pPr>
              <a:defRPr/>
            </a:pPr>
            <a:fld id="{4063ED98-3A10-46A5-AE9E-229AF6D85BDD}" type="datetime1">
              <a:rPr lang="fi-FI" altLang="fi-FI" smtClean="0"/>
              <a:t>27.9.2024</a:t>
            </a:fld>
            <a:endParaRPr lang="fi-FI" altLang="fi-FI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838167-95F7-B2D8-F5F9-48FB5E2340EB}"/>
              </a:ext>
            </a:extLst>
          </p:cNvPr>
          <p:cNvCxnSpPr/>
          <p:nvPr/>
        </p:nvCxnSpPr>
        <p:spPr bwMode="auto">
          <a:xfrm flipV="1">
            <a:off x="1979712" y="1944081"/>
            <a:ext cx="3155513" cy="1570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1FCB00-B7F1-DF2B-32F4-4EE9C9936CB4}"/>
              </a:ext>
            </a:extLst>
          </p:cNvPr>
          <p:cNvCxnSpPr/>
          <p:nvPr/>
        </p:nvCxnSpPr>
        <p:spPr bwMode="auto">
          <a:xfrm>
            <a:off x="1475656" y="4172271"/>
            <a:ext cx="3659569" cy="120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F65A2D-8580-D07B-C5E3-3F5233A2EDB5}"/>
              </a:ext>
            </a:extLst>
          </p:cNvPr>
          <p:cNvSpPr/>
          <p:nvPr/>
        </p:nvSpPr>
        <p:spPr bwMode="auto">
          <a:xfrm>
            <a:off x="603180" y="3968353"/>
            <a:ext cx="2954288" cy="648072"/>
          </a:xfrm>
          <a:prstGeom prst="ellipse">
            <a:avLst/>
          </a:prstGeom>
          <a:solidFill>
            <a:srgbClr val="3A9DB1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FBEF51A-4959-981D-79EA-09A5CEE3A326}"/>
              </a:ext>
            </a:extLst>
          </p:cNvPr>
          <p:cNvSpPr txBox="1">
            <a:spLocks/>
          </p:cNvSpPr>
          <p:nvPr/>
        </p:nvSpPr>
        <p:spPr bwMode="auto">
          <a:xfrm>
            <a:off x="1003360" y="4715249"/>
            <a:ext cx="3005416" cy="1116749"/>
          </a:xfrm>
          <a:prstGeom prst="rect">
            <a:avLst/>
          </a:prstGeom>
          <a:solidFill>
            <a:srgbClr val="3A9DB1">
              <a:alpha val="11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D568"/>
              </a:buClr>
              <a:buFont typeface="Wingdings" panose="05000000000000000000" pitchFamily="2" charset="2"/>
              <a:buChar char="§"/>
              <a:defRPr sz="240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AC9"/>
              </a:buClr>
              <a:buFont typeface="Wingdings" panose="05000000000000000000" pitchFamily="2" charset="2"/>
              <a:buChar char="§"/>
              <a:defRPr sz="2000">
                <a:solidFill>
                  <a:srgbClr val="4C4C4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38CBC"/>
              </a:buClr>
              <a:buFont typeface="Wingdings" panose="05000000000000000000" pitchFamily="2" charset="2"/>
              <a:buChar char="§"/>
              <a:defRPr sz="2000">
                <a:solidFill>
                  <a:srgbClr val="4C4C4C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B1"/>
              </a:buClr>
              <a:buFont typeface="Wingdings" panose="05000000000000000000" pitchFamily="2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anose="05000000000000000000" pitchFamily="2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i-FI" sz="2000" kern="0" dirty="0" err="1"/>
              <a:t>This</a:t>
            </a:r>
            <a:r>
              <a:rPr lang="fi-FI" sz="2000" kern="0" dirty="0"/>
              <a:t> is </a:t>
            </a:r>
            <a:r>
              <a:rPr lang="fi-FI" sz="2000" kern="0" dirty="0" err="1"/>
              <a:t>testing</a:t>
            </a:r>
            <a:r>
              <a:rPr lang="fi-FI" sz="2000" kern="0" dirty="0"/>
              <a:t> </a:t>
            </a:r>
            <a:r>
              <a:rPr lang="fi-FI" sz="2000" kern="0" dirty="0" err="1"/>
              <a:t>if</a:t>
            </a:r>
            <a:r>
              <a:rPr lang="fi-FI" sz="2000" kern="0" dirty="0"/>
              <a:t> </a:t>
            </a:r>
            <a:r>
              <a:rPr lang="fi-FI" sz="2000" kern="0" dirty="0" err="1"/>
              <a:t>application</a:t>
            </a:r>
            <a:r>
              <a:rPr lang="fi-FI" sz="2000" kern="0" dirty="0"/>
              <a:t> </a:t>
            </a:r>
            <a:r>
              <a:rPr lang="fi-FI" sz="2000" kern="0" dirty="0" err="1"/>
              <a:t>context</a:t>
            </a:r>
            <a:r>
              <a:rPr lang="fi-FI" sz="2000" kern="0" dirty="0"/>
              <a:t> is </a:t>
            </a:r>
            <a:r>
              <a:rPr lang="fi-FI" sz="2000" kern="0" dirty="0" err="1"/>
              <a:t>loaded</a:t>
            </a:r>
            <a:r>
              <a:rPr lang="fi-FI" sz="2000" kern="0" dirty="0"/>
              <a:t> </a:t>
            </a:r>
            <a:r>
              <a:rPr lang="fi-FI" sz="2000" kern="0" dirty="0" err="1"/>
              <a:t>without</a:t>
            </a:r>
            <a:r>
              <a:rPr lang="fi-FI" sz="2000" kern="0" dirty="0"/>
              <a:t> </a:t>
            </a:r>
            <a:r>
              <a:rPr lang="fi-FI" sz="2000" kern="0" dirty="0" err="1"/>
              <a:t>problems</a:t>
            </a:r>
            <a:r>
              <a:rPr lang="fi-FI" sz="2000" kern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980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936104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- </a:t>
            </a:r>
            <a:r>
              <a:rPr lang="fi-FI" dirty="0" err="1"/>
              <a:t>Testing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391000"/>
          </a:xfrm>
        </p:spPr>
        <p:txBody>
          <a:bodyPr/>
          <a:lstStyle/>
          <a:p>
            <a:r>
              <a:rPr lang="fi-FI" sz="2000" dirty="0" err="1"/>
              <a:t>Spring</a:t>
            </a:r>
            <a:r>
              <a:rPr lang="fi-FI" sz="2000" dirty="0"/>
              <a:t> </a:t>
            </a:r>
            <a:r>
              <a:rPr lang="fi-FI" sz="2000" dirty="0" err="1"/>
              <a:t>Boot</a:t>
            </a:r>
            <a:r>
              <a:rPr lang="fi-FI" sz="2000" dirty="0"/>
              <a:t> </a:t>
            </a:r>
            <a:r>
              <a:rPr lang="fi-FI" sz="2000" dirty="0" err="1"/>
              <a:t>test</a:t>
            </a:r>
            <a:r>
              <a:rPr lang="fi-FI" sz="2000" dirty="0"/>
              <a:t> </a:t>
            </a:r>
            <a:r>
              <a:rPr lang="fi-FI" sz="2000" dirty="0" err="1"/>
              <a:t>dependency</a:t>
            </a:r>
            <a:r>
              <a:rPr lang="fi-FI" sz="2000" dirty="0"/>
              <a:t> </a:t>
            </a:r>
            <a:r>
              <a:rPr lang="fi-FI" sz="2000" dirty="0" err="1"/>
              <a:t>will</a:t>
            </a:r>
            <a:r>
              <a:rPr lang="fi-FI" sz="2000" dirty="0"/>
              <a:t> </a:t>
            </a:r>
            <a:r>
              <a:rPr lang="fi-FI" sz="2000" dirty="0" err="1"/>
              <a:t>add</a:t>
            </a:r>
            <a:r>
              <a:rPr lang="fi-FI" sz="2000" dirty="0"/>
              <a:t> </a:t>
            </a:r>
            <a:r>
              <a:rPr lang="fi-FI" sz="2000" dirty="0" err="1"/>
              <a:t>AssertJ</a:t>
            </a:r>
            <a:r>
              <a:rPr lang="fi-FI" sz="2000" dirty="0"/>
              <a:t> </a:t>
            </a:r>
            <a:r>
              <a:rPr lang="fi-FI" sz="2000" dirty="0" err="1"/>
              <a:t>library</a:t>
            </a:r>
            <a:r>
              <a:rPr lang="fi-FI" sz="2000" dirty="0"/>
              <a:t> for </a:t>
            </a:r>
            <a:r>
              <a:rPr lang="fi-FI" sz="2000" dirty="0" err="1"/>
              <a:t>assertions</a:t>
            </a:r>
            <a:r>
              <a:rPr lang="fi-FI" sz="2000" dirty="0"/>
              <a:t> (</a:t>
            </a:r>
            <a:r>
              <a:rPr lang="fi-FI" sz="2000" dirty="0">
                <a:hlinkClick r:id="rId2"/>
              </a:rPr>
              <a:t>http://joel-costigliola.github.io/assertj/index.html</a:t>
            </a:r>
            <a:r>
              <a:rPr lang="fi-FI" sz="2000" dirty="0"/>
              <a:t>)</a:t>
            </a:r>
          </a:p>
          <a:p>
            <a:r>
              <a:rPr lang="fi-FI" sz="2000" dirty="0" err="1"/>
              <a:t>Syntax</a:t>
            </a:r>
            <a:endParaRPr lang="fi-FI" sz="2000" dirty="0"/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assertThat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objectToTest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code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completion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 -&gt;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assertions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specific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 to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objectToTest</a:t>
            </a:r>
            <a:endParaRPr lang="fi-FI" sz="1600" dirty="0"/>
          </a:p>
          <a:p>
            <a:r>
              <a:rPr lang="fi-FI" sz="2000" dirty="0" err="1"/>
              <a:t>Examples</a:t>
            </a:r>
            <a:endParaRPr lang="fi-FI" sz="2000" dirty="0"/>
          </a:p>
          <a:p>
            <a:pPr lvl="1"/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objectToTest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World”).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lvl="1"/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person.getName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(”M”).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endWith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(”s”);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51208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936104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- </a:t>
            </a:r>
            <a:r>
              <a:rPr lang="fi-FI" dirty="0" err="1"/>
              <a:t>Testing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648072"/>
          </a:xfrm>
        </p:spPr>
        <p:txBody>
          <a:bodyPr/>
          <a:lstStyle/>
          <a:p>
            <a:r>
              <a:rPr lang="fi-FI" sz="2000" dirty="0" err="1"/>
              <a:t>Smoke</a:t>
            </a:r>
            <a:r>
              <a:rPr lang="fi-FI" sz="2000" dirty="0"/>
              <a:t> </a:t>
            </a:r>
            <a:r>
              <a:rPr lang="fi-FI" sz="2000" dirty="0" err="1"/>
              <a:t>testing</a:t>
            </a:r>
            <a:endParaRPr lang="fi-FI" sz="2000" dirty="0"/>
          </a:p>
          <a:p>
            <a:pPr lvl="1"/>
            <a:r>
              <a:rPr lang="en-US" sz="1600" dirty="0"/>
              <a:t>testing the major functions of software before carrying out formal testing</a:t>
            </a:r>
            <a:endParaRPr lang="fi-FI" sz="1600" dirty="0"/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endParaRPr lang="fi-FI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6</a:t>
            </a:fld>
            <a:endParaRPr lang="fi-FI" altLang="fi-FI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D0ABA-E0EE-7798-FC71-54691A6DABE5}"/>
              </a:ext>
            </a:extLst>
          </p:cNvPr>
          <p:cNvSpPr txBox="1"/>
          <p:nvPr/>
        </p:nvSpPr>
        <p:spPr>
          <a:xfrm>
            <a:off x="457200" y="3645024"/>
            <a:ext cx="706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342BDF9-E0C6-CB50-4AEE-DF2496AD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13709"/>
            <a:ext cx="7634808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i-FI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static org.assertj.core.api.Assertions.assertThat;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i-FI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org.junit.jupiter.api.Test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i-FI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org.springframework.beans.factory.annotation.Autowired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fi-FI" altLang="LID4096" sz="10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</a:endParaRPr>
          </a:p>
          <a:p>
            <a:pPr fontAlgn="t">
              <a:buFontTx/>
              <a:buAutoNum type="arabicPeriod" startAt="4"/>
            </a:pPr>
            <a:r>
              <a:rPr lang="fi-FI" altLang="LID4096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LID4096" altLang="LID4096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LID4096" altLang="LID4096" sz="1000" b="1" dirty="0">
                <a:latin typeface="Courier New" panose="02070309020205020404" pitchFamily="49" charset="0"/>
              </a:rPr>
              <a:t> </a:t>
            </a:r>
            <a:r>
              <a:rPr lang="LID4096" altLang="LID4096" sz="1000" dirty="0">
                <a:solidFill>
                  <a:srgbClr val="006699"/>
                </a:solidFill>
                <a:latin typeface="Courier New" panose="02070309020205020404" pitchFamily="49" charset="0"/>
              </a:rPr>
              <a:t>org.springframework.boot.test.context.SpringBootTest</a:t>
            </a:r>
            <a:r>
              <a:rPr lang="LID4096" altLang="LID4096" sz="10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endParaRPr kumimoji="0" lang="LID4096" altLang="LID4096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i-FI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fi.haagahelia.course.web.HelloController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endParaRPr kumimoji="0" lang="LID4096" altLang="LID4096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fi-FI" altLang="LID4096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@SpringBootTest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i-FI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HellotestApplicationTests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fi-FI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@Autowired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fi-FI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HelloController controller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LID4096" altLang="LID4096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fi-FI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@Test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fi-FI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contexLoads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Exception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fi-FI" altLang="LID4096" sz="1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assertThat(controller).isNotNull();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fi-FI" altLang="LID4096" sz="1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} </a:t>
            </a:r>
            <a:endParaRPr kumimoji="0" lang="LID4096" altLang="LID4096" sz="10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fi-FI" altLang="LID4096" sz="1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}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8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936104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- </a:t>
            </a:r>
            <a:r>
              <a:rPr lang="fi-FI" dirty="0" err="1"/>
              <a:t>Testing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391000"/>
          </a:xfrm>
        </p:spPr>
        <p:txBody>
          <a:bodyPr/>
          <a:lstStyle/>
          <a:p>
            <a:r>
              <a:rPr lang="fi-FI" sz="2000" dirty="0" err="1"/>
              <a:t>Testing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web </a:t>
            </a:r>
            <a:r>
              <a:rPr lang="fi-FI" sz="2000" dirty="0" err="1"/>
              <a:t>layer</a:t>
            </a:r>
            <a:r>
              <a:rPr lang="fi-FI" sz="2000" dirty="0"/>
              <a:t>: </a:t>
            </a:r>
            <a:r>
              <a:rPr lang="fi-FI" sz="2000" dirty="0" err="1"/>
              <a:t>Test</a:t>
            </a:r>
            <a:r>
              <a:rPr lang="fi-FI" sz="2000" dirty="0"/>
              <a:t> </a:t>
            </a:r>
            <a:r>
              <a:rPr lang="fi-FI" sz="2000" dirty="0" err="1"/>
              <a:t>will</a:t>
            </a:r>
            <a:r>
              <a:rPr lang="fi-FI" sz="2000" dirty="0"/>
              <a:t> </a:t>
            </a:r>
            <a:r>
              <a:rPr lang="fi-FI" sz="2000" dirty="0" err="1"/>
              <a:t>start</a:t>
            </a:r>
            <a:r>
              <a:rPr lang="fi-FI" sz="2000" dirty="0"/>
              <a:t> </a:t>
            </a:r>
            <a:r>
              <a:rPr lang="en-US" sz="2000" dirty="0"/>
              <a:t>the full Spring application context, but without the server by using Spring’s </a:t>
            </a:r>
            <a:r>
              <a:rPr lang="en-US" sz="2000" dirty="0" err="1"/>
              <a:t>MockMvc</a:t>
            </a:r>
            <a:r>
              <a:rPr lang="en-US" sz="2000" dirty="0"/>
              <a:t>.</a:t>
            </a:r>
          </a:p>
          <a:p>
            <a:endParaRPr lang="fi-FI" sz="2000" dirty="0"/>
          </a:p>
          <a:p>
            <a:pPr marL="0" indent="0">
              <a:spcBef>
                <a:spcPts val="0"/>
              </a:spcBef>
              <a:buNone/>
            </a:pPr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AutoConfigureMockMvc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WebLayerTest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MockMvc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mockMvc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testDefaultMessage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Exception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mockMvc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andDo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andExpect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andExpect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containsString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67670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077200" cy="1152128"/>
          </a:xfrm>
        </p:spPr>
        <p:txBody>
          <a:bodyPr/>
          <a:lstStyle/>
          <a:p>
            <a:r>
              <a:rPr lang="fi-FI" sz="2400" dirty="0" err="1"/>
              <a:t>Testing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JPA </a:t>
            </a:r>
            <a:r>
              <a:rPr lang="fi-FI" sz="2400" dirty="0" err="1"/>
              <a:t>repository</a:t>
            </a:r>
            <a:r>
              <a:rPr lang="fi-FI" sz="2400" dirty="0"/>
              <a:t> / in-</a:t>
            </a:r>
            <a:r>
              <a:rPr lang="fi-FI" sz="2400" dirty="0" err="1"/>
              <a:t>memory</a:t>
            </a:r>
            <a:r>
              <a:rPr lang="fi-FI" sz="2400" dirty="0"/>
              <a:t> </a:t>
            </a:r>
            <a:r>
              <a:rPr lang="fi-FI" sz="2400" dirty="0" err="1"/>
              <a:t>database</a:t>
            </a:r>
            <a:endParaRPr lang="fi-FI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535016"/>
          </a:xfrm>
        </p:spPr>
        <p:txBody>
          <a:bodyPr/>
          <a:lstStyle/>
          <a:p>
            <a:pPr marL="457200" lvl="1" indent="0">
              <a:buNone/>
            </a:pPr>
            <a:r>
              <a:rPr lang="fi-FI" sz="1600" dirty="0"/>
              <a:t>@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DataJpaTest</a:t>
            </a:r>
            <a:r>
              <a:rPr lang="fi-FI" sz="1600" dirty="0"/>
              <a:t> </a:t>
            </a:r>
            <a:r>
              <a:rPr lang="fi-FI" sz="1600" dirty="0" err="1"/>
              <a:t>annotation</a:t>
            </a:r>
            <a:r>
              <a:rPr lang="fi-FI" sz="1600" dirty="0"/>
              <a:t> </a:t>
            </a:r>
            <a:r>
              <a:rPr lang="fi-FI" sz="1600" dirty="0" err="1"/>
              <a:t>will</a:t>
            </a:r>
            <a:r>
              <a:rPr lang="fi-FI" sz="1600" dirty="0"/>
              <a:t> </a:t>
            </a:r>
            <a:r>
              <a:rPr lang="fi-FI" sz="1600" dirty="0" err="1"/>
              <a:t>be</a:t>
            </a:r>
            <a:r>
              <a:rPr lang="fi-FI" sz="1600" dirty="0"/>
              <a:t> </a:t>
            </a:r>
            <a:r>
              <a:rPr lang="fi-FI" sz="1600" dirty="0" err="1"/>
              <a:t>used</a:t>
            </a:r>
            <a:r>
              <a:rPr lang="fi-FI" sz="1600" dirty="0"/>
              <a:t> </a:t>
            </a:r>
            <a:r>
              <a:rPr lang="fi-FI" sz="1600" dirty="0" err="1"/>
              <a:t>when</a:t>
            </a:r>
            <a:r>
              <a:rPr lang="fi-FI" sz="1600" dirty="0"/>
              <a:t> </a:t>
            </a:r>
            <a:r>
              <a:rPr lang="fi-FI" sz="1600" dirty="0" err="1"/>
              <a:t>testing</a:t>
            </a:r>
            <a:r>
              <a:rPr lang="fi-FI" sz="1600" dirty="0"/>
              <a:t> in-</a:t>
            </a:r>
            <a:r>
              <a:rPr lang="fi-FI" sz="1600" dirty="0" err="1"/>
              <a:t>memory</a:t>
            </a:r>
            <a:r>
              <a:rPr lang="fi-FI" sz="1600" dirty="0"/>
              <a:t> </a:t>
            </a:r>
            <a:r>
              <a:rPr lang="fi-FI" sz="1600" dirty="0" err="1"/>
              <a:t>database</a:t>
            </a:r>
            <a:r>
              <a:rPr lang="fi-FI" sz="1600" dirty="0"/>
              <a:t>. It </a:t>
            </a:r>
            <a:r>
              <a:rPr lang="fi-FI" sz="1600" dirty="0" err="1"/>
              <a:t>also</a:t>
            </a:r>
            <a:r>
              <a:rPr lang="fi-FI" sz="1600" dirty="0"/>
              <a:t> </a:t>
            </a:r>
            <a:r>
              <a:rPr lang="fi-FI" sz="1600" dirty="0" err="1"/>
              <a:t>turns</a:t>
            </a:r>
            <a:r>
              <a:rPr lang="fi-FI" sz="1600" dirty="0"/>
              <a:t> on SQL </a:t>
            </a:r>
            <a:r>
              <a:rPr lang="fi-FI" sz="1600" dirty="0" err="1"/>
              <a:t>logging</a:t>
            </a:r>
            <a:endParaRPr lang="fi-FI" sz="1600" dirty="0"/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@DataJpaTest</a:t>
            </a:r>
          </a:p>
          <a:p>
            <a:pPr marL="0" indent="0">
              <a:buNone/>
            </a:pPr>
            <a:r>
              <a:rPr lang="fi-FI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StudentRepositoryTest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i-FI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findByLastnameShouldReturnStudent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lang="fi-FI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findByLastName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"Johnson"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hasSize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fi-FI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createNewStudent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Department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department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Department(</a:t>
            </a:r>
            <a:r>
              <a:rPr lang="en-US" sz="1000" dirty="0">
                <a:solidFill>
                  <a:srgbClr val="2A00FF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"BITE"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C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sz="10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drepository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.save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department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Student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student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Student(</a:t>
            </a:r>
            <a:r>
              <a:rPr lang="en-US" sz="1000" dirty="0">
                <a:solidFill>
                  <a:srgbClr val="2A00FF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"Mickey"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2A00FF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"Mouse"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2A00FF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"mm@mouse.com"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department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Student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"Mickey"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"Mouse"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"mm@mouse.com"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Department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"BITE"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lang="fi-FI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fi-FI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fi-FI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i-FI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i-FI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fi-FI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8</a:t>
            </a:fld>
            <a:endParaRPr lang="fi-FI" altLang="fi-FI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A4A229-293C-A318-8D52-EA63C6EA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53336"/>
            <a:ext cx="2438400" cy="244475"/>
          </a:xfrm>
        </p:spPr>
        <p:txBody>
          <a:bodyPr/>
          <a:lstStyle/>
          <a:p>
            <a:pPr>
              <a:defRPr/>
            </a:pPr>
            <a:r>
              <a:rPr lang="fi-FI" altLang="fi-FI" dirty="0" err="1"/>
              <a:t>Updated</a:t>
            </a:r>
            <a:r>
              <a:rPr lang="fi-FI" altLang="fi-FI" dirty="0"/>
              <a:t> </a:t>
            </a:r>
            <a:r>
              <a:rPr lang="fi-FI" altLang="fi-FI" dirty="0" err="1"/>
              <a:t>by</a:t>
            </a:r>
            <a:r>
              <a:rPr lang="fi-FI" altLang="fi-FI" dirty="0"/>
              <a:t> Minna Pellikka 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E9C7104-31A0-34B6-F77B-9CB0076A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7744" y="6453336"/>
            <a:ext cx="914400" cy="304800"/>
          </a:xfrm>
        </p:spPr>
        <p:txBody>
          <a:bodyPr/>
          <a:lstStyle/>
          <a:p>
            <a:pPr>
              <a:defRPr/>
            </a:pPr>
            <a:fld id="{4063ED98-3A10-46A5-AE9E-229AF6D85BDD}" type="datetime1">
              <a:rPr lang="fi-FI" altLang="fi-FI" smtClean="0"/>
              <a:t>27.9.2024</a:t>
            </a:fld>
            <a:endParaRPr lang="fi-FI" altLang="fi-FI" dirty="0"/>
          </a:p>
        </p:txBody>
      </p:sp>
    </p:spTree>
    <p:extLst>
      <p:ext uri="{BB962C8B-B14F-4D97-AF65-F5344CB8AC3E}">
        <p14:creationId xmlns:p14="http://schemas.microsoft.com/office/powerpoint/2010/main" val="275743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976"/>
            <a:ext cx="8077200" cy="914400"/>
          </a:xfrm>
        </p:spPr>
        <p:txBody>
          <a:bodyPr/>
          <a:lstStyle/>
          <a:p>
            <a:r>
              <a:rPr lang="fi-FI" dirty="0"/>
              <a:t>JPA </a:t>
            </a:r>
            <a:r>
              <a:rPr lang="fi-FI" dirty="0" err="1"/>
              <a:t>Testing</a:t>
            </a:r>
            <a:r>
              <a:rPr lang="fi-FI" dirty="0"/>
              <a:t> on a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(</a:t>
            </a:r>
            <a:r>
              <a:rPr lang="fi-FI" dirty="0" err="1"/>
              <a:t>Postgres</a:t>
            </a:r>
            <a:r>
              <a:rPr lang="fi-FI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9" y="1660164"/>
            <a:ext cx="8077200" cy="3657600"/>
          </a:xfrm>
        </p:spPr>
        <p:txBody>
          <a:bodyPr/>
          <a:lstStyle/>
          <a:p>
            <a:r>
              <a:rPr lang="fi-FI" sz="1400" dirty="0" err="1"/>
              <a:t>When</a:t>
            </a:r>
            <a:r>
              <a:rPr lang="fi-FI" sz="1400" dirty="0"/>
              <a:t> </a:t>
            </a:r>
            <a:r>
              <a:rPr lang="fi-FI" sz="1400" dirty="0" err="1"/>
              <a:t>testing</a:t>
            </a:r>
            <a:r>
              <a:rPr lang="fi-FI" sz="1400" dirty="0"/>
              <a:t> </a:t>
            </a:r>
            <a:r>
              <a:rPr lang="fi-FI" sz="1400" dirty="0" err="1"/>
              <a:t>with</a:t>
            </a:r>
            <a:r>
              <a:rPr lang="fi-FI" sz="1400" dirty="0"/>
              <a:t> </a:t>
            </a:r>
            <a:r>
              <a:rPr lang="fi-FI" sz="1400" dirty="0" err="1"/>
              <a:t>other</a:t>
            </a:r>
            <a:r>
              <a:rPr lang="fi-FI" sz="1400" dirty="0"/>
              <a:t> </a:t>
            </a:r>
            <a:r>
              <a:rPr lang="fi-FI" sz="1400" dirty="0" err="1"/>
              <a:t>than</a:t>
            </a:r>
            <a:r>
              <a:rPr lang="fi-FI" sz="1400" dirty="0"/>
              <a:t> </a:t>
            </a:r>
            <a:r>
              <a:rPr lang="fi-FI" sz="1400" dirty="0" err="1"/>
              <a:t>development</a:t>
            </a:r>
            <a:r>
              <a:rPr lang="fi-FI" sz="1400" dirty="0"/>
              <a:t> </a:t>
            </a:r>
            <a:r>
              <a:rPr lang="fi-FI" sz="1400" dirty="0" err="1"/>
              <a:t>database</a:t>
            </a:r>
            <a:r>
              <a:rPr lang="fi-FI" sz="1400" dirty="0"/>
              <a:t> </a:t>
            </a:r>
            <a:r>
              <a:rPr lang="fi-FI" sz="1400" dirty="0" err="1"/>
              <a:t>annotations</a:t>
            </a:r>
            <a:r>
              <a:rPr lang="fi-FI" sz="1400" dirty="0"/>
              <a:t> </a:t>
            </a:r>
            <a:r>
              <a:rPr lang="fi-FI" sz="1400" dirty="0" err="1"/>
              <a:t>change</a:t>
            </a:r>
            <a:r>
              <a:rPr lang="fi-FI" sz="1400" dirty="0"/>
              <a:t> and </a:t>
            </a:r>
            <a:r>
              <a:rPr lang="fi-FI" sz="1400" dirty="0" err="1"/>
              <a:t>the</a:t>
            </a:r>
            <a:r>
              <a:rPr lang="fi-FI" sz="1400" dirty="0"/>
              <a:t> </a:t>
            </a:r>
            <a:r>
              <a:rPr lang="fi-FI" sz="1400" dirty="0" err="1"/>
              <a:t>way</a:t>
            </a:r>
            <a:r>
              <a:rPr lang="fi-FI" sz="1400" dirty="0"/>
              <a:t> to </a:t>
            </a:r>
            <a:r>
              <a:rPr lang="fi-FI" sz="1400" dirty="0" err="1"/>
              <a:t>reference</a:t>
            </a:r>
            <a:r>
              <a:rPr lang="fi-FI" sz="1400" dirty="0"/>
              <a:t> </a:t>
            </a:r>
            <a:r>
              <a:rPr lang="fi-FI" sz="1400" dirty="0" err="1"/>
              <a:t>category</a:t>
            </a:r>
            <a:endParaRPr lang="fi-FI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9</a:t>
            </a:fld>
            <a:endParaRPr lang="fi-FI" altLang="fi-FI"/>
          </a:p>
        </p:txBody>
      </p:sp>
      <p:sp>
        <p:nvSpPr>
          <p:cNvPr id="7" name="Rectangle 6"/>
          <p:cNvSpPr/>
          <p:nvPr/>
        </p:nvSpPr>
        <p:spPr>
          <a:xfrm>
            <a:off x="533400" y="2161083"/>
            <a:ext cx="7704856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(classes =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StudentListApplication.</a:t>
            </a:r>
            <a:r>
              <a:rPr lang="en-US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AutoConfigureTestDatabase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(replace = </a:t>
            </a:r>
            <a:r>
              <a:rPr lang="en-US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AutoConfigureTestDatabase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.Replace.</a:t>
            </a:r>
            <a:r>
              <a:rPr lang="en-US" sz="1000" b="0" dirty="0" err="1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//if you are using real </a:t>
            </a:r>
            <a:r>
              <a:rPr lang="en-US" sz="1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0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i-FI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StudentRepositoryTest</a:t>
            </a:r>
            <a:r>
              <a:rPr lang="fi-FI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100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BookRepository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1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100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sz="1100" dirty="0" err="1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fi-FI" sz="1100" dirty="0">
              <a:solidFill>
                <a:srgbClr val="6464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CategoryRepository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1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crepository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100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sz="1100" dirty="0" err="1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fi-FI" sz="1100" dirty="0">
              <a:solidFill>
                <a:srgbClr val="6464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findByTitleShouldReturnAuthor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List&lt;Book&gt; </a:t>
            </a:r>
            <a:r>
              <a:rPr lang="en-US" sz="11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.findByTitle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Old Man And The Sea"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1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i-FI" sz="1100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i-FI" sz="11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100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fi-FI" sz="11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i-FI" sz="1100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hasSize</a:t>
            </a:r>
            <a:r>
              <a:rPr lang="fi-FI" sz="11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getAuthor</a:t>
            </a:r>
            <a:r>
              <a:rPr 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"Ernest Hemingway"</a:t>
            </a:r>
            <a:r>
              <a:rPr 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100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sz="1100" dirty="0" err="1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fi-FI" sz="1100" dirty="0">
              <a:solidFill>
                <a:srgbClr val="6464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createNewBook</a:t>
            </a:r>
            <a:r>
              <a:rPr lang="fi-FI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Book </a:t>
            </a:r>
            <a:r>
              <a:rPr lang="en-US" sz="11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1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"Paul Trembley"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Head Full of Ghosts"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2015, 16.30, </a:t>
            </a:r>
            <a:r>
              <a:rPr lang="en-US" sz="11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"ISBN434345621394"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crepository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.findByName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"Classics"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).get(0));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100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lang="fi-FI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.save</a:t>
            </a:r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1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i-FI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1100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fi-FI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.getId</a:t>
            </a:r>
            <a:r>
              <a:rPr lang="fi-FI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fi-FI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lang="fi-FI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r>
              <a:rPr lang="fi-FI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97F04E-5406-9087-44CC-BB5D25B6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53336"/>
            <a:ext cx="2438400" cy="244475"/>
          </a:xfrm>
        </p:spPr>
        <p:txBody>
          <a:bodyPr/>
          <a:lstStyle/>
          <a:p>
            <a:pPr>
              <a:defRPr/>
            </a:pPr>
            <a:r>
              <a:rPr lang="fi-FI" altLang="fi-FI" dirty="0" err="1"/>
              <a:t>Updated</a:t>
            </a:r>
            <a:r>
              <a:rPr lang="fi-FI" altLang="fi-FI" dirty="0"/>
              <a:t> </a:t>
            </a:r>
            <a:r>
              <a:rPr lang="fi-FI" altLang="fi-FI" dirty="0" err="1"/>
              <a:t>by</a:t>
            </a:r>
            <a:r>
              <a:rPr lang="fi-FI" altLang="fi-FI" dirty="0"/>
              <a:t> Minna Pellikka 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D3DDB399-3F08-BAD0-6E12-8715BD5E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7744" y="6453336"/>
            <a:ext cx="914400" cy="304800"/>
          </a:xfrm>
        </p:spPr>
        <p:txBody>
          <a:bodyPr/>
          <a:lstStyle/>
          <a:p>
            <a:pPr>
              <a:defRPr/>
            </a:pPr>
            <a:fld id="{4063ED98-3A10-46A5-AE9E-229AF6D85BDD}" type="datetime1">
              <a:rPr lang="fi-FI" altLang="fi-FI" smtClean="0"/>
              <a:t>27.9.2024</a:t>
            </a:fld>
            <a:endParaRPr lang="fi-FI" altLang="fi-FI" dirty="0"/>
          </a:p>
        </p:txBody>
      </p:sp>
    </p:spTree>
    <p:extLst>
      <p:ext uri="{BB962C8B-B14F-4D97-AF65-F5344CB8AC3E}">
        <p14:creationId xmlns:p14="http://schemas.microsoft.com/office/powerpoint/2010/main" val="10481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189571E-6731-42BA-9375-D35AE8A7E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9E25B8-D81C-489D-8B36-4967C287E62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6381DC71-7E7F-4C71-8AAD-9D756BE6C524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3714</TotalTime>
  <Words>859</Words>
  <Application>Microsoft Office PowerPoint</Application>
  <PresentationFormat>On-screen Show (4:3)</PresentationFormat>
  <Paragraphs>139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Courier New</vt:lpstr>
      <vt:lpstr>Tahoma</vt:lpstr>
      <vt:lpstr>Wingdings</vt:lpstr>
      <vt:lpstr>Office-teema</vt:lpstr>
      <vt:lpstr>Server Programming Testing</vt:lpstr>
      <vt:lpstr>Spring Boot - Testing</vt:lpstr>
      <vt:lpstr>Spring Boot - Testing</vt:lpstr>
      <vt:lpstr>Spring Boot - Testing</vt:lpstr>
      <vt:lpstr>Spring Boot - Testing</vt:lpstr>
      <vt:lpstr>Spring Boot - Testing</vt:lpstr>
      <vt:lpstr>Spring Boot - Testing</vt:lpstr>
      <vt:lpstr>Testing the JPA repository / in-memory database</vt:lpstr>
      <vt:lpstr>JPA Testing on a real database (Postgres)</vt:lpstr>
    </vt:vector>
  </TitlesOfParts>
  <Company>Mainostoimisto Huvila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Mainostoimisto Huvila Oy</dc:creator>
  <cp:lastModifiedBy>Pellikka Minna</cp:lastModifiedBy>
  <cp:revision>327</cp:revision>
  <cp:lastPrinted>2023-10-05T08:27:34Z</cp:lastPrinted>
  <dcterms:created xsi:type="dcterms:W3CDTF">2006-11-08T08:36:11Z</dcterms:created>
  <dcterms:modified xsi:type="dcterms:W3CDTF">2024-09-27T06:44:00Z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display_urn:schemas-microsoft-com:office:office#Editor">
    <vt:lpwstr>Pohjola Tuula</vt:lpwstr>
  </property>
  <property fmtid="{D5CDD505-2E9C-101B-9397-08002B2CF9AE}" pid="4" name="xd_Signature">
    <vt:lpwstr/>
  </property>
  <property fmtid="{D5CDD505-2E9C-101B-9397-08002B2CF9AE}" pid="5" name="Order">
    <vt:lpwstr>4200.00000000000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display_urn:schemas-microsoft-com:office:office#Author">
    <vt:lpwstr>Leponiemi Tarja</vt:lpwstr>
  </property>
</Properties>
</file>