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07acbe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07acbe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07acbe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07acbe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07acbe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07acbe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07acbe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07acbe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0e93e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0e93e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https://www.shutterstock.com/zh/image-illustration/3d-renderer-image-globe-ball-zipper-412105105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0e93ee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0e93ee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0e93ee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0e93ee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0e93ee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0e93ee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https://drive.google.com/file/d/1VE-JIhGW3YIkaWFT8r1mWJ1OqnCnUem7/view?usp=sharing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0e93ee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0e93ee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https://drive.google.com/file/d/1gbPSBLxl9GcrD8CxRoBy4jQaHmCEbKSp/view?usp=sharing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0e93ee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0e93ee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https://drive.google.com/file/d/1_utqhZQvoZqI4LovThCWv1BEv_VSs5oj/view?usp=sharing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0e93ee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0e93ee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07acbe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07acbe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55950" y="2627100"/>
            <a:ext cx="36135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6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Kramer Johnson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Anthony Pinza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Jun Liao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Xinyu Qiu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600"/>
            <a:ext cx="5405125" cy="20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Top 3 Most Visited Destination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5" y="1017725"/>
            <a:ext cx="73171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Add New Rating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50" y="1138275"/>
            <a:ext cx="7309176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Bang For Your Buck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4" y="1162175"/>
            <a:ext cx="7317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Most Popular Hotel In Each Destination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50" y="1154200"/>
            <a:ext cx="7325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829100" y="438625"/>
            <a:ext cx="5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ahoma"/>
                <a:ea typeface="Tahoma"/>
                <a:cs typeface="Tahoma"/>
                <a:sym typeface="Tahoma"/>
              </a:rPr>
              <a:t>OUR MISSION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1375" y="2518988"/>
            <a:ext cx="27060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Globetrotter features high-quality recommendations on trips for users based on their customized needs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78575" y="2452300"/>
            <a:ext cx="2707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Globetrotter helps user secure affordable expenses, gather all their preferences, and develop a distinct traveling experience without breaking the bank.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800" y="1819225"/>
            <a:ext cx="3685925" cy="27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54250" y="1397125"/>
            <a:ext cx="4926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integrates all potential travel resources, providing a one-stop service for users to start a travel plan conveniently</a:t>
            </a:r>
            <a:endParaRPr sz="1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285125" y="620175"/>
            <a:ext cx="5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PROBLEM STATEMENT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009650" y="3598875"/>
            <a:ext cx="54858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All of these decisions are important when choosing a place to go, but how do will you know where the right place to go is? A misstep in any of these decision-making processes has the potential to ruin what could’ve been a great vacation.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009650" y="2329200"/>
            <a:ext cx="2141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to go?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77625" y="2329200"/>
            <a:ext cx="1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hat to do?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009650" y="3057450"/>
            <a:ext cx="1799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budget?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95425" y="3073650"/>
            <a:ext cx="20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get there?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09650" y="1361500"/>
            <a:ext cx="5661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Anyone who has ever planned an overseas excursion knows the challenges that face them when deciding: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829100" y="500725"/>
            <a:ext cx="5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OUR SOLUTION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84750" y="2828875"/>
            <a:ext cx="7659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desired destination, we will provide an average cost that our other users have spent on a trip to that location, as well as how to get there. This will provide a clear outline of what you can expect for your upcoming adventure or give you an idea for something that you want to plan later on.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4750" y="1960975"/>
            <a:ext cx="79143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Our users will be able to rate places they’ve visited, specific </a:t>
            </a:r>
            <a:r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sightseeing</a:t>
            </a:r>
            <a:r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options in each spot, what their favorite restaurants were, among other options that will create a huge database that all of our members will be able to access in order for them to get the exact trip they are hoping for.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84750" y="3870575"/>
            <a:ext cx="7836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ahoma"/>
                <a:ea typeface="Tahoma"/>
                <a:cs typeface="Tahoma"/>
                <a:sym typeface="Tahoma"/>
              </a:rPr>
              <a:t>Our all-encompassing database will be filled with every answer you need to your traveling questions. However, it will also be extremely flexible as well. If you want a more hands-on planning experience you will be able to. If you are just looking for answers, those will be provided. Our hope is to give you everything you want when preparing for a vacation, so that while traveling, the only thing you are worried about is where to go next.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1152475"/>
            <a:ext cx="747144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Destination Database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125" y="1186050"/>
            <a:ext cx="53823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48700" y="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99" y="785275"/>
            <a:ext cx="6971476" cy="42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ahoma"/>
                <a:ea typeface="Tahoma"/>
                <a:cs typeface="Tahoma"/>
                <a:sym typeface="Tahoma"/>
              </a:rPr>
              <a:t>The Conceptual Model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75" y="1152475"/>
            <a:ext cx="5493825" cy="38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Add A New User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50" y="1017725"/>
            <a:ext cx="7309176" cy="39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