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705"/>
  </p:normalViewPr>
  <p:slideViewPr>
    <p:cSldViewPr snapToGrid="0">
      <p:cViewPr varScale="1">
        <p:scale>
          <a:sx n="124" d="100"/>
          <a:sy n="124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lIns="109728" tIns="109728" rIns="109728" bIns="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lIns="109728" tIns="109728" rIns="109728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lIns="109728" tIns="109728" rIns="109728" bIns="0" anchor="ctr"/>
          <a:lstStyle>
            <a:lvl1pPr algn="l">
              <a:defRPr sz="1000" spc="1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0" anchor="ctr"/>
          <a:lstStyle>
            <a:lvl1pPr algn="ctr">
              <a:defRPr sz="1000" spc="1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lIns="109728" tIns="109728" rIns="109728" bIns="0" anchor="ctr"/>
          <a:lstStyle>
            <a:lvl1pPr algn="r">
              <a:defRPr sz="1000" spc="1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95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1" r:id="rId5"/>
    <p:sldLayoutId id="2147483709" r:id="rId6"/>
    <p:sldLayoutId id="2147483703" r:id="rId7"/>
    <p:sldLayoutId id="2147483704" r:id="rId8"/>
    <p:sldLayoutId id="2147483702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naver.com/sinnam88/22334828098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FC9-BDE3-BCEF-8E3F-52426DDA57B7}"/>
              </a:ext>
            </a:extLst>
          </p:cNvPr>
          <p:cNvSpPr txBox="1"/>
          <p:nvPr/>
        </p:nvSpPr>
        <p:spPr>
          <a:xfrm>
            <a:off x="777240" y="777240"/>
            <a:ext cx="4114800" cy="181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400">
                <a:latin typeface="+mj-lt"/>
                <a:ea typeface="+mj-ea"/>
                <a:cs typeface="+mj-cs"/>
              </a:rPr>
              <a:t>Realm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A192F-A41A-7CF6-4403-0AB89A143FDF}"/>
              </a:ext>
            </a:extLst>
          </p:cNvPr>
          <p:cNvSpPr txBox="1"/>
          <p:nvPr/>
        </p:nvSpPr>
        <p:spPr>
          <a:xfrm>
            <a:off x="777240" y="2786743"/>
            <a:ext cx="4114800" cy="3390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dirty="0"/>
              <a:t> 오픈소스 </a:t>
            </a:r>
            <a:r>
              <a:rPr kumimoji="1" lang="en-US" altLang="ko-KR" sz="1700" dirty="0"/>
              <a:t>/ </a:t>
            </a:r>
            <a:r>
              <a:rPr kumimoji="1" lang="ko-KR" altLang="en-US" sz="1700" dirty="0"/>
              <a:t>모바일 최적화 라이브러리 </a:t>
            </a:r>
            <a:endParaRPr kumimoji="1" lang="en-US" altLang="ko-KR" sz="17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dirty="0"/>
              <a:t>객체지향 데이터베이스 </a:t>
            </a:r>
            <a:r>
              <a:rPr kumimoji="1" lang="en-US" altLang="ko-KR" sz="1700" dirty="0"/>
              <a:t>(IOS, AOS, Reactive Native </a:t>
            </a:r>
            <a:r>
              <a:rPr kumimoji="1" lang="ko-KR" altLang="en-US" sz="1700" dirty="0"/>
              <a:t>등 사용</a:t>
            </a:r>
            <a:r>
              <a:rPr kumimoji="1" lang="en-US" altLang="ko-KR" sz="1700" dirty="0"/>
              <a:t>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ko-KR" sz="1700" dirty="0"/>
              <a:t>OS</a:t>
            </a:r>
            <a:r>
              <a:rPr kumimoji="1" lang="ko-KR" altLang="en-US" sz="1700" dirty="0"/>
              <a:t>의 리소스를 논리적으로 분리시키고 여러 컨테이너가 공유하여 사용하므로 </a:t>
            </a:r>
            <a:br>
              <a:rPr kumimoji="1" lang="en-US" altLang="ko-KR" sz="1700" dirty="0"/>
            </a:br>
            <a:r>
              <a:rPr kumimoji="1" lang="ko-KR" altLang="en-US" sz="1700" dirty="0"/>
              <a:t>오버헤드가 적고 속도가 빠르다</a:t>
            </a:r>
            <a:endParaRPr kumimoji="1" lang="en-US" altLang="ko-KR" sz="17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ko-KR" altLang="en-US" sz="1700" dirty="0"/>
              <a:t>객체형태로 데이터를 읽어오고 객체형태로 </a:t>
            </a:r>
            <a:r>
              <a:rPr kumimoji="1" lang="en-US" altLang="ko-KR" sz="1700" dirty="0"/>
              <a:t>DB</a:t>
            </a:r>
            <a:r>
              <a:rPr kumimoji="1" lang="ko-KR" altLang="en-US" sz="1700" dirty="0" err="1"/>
              <a:t>에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저장한다</a:t>
            </a:r>
            <a:r>
              <a:rPr kumimoji="1" lang="en-US" altLang="ko-KR" sz="1700" dirty="0"/>
              <a:t>. </a:t>
            </a:r>
            <a:br>
              <a:rPr kumimoji="1" lang="en-US" altLang="ko-KR" sz="1700" dirty="0"/>
            </a:br>
            <a:r>
              <a:rPr kumimoji="1" lang="ko-KR" altLang="en-US" sz="1700" dirty="0"/>
              <a:t>가벼운 </a:t>
            </a:r>
            <a:r>
              <a:rPr kumimoji="1" lang="ko-KR" altLang="en-US" sz="1700" dirty="0" err="1"/>
              <a:t>오브텍트</a:t>
            </a:r>
            <a:r>
              <a:rPr kumimoji="1" lang="en-US" altLang="ko-KR" sz="1700" dirty="0"/>
              <a:t> </a:t>
            </a:r>
            <a:r>
              <a:rPr kumimoji="1" lang="ko-KR" altLang="en-US" sz="1700" dirty="0" err="1"/>
              <a:t>형태며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반응형이다</a:t>
            </a:r>
            <a:r>
              <a:rPr kumimoji="1" lang="en-US" altLang="ko-KR" sz="1700" dirty="0"/>
              <a:t>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ko-KR" sz="1700" dirty="0"/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B561DE1A-F39F-46D4-BA9A-9DAB77A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07CA51DC-D28A-5799-F7A7-9E42B618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59" y="675087"/>
            <a:ext cx="6299478" cy="20788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6105A24-81C0-4B45-99A5-311F3B74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C851273-7FAC-413A-B5CA-083F7AECD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3427200"/>
            <a:ext cx="3429000" cy="3429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3B21356-601F-4761-B3FB-16E3D4A5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004EF464-0C9E-4D7E-B8B3-86528581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A9024-F522-FE6B-57B8-1FA487EFD2A6}"/>
              </a:ext>
            </a:extLst>
          </p:cNvPr>
          <p:cNvSpPr txBox="1"/>
          <p:nvPr/>
        </p:nvSpPr>
        <p:spPr>
          <a:xfrm>
            <a:off x="308226" y="421240"/>
            <a:ext cx="930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앞서 나온 </a:t>
            </a:r>
            <a:r>
              <a:rPr kumimoji="1" lang="en-US" altLang="ko-KR" dirty="0" err="1"/>
              <a:t>default.realm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</a:t>
            </a:r>
            <a:r>
              <a:rPr kumimoji="1" lang="en-US" altLang="ko-KR" dirty="0"/>
              <a:t>Open</a:t>
            </a:r>
            <a:r>
              <a:rPr kumimoji="1" lang="ko-KR" altLang="en-US" dirty="0"/>
              <a:t>하면 자동으로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확인 가능한 화면으로 이동됩니다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액션이 </a:t>
            </a:r>
            <a:r>
              <a:rPr kumimoji="1" lang="ko-KR" altLang="en-US" dirty="0" err="1"/>
              <a:t>발생했을때</a:t>
            </a:r>
            <a:r>
              <a:rPr kumimoji="1" lang="ko-KR" altLang="en-US" dirty="0"/>
              <a:t> 자동으로 호환되며 </a:t>
            </a:r>
            <a:r>
              <a:rPr kumimoji="1" lang="en-US" altLang="ko-KR" dirty="0"/>
              <a:t>GUI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바로 보여지게 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2DD12F44-7387-7767-4EB0-C3281175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3" y="1212350"/>
            <a:ext cx="7772400" cy="51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372272" y="2425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사용방법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F757-9B19-2455-4897-42F5FF4E1037}"/>
              </a:ext>
            </a:extLst>
          </p:cNvPr>
          <p:cNvSpPr txBox="1"/>
          <p:nvPr/>
        </p:nvSpPr>
        <p:spPr>
          <a:xfrm>
            <a:off x="372272" y="95118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init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EBB3-33CC-3837-093F-6713EEAB8962}"/>
              </a:ext>
            </a:extLst>
          </p:cNvPr>
          <p:cNvSpPr txBox="1"/>
          <p:nvPr/>
        </p:nvSpPr>
        <p:spPr>
          <a:xfrm>
            <a:off x="544772" y="1418895"/>
            <a:ext cx="785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경로에 </a:t>
            </a:r>
            <a:r>
              <a:rPr kumimoji="1" lang="en-US" altLang="ko-KR" dirty="0"/>
              <a:t>Pod </a:t>
            </a:r>
            <a:r>
              <a:rPr kumimoji="1" lang="en-US" altLang="ko-KR" dirty="0" err="1"/>
              <a:t>init</a:t>
            </a:r>
            <a:r>
              <a:rPr kumimoji="1" lang="ko-KR" altLang="en-US" dirty="0"/>
              <a:t>을 터미널을 통해 입력하면 </a:t>
            </a:r>
            <a:r>
              <a:rPr kumimoji="1" lang="en-US" altLang="ko-KR" dirty="0" err="1"/>
              <a:t>PodFile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Podfile.lock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</a:t>
            </a:r>
            <a:endParaRPr kumimoji="1" lang="en-US" altLang="ko-KR" dirty="0"/>
          </a:p>
          <a:p>
            <a:r>
              <a:rPr kumimoji="1" lang="ko-KR" altLang="en-US" dirty="0"/>
              <a:t>이 새로 생깁니다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4BDFC-AE54-2B2F-3971-DD9D1D97ED05}"/>
              </a:ext>
            </a:extLst>
          </p:cNvPr>
          <p:cNvSpPr txBox="1"/>
          <p:nvPr/>
        </p:nvSpPr>
        <p:spPr>
          <a:xfrm>
            <a:off x="372272" y="2157559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install </a:t>
            </a:r>
            <a:r>
              <a:rPr kumimoji="1" lang="en-US" altLang="ko-KR" dirty="0">
                <a:sym typeface="Wingdings" pitchFamily="2" charset="2"/>
              </a:rPr>
              <a:t> Pod update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19FE4-C73B-18BC-F1F7-730CFD5C4337}"/>
              </a:ext>
            </a:extLst>
          </p:cNvPr>
          <p:cNvSpPr txBox="1"/>
          <p:nvPr/>
        </p:nvSpPr>
        <p:spPr>
          <a:xfrm>
            <a:off x="544772" y="2619224"/>
            <a:ext cx="7852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Pod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내용을 정의하고 의존성 여부 처리까지 설치합니다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이렇게하면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xcworkspace</a:t>
            </a:r>
            <a:r>
              <a:rPr kumimoji="1" lang="ko-KR" altLang="en-US" dirty="0"/>
              <a:t>가 자동으로 생성되는데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xcode</a:t>
            </a:r>
            <a:r>
              <a:rPr kumimoji="1" lang="ko-KR" altLang="en-US" dirty="0"/>
              <a:t>에서 이것을 </a:t>
            </a:r>
            <a:endParaRPr kumimoji="1" lang="en-US" altLang="ko-KR" dirty="0"/>
          </a:p>
          <a:p>
            <a:r>
              <a:rPr kumimoji="1" lang="ko-KR" altLang="en-US" dirty="0"/>
              <a:t>열어줍니다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그럴 경우 프로젝트가 안보이는 현상이 발생할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해결방안</a:t>
            </a:r>
            <a:r>
              <a:rPr kumimoji="1" lang="en-US" altLang="ko-KR" dirty="0"/>
              <a:t>]</a:t>
            </a:r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en-US" altLang="ko-KR" dirty="0"/>
              <a:t>rm –rf ~/Library/Developer/Xcode/</a:t>
            </a:r>
            <a:r>
              <a:rPr kumimoji="1" lang="en-US" altLang="ko-KR" dirty="0" err="1"/>
              <a:t>DerivedData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  2) Xcode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product -&gt; clean build folder</a:t>
            </a:r>
            <a:br>
              <a:rPr kumimoji="1" lang="en-US" altLang="ko-KR" dirty="0"/>
            </a:br>
            <a:r>
              <a:rPr kumimoji="1" lang="en-US" altLang="ko-KR" dirty="0"/>
              <a:t>  3) Quit Xcode. </a:t>
            </a:r>
            <a:r>
              <a:rPr kumimoji="1" lang="ko-KR" altLang="en-US" dirty="0"/>
              <a:t> 재실행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E4C9E-7B3C-A4AF-5D0F-2CF6B7C1EFF0}"/>
              </a:ext>
            </a:extLst>
          </p:cNvPr>
          <p:cNvSpPr txBox="1"/>
          <p:nvPr/>
        </p:nvSpPr>
        <p:spPr>
          <a:xfrm>
            <a:off x="372272" y="5254439"/>
            <a:ext cx="39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Targets </a:t>
            </a:r>
            <a:r>
              <a:rPr kumimoji="1" lang="en-US" altLang="ko-KR" dirty="0">
                <a:sym typeface="Wingdings" pitchFamily="2" charset="2"/>
              </a:rPr>
              <a:t> Project  Build Settings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69E84-2E42-A75A-DDD7-DA23D7F22A53}"/>
              </a:ext>
            </a:extLst>
          </p:cNvPr>
          <p:cNvSpPr txBox="1"/>
          <p:nvPr/>
        </p:nvSpPr>
        <p:spPr>
          <a:xfrm>
            <a:off x="550067" y="5722149"/>
            <a:ext cx="97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 Script </a:t>
            </a:r>
            <a:r>
              <a:rPr kumimoji="1" lang="en-US" altLang="ko-KR" dirty="0" err="1"/>
              <a:t>SandBoxing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권한 오류가 </a:t>
            </a:r>
            <a:r>
              <a:rPr kumimoji="1" lang="ko-KR" altLang="en-US" dirty="0" err="1"/>
              <a:t>발생할텐데</a:t>
            </a:r>
            <a:r>
              <a:rPr kumimoji="1" lang="ko-KR" altLang="en-US" dirty="0"/>
              <a:t> 이걸 다음 경로로 가서 </a:t>
            </a:r>
            <a:r>
              <a:rPr kumimoji="1" lang="en-US" altLang="ko-KR" dirty="0"/>
              <a:t>No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셋팅하면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9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372272" y="242586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Realm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Studio </a:t>
            </a:r>
            <a:r>
              <a:rPr kumimoji="1" lang="ko-KR" altLang="en-US" sz="2400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F757-9B19-2455-4897-42F5FF4E1037}"/>
              </a:ext>
            </a:extLst>
          </p:cNvPr>
          <p:cNvSpPr txBox="1"/>
          <p:nvPr/>
        </p:nvSpPr>
        <p:spPr>
          <a:xfrm>
            <a:off x="372272" y="951185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Realm Studio </a:t>
            </a:r>
            <a:r>
              <a:rPr kumimoji="1" lang="ko-KR" altLang="en-US" dirty="0"/>
              <a:t>검색 후 우선 설치를 진행합니다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EBB3-33CC-3837-093F-6713EEAB8962}"/>
              </a:ext>
            </a:extLst>
          </p:cNvPr>
          <p:cNvSpPr txBox="1"/>
          <p:nvPr/>
        </p:nvSpPr>
        <p:spPr>
          <a:xfrm>
            <a:off x="544772" y="1418895"/>
            <a:ext cx="785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&gt;</a:t>
            </a:r>
            <a:r>
              <a:rPr kumimoji="1" lang="ko-KR" altLang="en-US" dirty="0"/>
              <a:t> 설치 후 권한 문제가 발생할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아래와 같이 해결하면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6" name="그림 5" descr="스크린샷, 소프트웨어, 텍스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249838C-9AB3-A683-281F-E515E4C0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72" y="1886605"/>
            <a:ext cx="3388315" cy="4609070"/>
          </a:xfrm>
          <a:prstGeom prst="rect">
            <a:avLst/>
          </a:prstGeom>
        </p:spPr>
      </p:pic>
      <p:pic>
        <p:nvPicPr>
          <p:cNvPr id="12" name="그림 11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971532A-69F4-1DC0-2917-68E85B99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251" y="1886605"/>
            <a:ext cx="3494522" cy="4609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F7D183-F6D9-EDDA-20E4-CCC0E4D0A4C3}"/>
              </a:ext>
            </a:extLst>
          </p:cNvPr>
          <p:cNvSpPr txBox="1"/>
          <p:nvPr/>
        </p:nvSpPr>
        <p:spPr>
          <a:xfrm>
            <a:off x="8073773" y="4579448"/>
            <a:ext cx="3595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 </a:t>
            </a:r>
            <a:r>
              <a:rPr kumimoji="1" lang="ko-KR" altLang="en-US" dirty="0" err="1"/>
              <a:t>쯤에서</a:t>
            </a:r>
            <a:r>
              <a:rPr kumimoji="1" lang="ko-KR" altLang="en-US" dirty="0"/>
              <a:t> 그래도 </a:t>
            </a:r>
            <a:r>
              <a:rPr kumimoji="1" lang="en-US" altLang="ko-KR" dirty="0"/>
              <a:t>Realm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Studio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대해서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그래도 허용</a:t>
            </a:r>
            <a:r>
              <a:rPr kumimoji="1" lang="en-US" altLang="ko-KR" dirty="0"/>
              <a:t>”</a:t>
            </a:r>
          </a:p>
          <a:p>
            <a:r>
              <a:rPr kumimoji="1" lang="ko-KR" altLang="en-US" dirty="0"/>
              <a:t>이라는 내용이 나올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클릭하면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아래 참고 </a:t>
            </a:r>
          </a:p>
        </p:txBody>
      </p:sp>
      <p:sp>
        <p:nvSpPr>
          <p:cNvPr id="15" name="TextBox 14">
            <a:hlinkClick r:id="rId4"/>
            <a:extLst>
              <a:ext uri="{FF2B5EF4-FFF2-40B4-BE49-F238E27FC236}">
                <a16:creationId xmlns:a16="http://schemas.microsoft.com/office/drawing/2014/main" id="{841B541D-08A0-527A-B573-465D08CB8D77}"/>
              </a:ext>
            </a:extLst>
          </p:cNvPr>
          <p:cNvSpPr txBox="1"/>
          <p:nvPr/>
        </p:nvSpPr>
        <p:spPr>
          <a:xfrm>
            <a:off x="7201737" y="6535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blog.naver.com</a:t>
            </a:r>
            <a:r>
              <a:rPr lang="ko-KR" altLang="en-US" dirty="0"/>
              <a:t>/sinnam88/223348280982</a:t>
            </a:r>
          </a:p>
        </p:txBody>
      </p:sp>
    </p:spTree>
    <p:extLst>
      <p:ext uri="{BB962C8B-B14F-4D97-AF65-F5344CB8AC3E}">
        <p14:creationId xmlns:p14="http://schemas.microsoft.com/office/powerpoint/2010/main" val="21001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372272" y="24258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Model </a:t>
            </a:r>
            <a:r>
              <a:rPr kumimoji="1" lang="ko-KR" altLang="en-US" sz="2400" dirty="0"/>
              <a:t>생성하기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F757-9B19-2455-4897-42F5FF4E1037}"/>
              </a:ext>
            </a:extLst>
          </p:cNvPr>
          <p:cNvSpPr txBox="1"/>
          <p:nvPr/>
        </p:nvSpPr>
        <p:spPr>
          <a:xfrm>
            <a:off x="372272" y="951185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en-US" altLang="ko-KR" dirty="0" err="1"/>
              <a:t>PodFile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Realm, </a:t>
            </a:r>
            <a:r>
              <a:rPr kumimoji="1" lang="en-US" altLang="ko-KR" dirty="0" err="1"/>
              <a:t>RealmSwift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pod install</a:t>
            </a:r>
            <a:r>
              <a:rPr kumimoji="1" lang="ko-KR" altLang="en-US" dirty="0"/>
              <a:t>을 통해 진행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EBB3-33CC-3837-093F-6713EEAB8962}"/>
              </a:ext>
            </a:extLst>
          </p:cNvPr>
          <p:cNvSpPr txBox="1"/>
          <p:nvPr/>
        </p:nvSpPr>
        <p:spPr>
          <a:xfrm>
            <a:off x="544772" y="1418895"/>
            <a:ext cx="78529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# Uncomment the next line to define a global platform for your project</a:t>
            </a:r>
          </a:p>
          <a:p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# platform :</a:t>
            </a:r>
            <a:r>
              <a:rPr lang="en" altLang="ko-KR" sz="1000" dirty="0" err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, '9.0'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platform :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'12.0'</a:t>
            </a: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use_frameworks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target 'RealmProj2'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do</a:t>
            </a:r>
            <a:endParaRPr lang="en" altLang="ko-KR" sz="1000" dirty="0">
              <a:solidFill>
                <a:srgbClr val="FC6A5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# Comment the next line if you don't want to use dynamic frameworks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use_frameworks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  pod 'Realm'</a:t>
            </a:r>
          </a:p>
          <a:p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  pod '</a:t>
            </a:r>
            <a:r>
              <a:rPr lang="en" altLang="ko-KR" sz="1000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RealmSwift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'</a:t>
            </a:r>
          </a:p>
          <a:p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# Pods for RealmProj2</a:t>
            </a: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  target 'RealmProj2Tests'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do</a:t>
            </a:r>
            <a:endParaRPr lang="en" altLang="ko-KR" sz="1000" dirty="0">
              <a:solidFill>
                <a:srgbClr val="FC6A5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inherit! :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search_paths</a:t>
            </a: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  # Pods for testing</a:t>
            </a:r>
          </a:p>
          <a:p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ko-KR" sz="1000" dirty="0">
              <a:solidFill>
                <a:srgbClr val="FC5FA3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  target 'RealmProj2UITests'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do</a:t>
            </a:r>
            <a:endParaRPr lang="en" altLang="ko-KR" sz="1000" dirty="0">
              <a:solidFill>
                <a:srgbClr val="FC6A5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  # Pods for testing</a:t>
            </a:r>
          </a:p>
          <a:p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ko-KR" sz="1000" dirty="0">
              <a:solidFill>
                <a:srgbClr val="FC5FA3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ko-KR" sz="1000" dirty="0">
              <a:solidFill>
                <a:srgbClr val="FC5FA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B2AF9-5A6B-25CD-70AB-94B10CB23605}"/>
              </a:ext>
            </a:extLst>
          </p:cNvPr>
          <p:cNvSpPr txBox="1"/>
          <p:nvPr/>
        </p:nvSpPr>
        <p:spPr>
          <a:xfrm>
            <a:off x="372271" y="5800276"/>
            <a:ext cx="997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Sync</a:t>
            </a:r>
            <a:r>
              <a:rPr kumimoji="1" lang="ko-KR" altLang="en-US" dirty="0"/>
              <a:t>가 좀 느릴 수 있다</a:t>
            </a:r>
            <a:r>
              <a:rPr kumimoji="1" lang="en-US" altLang="ko-KR" dirty="0"/>
              <a:t>.  </a:t>
            </a:r>
            <a:r>
              <a:rPr kumimoji="1" lang="ko-KR" altLang="en-US" dirty="0"/>
              <a:t>이러면 </a:t>
            </a:r>
            <a:r>
              <a:rPr kumimoji="1" lang="en-US" altLang="ko-KR" dirty="0"/>
              <a:t>Xcode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키거나 </a:t>
            </a:r>
            <a:r>
              <a:rPr kumimoji="1" lang="en-US" altLang="ko-KR" dirty="0"/>
              <a:t>Clean Build Folder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하는것도</a:t>
            </a:r>
            <a:r>
              <a:rPr kumimoji="1" lang="ko-KR" altLang="en-US" dirty="0"/>
              <a:t> 방법이다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86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372272" y="24258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Model </a:t>
            </a:r>
            <a:r>
              <a:rPr kumimoji="1" lang="ko-KR" altLang="en-US" sz="2400" dirty="0"/>
              <a:t>생성하기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F757-9B19-2455-4897-42F5FF4E1037}"/>
              </a:ext>
            </a:extLst>
          </p:cNvPr>
          <p:cNvSpPr txBox="1"/>
          <p:nvPr/>
        </p:nvSpPr>
        <p:spPr>
          <a:xfrm>
            <a:off x="372272" y="951185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Model </a:t>
            </a:r>
            <a:r>
              <a:rPr kumimoji="1" lang="ko-KR" altLang="en-US" dirty="0"/>
              <a:t>폴더를 만들고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상속하는 클래스를 만듭니다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EBB3-33CC-3837-093F-6713EEAB8962}"/>
              </a:ext>
            </a:extLst>
          </p:cNvPr>
          <p:cNvSpPr txBox="1"/>
          <p:nvPr/>
        </p:nvSpPr>
        <p:spPr>
          <a:xfrm>
            <a:off x="544772" y="1418895"/>
            <a:ext cx="7852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Foundation</a:t>
            </a:r>
          </a:p>
          <a:p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RealmSwift</a:t>
            </a: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ko-KR" sz="1000" dirty="0">
                <a:solidFill>
                  <a:srgbClr val="5DD8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5DD8FF"/>
                </a:solidFill>
                <a:effectLst/>
                <a:latin typeface="Menlo" panose="020B0609030804020204" pitchFamily="49" charset="0"/>
              </a:rPr>
              <a:t>PhoneBook</a:t>
            </a:r>
            <a:r>
              <a:rPr lang="en" altLang="ko-KR" sz="1000" dirty="0">
                <a:solidFill>
                  <a:srgbClr val="5DD8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ko-KR" sz="1000" dirty="0">
                <a:solidFill>
                  <a:srgbClr val="5DD8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    @Persisted(</a:t>
            </a:r>
            <a:r>
              <a:rPr lang="en" altLang="ko-KR" sz="10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primaryKey</a:t>
            </a:r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  // @</a:t>
            </a:r>
            <a:r>
              <a:rPr lang="en" altLang="ko-KR" sz="1000" dirty="0" err="1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objc</a:t>
            </a:r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 dynamic var name: String?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@Persisted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 </a:t>
            </a: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B2AF9-5A6B-25CD-70AB-94B10CB23605}"/>
              </a:ext>
            </a:extLst>
          </p:cNvPr>
          <p:cNvSpPr txBox="1"/>
          <p:nvPr/>
        </p:nvSpPr>
        <p:spPr>
          <a:xfrm>
            <a:off x="372272" y="3925295"/>
            <a:ext cx="682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RealmSwift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Import </a:t>
            </a:r>
            <a:r>
              <a:rPr kumimoji="1" lang="ko-KR" altLang="en-US" sz="1400" dirty="0"/>
              <a:t>하면 </a:t>
            </a:r>
            <a:r>
              <a:rPr kumimoji="1" lang="en-US" altLang="ko-KR" sz="1400" dirty="0"/>
              <a:t>Object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상속할 수 있는 클래스 구조를 만들 수 있습니다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이렇게 하고 </a:t>
            </a:r>
            <a:r>
              <a:rPr kumimoji="1" lang="en-US" altLang="ko-KR" sz="1400" dirty="0"/>
              <a:t>@Persistent </a:t>
            </a:r>
            <a:r>
              <a:rPr kumimoji="1" lang="ko-KR" altLang="en-US" sz="1400" dirty="0"/>
              <a:t>키워드를 통해 변수를 선언합니다</a:t>
            </a:r>
            <a:r>
              <a:rPr kumimoji="1" lang="en-US" altLang="ko-KR" sz="1400" dirty="0"/>
              <a:t>. </a:t>
            </a:r>
            <a:endParaRPr kumimoji="1"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A25CD-86E3-54E3-32AD-64B14791A0D5}"/>
              </a:ext>
            </a:extLst>
          </p:cNvPr>
          <p:cNvSpPr txBox="1"/>
          <p:nvPr/>
        </p:nvSpPr>
        <p:spPr>
          <a:xfrm>
            <a:off x="372272" y="4448515"/>
            <a:ext cx="9288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@Persistent</a:t>
            </a:r>
            <a:r>
              <a:rPr kumimoji="1" lang="ko-KR" altLang="en-US" sz="1400" dirty="0"/>
              <a:t> 키워드를 사용해서 변수를 선언하게 되면 해당 변수는 디스크에 저장되어 지속해서 관리됩니다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추후에 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에서 변수로 확인하기 위해선 영구적으로 남도록 </a:t>
            </a:r>
            <a:r>
              <a:rPr kumimoji="1" lang="ko-KR" altLang="en-US" sz="1400" dirty="0" err="1"/>
              <a:t>관리해야하므로</a:t>
            </a:r>
            <a:r>
              <a:rPr kumimoji="1" lang="ko-KR" altLang="en-US" sz="1400" dirty="0"/>
              <a:t> 다음 키워드를 통해 변수를 선언합니다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96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372272" y="242586"/>
            <a:ext cx="503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ViewController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realm </a:t>
            </a:r>
            <a:r>
              <a:rPr kumimoji="1" lang="ko-KR" altLang="en-US" sz="2400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F757-9B19-2455-4897-42F5FF4E1037}"/>
              </a:ext>
            </a:extLst>
          </p:cNvPr>
          <p:cNvSpPr txBox="1"/>
          <p:nvPr/>
        </p:nvSpPr>
        <p:spPr>
          <a:xfrm>
            <a:off x="372272" y="951185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Realm</a:t>
            </a:r>
            <a:r>
              <a:rPr kumimoji="1" lang="ko-KR" altLang="en-US" dirty="0"/>
              <a:t> 데이터베이스 생성시 버전을 관리한다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EBB3-33CC-3837-093F-6713EEAB8962}"/>
              </a:ext>
            </a:extLst>
          </p:cNvPr>
          <p:cNvSpPr txBox="1"/>
          <p:nvPr/>
        </p:nvSpPr>
        <p:spPr>
          <a:xfrm>
            <a:off x="443172" y="1320517"/>
            <a:ext cx="78529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UIKit</a:t>
            </a: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Realm</a:t>
            </a:r>
          </a:p>
          <a:p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RealmSwift</a:t>
            </a: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ko-KR" sz="1000" dirty="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5DD8FF"/>
                </a:solidFill>
                <a:effectLst/>
                <a:latin typeface="Menlo" panose="020B0609030804020204" pitchFamily="49" charset="0"/>
              </a:rPr>
              <a:t>ViewController</a:t>
            </a:r>
            <a:r>
              <a:rPr lang="en" altLang="ko-KR" sz="1000" dirty="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UIViewController</a:t>
            </a:r>
            <a:r>
              <a:rPr lang="en" altLang="ko-KR" sz="1000" dirty="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10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IBOutlet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weak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nameTxtField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UITextField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10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IBOutlet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weak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phoneNumberTxtField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UITextField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10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IBOutlet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weak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nameTxtField2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UITextField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10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IBOutlet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weak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changeNameField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UITextField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10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IBOutlet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weak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changeNumberField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UITextField</a:t>
            </a:r>
            <a:r>
              <a:rPr lang="en" altLang="ko-KR" sz="10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viewDidLoad</a:t>
            </a:r>
            <a:r>
              <a:rPr lang="en" altLang="ko-KR" sz="1000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super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0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viewDidLoad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nameTxtField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0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placeholder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이름을 적어주세요</a:t>
            </a:r>
            <a:r>
              <a:rPr lang="en-US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endParaRPr lang="ko-KR" altLang="en-US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phoneNumberTxtField.</a:t>
            </a:r>
            <a:r>
              <a:rPr lang="en" altLang="ko-KR" sz="10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placeholder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"010-XXXX-XXXX"</a:t>
            </a:r>
            <a:endParaRPr lang="en" altLang="ko-KR" sz="1000" dirty="0">
              <a:solidFill>
                <a:srgbClr val="67B7A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nameTxtField2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0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placeholder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ko-KR" altLang="en-US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전화번호를 </a:t>
            </a:r>
            <a:r>
              <a:rPr lang="ko-KR" altLang="en-US" sz="1000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알기위해</a:t>
            </a:r>
            <a:r>
              <a:rPr lang="ko-KR" altLang="en-US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 이름을 적어주세요</a:t>
            </a:r>
            <a:r>
              <a:rPr lang="en-US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changeNameField</a:t>
            </a:r>
            <a:r>
              <a:rPr lang="en" altLang="ko-KR" sz="1000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0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placeholder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ko-KR" altLang="en-US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번호를 변경하려 합니다</a:t>
            </a:r>
            <a:r>
              <a:rPr lang="en-US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.  </a:t>
            </a:r>
            <a:r>
              <a:rPr lang="ko-KR" altLang="en-US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이름을 적어주세요</a:t>
            </a:r>
            <a:r>
              <a:rPr lang="en-US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."</a:t>
            </a:r>
          </a:p>
          <a:p>
            <a:r>
              <a:rPr lang="ko-KR" altLang="en-US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changeNumberField.</a:t>
            </a:r>
            <a:r>
              <a:rPr lang="en" altLang="ko-KR" sz="10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placeholder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변경할 번호를 적어주세요</a:t>
            </a:r>
            <a:r>
              <a:rPr lang="en-US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endParaRPr lang="ko-KR" altLang="en-US" sz="1000" dirty="0">
              <a:solidFill>
                <a:srgbClr val="67B7A4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Realm </a:t>
            </a:r>
            <a:r>
              <a:rPr lang="ko-KR" altLang="en-US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파일을 저장할 경로 설정 </a:t>
            </a:r>
            <a:r>
              <a:rPr lang="en-US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macOS </a:t>
            </a:r>
            <a:r>
              <a:rPr lang="ko-KR" altLang="en-US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앱의 경우</a:t>
            </a:r>
            <a:r>
              <a:rPr lang="en-US" altLang="ko-KR" sz="10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ko-KR" altLang="en-US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ko-KR" altLang="en-US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config = </a:t>
            </a:r>
            <a:r>
              <a:rPr lang="en" altLang="ko-KR" sz="10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Realm</a:t>
            </a:r>
            <a:r>
              <a:rPr lang="en" altLang="ko-KR" sz="10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0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Configuration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schemaVersion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Realm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0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Configuration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.defaultConfiguration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 = config</a:t>
            </a:r>
          </a:p>
          <a:p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0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000" dirty="0" err="1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fileUrl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\(</a:t>
            </a:r>
            <a:r>
              <a:rPr lang="en" altLang="ko-KR" sz="10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Realm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0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Configuration</a:t>
            </a:r>
            <a:r>
              <a:rPr lang="en" altLang="ko-KR" sz="10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.defaultConfiguration.fileURL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ko-KR" sz="10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0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10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000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  <a:endParaRPr lang="en" altLang="ko-KR" sz="10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99702-5C2C-2586-8841-9A95873543FB}"/>
              </a:ext>
            </a:extLst>
          </p:cNvPr>
          <p:cNvSpPr/>
          <p:nvPr/>
        </p:nvSpPr>
        <p:spPr>
          <a:xfrm>
            <a:off x="5033818" y="1385455"/>
            <a:ext cx="6785910" cy="233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sz="14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config = </a:t>
            </a:r>
            <a:r>
              <a:rPr lang="en" altLang="ko-KR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Realm.Configuration</a:t>
            </a:r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schemaVersion</a:t>
            </a:r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: 2)</a:t>
            </a:r>
          </a:p>
          <a:p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Realm.Configuration.defaultConfiguration</a:t>
            </a:r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config</a:t>
            </a:r>
          </a:p>
          <a:p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        print("</a:t>
            </a:r>
            <a:r>
              <a:rPr lang="en" altLang="ko-KR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fileUrl</a:t>
            </a:r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: \(</a:t>
            </a:r>
            <a:r>
              <a:rPr lang="en" altLang="ko-KR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Realm.Configuration.defaultConfiguration.fileURL</a:t>
            </a:r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)")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D93D10-54B7-B022-EB7E-5098A8D0AA22}"/>
              </a:ext>
            </a:extLst>
          </p:cNvPr>
          <p:cNvSpPr/>
          <p:nvPr/>
        </p:nvSpPr>
        <p:spPr>
          <a:xfrm>
            <a:off x="5033818" y="3833375"/>
            <a:ext cx="6785910" cy="887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1) Configuration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을 통해 버전을 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셋팅하여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Database(Realm)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에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4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기본 설정으로 넣기 </a:t>
            </a:r>
            <a:endParaRPr lang="en-US" altLang="ko-KR" sz="14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Menlo" panose="020B0609030804020204" pitchFamily="49" charset="0"/>
              </a:rPr>
              <a:t>2) 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기본 설정된 파일 경로를 출력하여 </a:t>
            </a:r>
            <a:r>
              <a:rPr lang="en-US" altLang="ko-KR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default.realm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을 가져올 것</a:t>
            </a:r>
            <a:endParaRPr lang="en" altLang="ko-KR" sz="14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372272" y="242586"/>
            <a:ext cx="503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ViewController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realm </a:t>
            </a:r>
            <a:r>
              <a:rPr kumimoji="1" lang="ko-KR" altLang="en-US" sz="2400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F757-9B19-2455-4897-42F5FF4E1037}"/>
              </a:ext>
            </a:extLst>
          </p:cNvPr>
          <p:cNvSpPr txBox="1"/>
          <p:nvPr/>
        </p:nvSpPr>
        <p:spPr>
          <a:xfrm>
            <a:off x="372272" y="951185"/>
            <a:ext cx="646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CRUD</a:t>
            </a:r>
            <a:r>
              <a:rPr kumimoji="1" lang="ko-KR" altLang="en-US" dirty="0"/>
              <a:t> 관리하는데 읽기 외에는 </a:t>
            </a:r>
            <a:r>
              <a:rPr kumimoji="1" lang="en-US" altLang="ko-KR" dirty="0" err="1"/>
              <a:t>realm.write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진행한다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EBB3-33CC-3837-093F-6713EEAB8962}"/>
              </a:ext>
            </a:extLst>
          </p:cNvPr>
          <p:cNvSpPr txBox="1"/>
          <p:nvPr/>
        </p:nvSpPr>
        <p:spPr>
          <a:xfrm>
            <a:off x="443172" y="1320517"/>
            <a:ext cx="785299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R" sz="1200">
                <a:solidFill>
                  <a:srgbClr val="FFFFFF"/>
                </a:solidFill>
                <a:latin typeface="Menlo" panose="020B0609030804020204" pitchFamily="49" charset="0"/>
              </a:rPr>
              <a:t>Create]</a:t>
            </a:r>
          </a:p>
          <a:p>
            <a:endParaRPr lang="en-US" altLang="ko-KR" sz="120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9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@IBAction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saveButtonClicked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sender: </a:t>
            </a:r>
            <a:r>
              <a:rPr lang="en" altLang="ko-KR" sz="90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UIButton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R" sz="90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      // let realm = PhoneBook().realm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phoneBook = </a:t>
            </a:r>
            <a:r>
              <a:rPr lang="en" altLang="ko-KR" sz="90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PhoneBook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phoneBook.</a:t>
            </a:r>
            <a:r>
              <a:rPr lang="en" altLang="ko-KR" sz="90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90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nameTxtField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text</a:t>
            </a:r>
            <a:endParaRPr lang="en" altLang="ko-KR" sz="9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90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        phoneBook.number = phoneNumberTxtField.</a:t>
            </a:r>
            <a:r>
              <a:rPr lang="en" altLang="ko-KR" sz="90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text</a:t>
            </a:r>
            <a:endParaRPr lang="en" altLang="ko-KR" sz="900">
              <a:solidFill>
                <a:srgbClr val="67B7A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realm = </a:t>
            </a:r>
            <a:r>
              <a:rPr lang="en" altLang="ko-KR" sz="9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</a:t>
            </a:r>
            <a:r>
              <a:rPr lang="en" altLang="ko-KR" sz="90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Realm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realm.</a:t>
            </a:r>
            <a:r>
              <a:rPr lang="en" altLang="ko-KR" sz="90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realm.</a:t>
            </a:r>
            <a:r>
              <a:rPr lang="en" altLang="ko-KR" sz="90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(phoneBook)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" altLang="ko-KR" sz="9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" altLang="ko-KR" sz="9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B08D7-03EF-2273-A25D-692B30A239E8}"/>
              </a:ext>
            </a:extLst>
          </p:cNvPr>
          <p:cNvSpPr txBox="1"/>
          <p:nvPr/>
        </p:nvSpPr>
        <p:spPr>
          <a:xfrm>
            <a:off x="526300" y="3696503"/>
            <a:ext cx="785299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R" sz="1200" dirty="0">
                <a:solidFill>
                  <a:srgbClr val="FFFFFF"/>
                </a:solidFill>
                <a:latin typeface="Menlo" panose="020B0609030804020204" pitchFamily="49" charset="0"/>
              </a:rPr>
              <a:t>Retrieve]</a:t>
            </a:r>
          </a:p>
          <a:p>
            <a:endParaRPr lang="en-US" altLang="ko-KR" sz="12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IBAction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loadBtnClicked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sender: 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UIButton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realm =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</a:t>
            </a:r>
            <a:r>
              <a:rPr lang="en" altLang="ko-KR" sz="9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Realm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phoneBook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objects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PhoneBook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predicateQuery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NSPredicate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"name = %@"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nameTxtField2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result =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phoneBook.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predicateQuery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"result : 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\(result)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DispatchQueue.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alertController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UIAlertController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\(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nameTxtField2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!.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ko-KR" altLang="en-US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님의 전화번호입니다</a:t>
            </a:r>
            <a:r>
              <a:rPr lang="en-US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."</a:t>
            </a:r>
            <a:r>
              <a:rPr lang="en-US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result.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preferredStyle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.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alert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okAction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UIAlertAction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확인</a:t>
            </a:r>
            <a:r>
              <a:rPr lang="en-US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.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 (action)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ko-KR" sz="9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dismiss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animated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alertController.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addAction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okAction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        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present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alertController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animated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completion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" altLang="ko-KR" sz="9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415003-2F9D-556F-D8E7-49AD4346E37A}"/>
              </a:ext>
            </a:extLst>
          </p:cNvPr>
          <p:cNvSpPr/>
          <p:nvPr/>
        </p:nvSpPr>
        <p:spPr>
          <a:xfrm>
            <a:off x="5033818" y="1385455"/>
            <a:ext cx="6785910" cy="233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Retrieve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에서는 검색 조건을 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걸어야하므로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NSPredicate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라는것을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활용해서</a:t>
            </a:r>
            <a:endParaRPr lang="en-US" altLang="ko-KR" sz="14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Menlo" panose="020B0609030804020204" pitchFamily="49" charset="0"/>
              </a:rPr>
              <a:t>Format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을 주어 조건을 정의하고 이를 쿼리로 활용하여 오브젝트 객체에</a:t>
            </a:r>
            <a:endParaRPr lang="en-US" altLang="ko-KR" sz="14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로 필요한 것을 검색합니다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결과는 배열 형태로 나오기 때문에</a:t>
            </a:r>
            <a:r>
              <a:rPr lang="en-US" altLang="ko-KR" sz="1400" dirty="0">
                <a:solidFill>
                  <a:schemeClr val="bg1"/>
                </a:solidFill>
                <a:latin typeface="Menlo" panose="020B0609030804020204" pitchFamily="49" charset="0"/>
              </a:rPr>
              <a:t> .first</a:t>
            </a:r>
            <a:r>
              <a:rPr lang="ko-KR" altLang="en-US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 통해 처음 </a:t>
            </a:r>
            <a:r>
              <a:rPr lang="ko-KR" altLang="en-US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필터된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 객체를 </a:t>
            </a:r>
            <a:endParaRPr lang="en-US" altLang="ko-KR" sz="14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가지고와 접근하도록 합니다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</a:t>
            </a:r>
            <a:endParaRPr lang="en" altLang="ko-KR" sz="14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3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372272" y="242586"/>
            <a:ext cx="503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ViewController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realm </a:t>
            </a:r>
            <a:r>
              <a:rPr kumimoji="1" lang="ko-KR" altLang="en-US" sz="2400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F757-9B19-2455-4897-42F5FF4E1037}"/>
              </a:ext>
            </a:extLst>
          </p:cNvPr>
          <p:cNvSpPr txBox="1"/>
          <p:nvPr/>
        </p:nvSpPr>
        <p:spPr>
          <a:xfrm>
            <a:off x="372272" y="951185"/>
            <a:ext cx="646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CRUD</a:t>
            </a:r>
            <a:r>
              <a:rPr kumimoji="1" lang="ko-KR" altLang="en-US" dirty="0"/>
              <a:t> 관리하는데 읽기 외에는 </a:t>
            </a:r>
            <a:r>
              <a:rPr kumimoji="1" lang="en-US" altLang="ko-KR" dirty="0" err="1"/>
              <a:t>realm.write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진행한다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EBB3-33CC-3837-093F-6713EEAB8962}"/>
              </a:ext>
            </a:extLst>
          </p:cNvPr>
          <p:cNvSpPr txBox="1"/>
          <p:nvPr/>
        </p:nvSpPr>
        <p:spPr>
          <a:xfrm>
            <a:off x="443172" y="1320517"/>
            <a:ext cx="785299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[Update</a:t>
            </a:r>
            <a:r>
              <a:rPr lang="en-US" altLang="ko-KR" sz="1200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ko-KR" sz="12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IBAction</a:t>
            </a:r>
            <a:r>
              <a:rPr lang="en" altLang="ko-KR" sz="9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ko-KR" sz="9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changeNumberButtonClicked</a:t>
            </a:r>
            <a:r>
              <a:rPr lang="en" altLang="ko-KR" sz="9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(_ sender: 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UIButton</a:t>
            </a:r>
            <a:r>
              <a:rPr lang="en" altLang="ko-KR" sz="9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realm =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</a:t>
            </a:r>
            <a:r>
              <a:rPr lang="en" altLang="ko-KR" sz="9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Realm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result =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objects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PhoneBook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ko-KR" sz="9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NSPredicate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"name = %@"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changeNameField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result.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?.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changeNumberField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""</a:t>
            </a:r>
            <a:endParaRPr lang="en" altLang="ko-KR" sz="9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(result, </a:t>
            </a:r>
            <a:r>
              <a:rPr lang="en" altLang="ko-KR" sz="9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.</a:t>
            </a:r>
            <a:r>
              <a:rPr lang="en" altLang="ko-KR" sz="9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modified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" altLang="ko-KR" sz="9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B08D7-03EF-2273-A25D-692B30A239E8}"/>
              </a:ext>
            </a:extLst>
          </p:cNvPr>
          <p:cNvSpPr txBox="1"/>
          <p:nvPr/>
        </p:nvSpPr>
        <p:spPr>
          <a:xfrm>
            <a:off x="526300" y="3696503"/>
            <a:ext cx="78529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[Delete</a:t>
            </a:r>
            <a:r>
              <a:rPr lang="en-US" altLang="ko-KR" sz="1200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ko-KR" sz="12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ko-KR" altLang="en-US" sz="9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9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900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이름 입력된 것에 대해 번호 지우기</a:t>
            </a:r>
          </a:p>
          <a:p>
            <a:r>
              <a:rPr lang="ko-KR" altLang="en-US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IBAction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900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removeData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sender: 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UIButton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realm =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</a:t>
            </a:r>
            <a:r>
              <a:rPr lang="en" altLang="ko-KR" sz="900" dirty="0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Realm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result =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objects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9EF1DD"/>
                </a:solidFill>
                <a:effectLst/>
                <a:latin typeface="Menlo" panose="020B0609030804020204" pitchFamily="49" charset="0"/>
              </a:rPr>
              <a:t>PhoneBook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ko-KR" sz="9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NSPredicate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"name = %@"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900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nameTxtField2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900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?? </a:t>
            </a:r>
            <a:r>
              <a:rPr lang="en" altLang="ko-KR" sz="900" dirty="0">
                <a:solidFill>
                  <a:srgbClr val="FC6A5D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" altLang="ko-KR" sz="900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!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" altLang="ko-KR" sz="9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realm.</a:t>
            </a:r>
            <a:r>
              <a:rPr lang="en" altLang="ko-KR" sz="900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(result)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" altLang="ko-KR" sz="9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" altLang="ko-KR" sz="9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415003-2F9D-556F-D8E7-49AD4346E37A}"/>
              </a:ext>
            </a:extLst>
          </p:cNvPr>
          <p:cNvSpPr/>
          <p:nvPr/>
        </p:nvSpPr>
        <p:spPr>
          <a:xfrm>
            <a:off x="4369669" y="4969316"/>
            <a:ext cx="6785910" cy="16460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도 </a:t>
            </a:r>
            <a:r>
              <a:rPr lang="en-US" altLang="ko-KR" sz="1400" dirty="0">
                <a:solidFill>
                  <a:schemeClr val="bg1"/>
                </a:solidFill>
                <a:latin typeface="Menlo" panose="020B0609030804020204" pitchFamily="49" charset="0"/>
              </a:rPr>
              <a:t>Retrieve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와 동일하게 </a:t>
            </a:r>
            <a:r>
              <a:rPr lang="en-US" altLang="ko-KR" sz="1400" dirty="0">
                <a:solidFill>
                  <a:schemeClr val="bg1"/>
                </a:solidFill>
                <a:latin typeface="Menlo" panose="020B0609030804020204" pitchFamily="49" charset="0"/>
              </a:rPr>
              <a:t>Filter</a:t>
            </a:r>
            <a:r>
              <a:rPr lang="ko-KR" altLang="en-US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 이용해서 객체를 뽑고 </a:t>
            </a:r>
            <a:endParaRPr lang="en-US" altLang="ko-KR" sz="14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변경되는 것이기 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떄문에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realm.write</a:t>
            </a:r>
            <a:r>
              <a:rPr lang="ko-KR" altLang="en-US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 써서 검색된 객체의 변수에</a:t>
            </a:r>
            <a:endParaRPr lang="en-US" altLang="ko-KR" sz="14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변경 값을 넣어줍니다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그리고 마찬가지로 </a:t>
            </a:r>
            <a:r>
              <a:rPr lang="en-US" altLang="ko-KR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realm.add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통해 넣는데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ko-KR" altLang="en-US" sz="14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에</a:t>
            </a:r>
            <a:r>
              <a:rPr lang="ko-KR" altLang="en-US" sz="14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4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Menlo" panose="020B0609030804020204" pitchFamily="49" charset="0"/>
              </a:rPr>
              <a:t>.modified</a:t>
            </a:r>
            <a:r>
              <a:rPr lang="ko-KR" altLang="en-US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 두어 수정되어 값을 </a:t>
            </a:r>
            <a:r>
              <a:rPr lang="ko-KR" altLang="en-US" sz="1400" dirty="0" err="1">
                <a:solidFill>
                  <a:schemeClr val="bg1"/>
                </a:solidFill>
                <a:latin typeface="Menlo" panose="020B0609030804020204" pitchFamily="49" charset="0"/>
              </a:rPr>
              <a:t>저장하는걸</a:t>
            </a:r>
            <a:r>
              <a:rPr lang="ko-KR" alt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 표시합니다</a:t>
            </a:r>
            <a:r>
              <a:rPr lang="en-US" altLang="ko-KR" sz="1400" dirty="0">
                <a:solidFill>
                  <a:schemeClr val="bg1"/>
                </a:solidFill>
                <a:latin typeface="Menlo" panose="020B0609030804020204" pitchFamily="49" charset="0"/>
              </a:rPr>
              <a:t>.</a:t>
            </a:r>
            <a:endParaRPr lang="en" altLang="ko-KR" sz="14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그림 7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9C0AC9F8-45E0-9C24-A7BA-4D12A060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ED3C4-D2A0-8148-4FEC-11E3AC8E6640}"/>
              </a:ext>
            </a:extLst>
          </p:cNvPr>
          <p:cNvSpPr txBox="1"/>
          <p:nvPr/>
        </p:nvSpPr>
        <p:spPr>
          <a:xfrm>
            <a:off x="5659718" y="565846"/>
            <a:ext cx="5770281" cy="3617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Realm Studio </a:t>
            </a:r>
            <a:r>
              <a:rPr kumimoji="1" lang="ko-KR" alt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활용하기</a:t>
            </a:r>
            <a:endParaRPr kumimoji="1" lang="en-US" altLang="ko-KR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ko-KR" alt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9572075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1275</Words>
  <Application>Microsoft Macintosh PowerPoint</Application>
  <PresentationFormat>와이드스크린</PresentationFormat>
  <Paragraphs>184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Malgun Gothic</vt:lpstr>
      <vt:lpstr>AvenirNext LT Pro Medium</vt:lpstr>
      <vt:lpstr>Malgun Gothic Semilight</vt:lpstr>
      <vt:lpstr>Arial</vt:lpstr>
      <vt:lpstr>Menlo</vt:lpstr>
      <vt:lpstr>Wingdings</vt:lpstr>
      <vt:lpstr>CelebrationVTI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함성호</dc:creator>
  <cp:lastModifiedBy>함성호</cp:lastModifiedBy>
  <cp:revision>1</cp:revision>
  <dcterms:created xsi:type="dcterms:W3CDTF">2024-09-13T00:06:50Z</dcterms:created>
  <dcterms:modified xsi:type="dcterms:W3CDTF">2024-09-13T02:18:51Z</dcterms:modified>
</cp:coreProperties>
</file>