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6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2573-401A-7436-3DBD-BBFDB854E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AEE320-5102-E203-A5BF-FA5C1DE49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D6227-5D24-67E8-BB0B-614AD48F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09EF-B487-D548-B1E4-4DE2F2D47A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8FF7B-B282-1431-5BA3-17B7B91C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9D386-E420-41A1-D3F8-48D4CF6E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C78F-A1E8-8848-B7EB-4982227EF5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75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F8BAC-2115-4CA0-F684-C12DE0C8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BA4F5-339C-6248-5E93-7022FBA44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369FF-8577-8F53-D1CC-286F7832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09EF-B487-D548-B1E4-4DE2F2D47A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5D563-3613-97D9-6878-18672BA1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A3C78-7FB1-8CDA-436F-883C8E28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C78F-A1E8-8848-B7EB-4982227EF5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507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E22739-D4DE-B5CF-BE8F-005AA2E83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E0FDE-0733-6810-DB48-B79D8AAB3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3C5CC-6554-929D-BCD3-264AE3D5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09EF-B487-D548-B1E4-4DE2F2D47A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59C02-0C1A-A5A1-C19C-D88FF2AE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D273B-2DDA-5670-3CFE-5B315E5C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C78F-A1E8-8848-B7EB-4982227EF5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944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DFE3A-5A6B-BBD2-4B2C-9FFB2E84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E2C4D-3707-D462-A348-818CDFD76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0009E-BA6B-1A3B-308B-3CA3D61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09EF-B487-D548-B1E4-4DE2F2D47A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989AB-E433-6879-6599-097A4B9C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F9A3A-C43D-B38B-3FCC-C96659CE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C78F-A1E8-8848-B7EB-4982227EF5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139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A8E5-798B-C3A0-B88C-E9876C87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299F7-E254-8F4B-5636-D9AC1D51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618CA-55CE-DE30-421A-CCED1F7F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09EF-B487-D548-B1E4-4DE2F2D47A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DA54E-F799-A6F3-6C25-02B74C0B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915B4-39A6-A7B2-CE3C-F263FA7D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C78F-A1E8-8848-B7EB-4982227EF5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146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2171A-6980-592B-BE3F-54E0A9B8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761B2-B3FE-1561-215F-43FE6F51D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ECC76-A4C3-B0F4-E307-6158D8BD6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424DF5-576E-3DE8-ACF1-9DE17A08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09EF-B487-D548-B1E4-4DE2F2D47A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8A02-A182-84E9-9C4D-65926936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9C42B4-FCAA-15CE-EF83-4D91C6A6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C78F-A1E8-8848-B7EB-4982227EF5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236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08C2-73CD-A651-C8B8-E53E2456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0052B-3D7F-54CA-4792-0C124CAB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EE344-145F-7013-2884-42934AED7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887EA-DE95-B768-9604-F721C256A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C7ED8E-8FC1-572E-6BEF-65202F55C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B06734-C771-1350-7486-3284D098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09EF-B487-D548-B1E4-4DE2F2D47A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3A1934-5169-7FA2-6A50-788C2038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0791A4-4109-BB29-89B5-C899B923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C78F-A1E8-8848-B7EB-4982227EF5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88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A72A6-CC7F-D0A7-128B-F6386D85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74CCC8-FB87-98C1-7916-75F25D0D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09EF-B487-D548-B1E4-4DE2F2D47A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408CCE-237A-EC9D-A1D8-39EBA5A4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C0C8BA-63D8-49FC-F9F2-5F6689F6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C78F-A1E8-8848-B7EB-4982227EF5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358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A16D62-0E3E-89EA-A5A3-C2DE2BDD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09EF-B487-D548-B1E4-4DE2F2D47A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584D1B-DA84-76FF-F42A-15435798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47E710-B4B1-FAC9-63E7-9124386B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C78F-A1E8-8848-B7EB-4982227EF5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68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E4C7B-89DB-9DE1-7CA4-91C0A9DB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CEB34-65F3-1260-8599-BCC50892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C4A8F9-D8FB-6690-E933-617D98754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821A76-7284-8249-EF5F-EEB458F2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09EF-B487-D548-B1E4-4DE2F2D47A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C1AB86-E3E5-7360-B9F8-298BF991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B95AC-BE3B-93EF-0C83-E63C84F5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C78F-A1E8-8848-B7EB-4982227EF5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005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0D7E8-D48E-24EB-F0EB-53E86BCD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1FA96A-BFD2-C9A6-F749-249660760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5306D6-890B-9F0C-F36E-C710376FB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53C69-249A-A45D-9691-CD21CB94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09EF-B487-D548-B1E4-4DE2F2D47A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AF718-72A3-37C7-20A7-4A3907A0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66BC7B-3461-6050-6443-D688AB85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C78F-A1E8-8848-B7EB-4982227EF5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4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76FB8E-EAB9-AE45-B171-114A8A53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4148AC-9D73-FBEB-0F3B-E010AD134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9DA95-D560-0239-68C8-20B7FBA86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EB09EF-B487-D548-B1E4-4DE2F2D47A9F}" type="datetimeFigureOut">
              <a:rPr kumimoji="1" lang="ko-KR" altLang="en-US" smtClean="0"/>
              <a:t>2024. 10. 7.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4AD05-5A29-4BCD-3CA0-E3B01B71A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B250-F115-AED5-FA9E-8E6304CAE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0C78F-A1E8-8848-B7EB-4982227EF5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58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48FF8F-9A0A-921A-6D89-DF76A1CC53A3}"/>
              </a:ext>
            </a:extLst>
          </p:cNvPr>
          <p:cNvSpPr txBox="1"/>
          <p:nvPr/>
        </p:nvSpPr>
        <p:spPr>
          <a:xfrm>
            <a:off x="333632" y="345989"/>
            <a:ext cx="526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UITabBarController</a:t>
            </a:r>
            <a:r>
              <a:rPr kumimoji="1" lang="en-US" altLang="ko-KR" dirty="0"/>
              <a:t> / </a:t>
            </a:r>
            <a:r>
              <a:rPr kumimoji="1" lang="en-US" altLang="ko-KR" dirty="0" err="1"/>
              <a:t>UITabBarControllerDelegate</a:t>
            </a:r>
            <a:endParaRPr kumimoji="1" lang="ko-KR" altLang="en-US" dirty="0"/>
          </a:p>
        </p:txBody>
      </p:sp>
      <p:pic>
        <p:nvPicPr>
          <p:cNvPr id="6" name="그림 5" descr="정보기기, 통신 장치, 휴대용 통신 장치, 멀티미디어이(가) 표시된 사진&#10;&#10;자동 생성된 설명">
            <a:extLst>
              <a:ext uri="{FF2B5EF4-FFF2-40B4-BE49-F238E27FC236}">
                <a16:creationId xmlns:a16="http://schemas.microsoft.com/office/drawing/2014/main" id="{47C08F68-8605-6EC5-994A-E724EFEC8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2" y="877158"/>
            <a:ext cx="7772400" cy="3696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3692FE-CA93-F71B-28DD-A6EA42F63A05}"/>
              </a:ext>
            </a:extLst>
          </p:cNvPr>
          <p:cNvSpPr txBox="1"/>
          <p:nvPr/>
        </p:nvSpPr>
        <p:spPr>
          <a:xfrm>
            <a:off x="333632" y="4831491"/>
            <a:ext cx="201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TabBar</a:t>
            </a:r>
            <a:r>
              <a:rPr kumimoji="1" lang="en-US" altLang="ko-KR" dirty="0"/>
              <a:t> vs </a:t>
            </a:r>
            <a:r>
              <a:rPr kumimoji="1" lang="en-US" altLang="ko-KR" dirty="0" err="1"/>
              <a:t>ToolBar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CA4B2C-5805-0610-BDD0-A7ED15162F50}"/>
              </a:ext>
            </a:extLst>
          </p:cNvPr>
          <p:cNvSpPr txBox="1"/>
          <p:nvPr/>
        </p:nvSpPr>
        <p:spPr>
          <a:xfrm>
            <a:off x="333632" y="5357002"/>
            <a:ext cx="10014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/>
              <a:t>TabBar</a:t>
            </a:r>
            <a:r>
              <a:rPr kumimoji="1" lang="en-US" altLang="ko-KR" sz="1200" dirty="0"/>
              <a:t> : </a:t>
            </a:r>
            <a:r>
              <a:rPr kumimoji="1" lang="ko-KR" altLang="en-US" sz="1200" dirty="0"/>
              <a:t>앱 화면의 하단에 위치하며 사람들이 다른 섹션들간 전환을 빠르게 하기 위함으로 사용한다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 서로 다른 정보를 보여줄 때 많이 쓰인다</a:t>
            </a:r>
            <a:r>
              <a:rPr kumimoji="1" lang="en-US" altLang="ko-KR" sz="1200" dirty="0"/>
              <a:t>.</a:t>
            </a:r>
            <a:endParaRPr kumimoji="1"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2D401-E9F1-F312-A15D-3EA28334C1D5}"/>
              </a:ext>
            </a:extLst>
          </p:cNvPr>
          <p:cNvSpPr txBox="1"/>
          <p:nvPr/>
        </p:nvSpPr>
        <p:spPr>
          <a:xfrm>
            <a:off x="333632" y="5703843"/>
            <a:ext cx="8145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/>
              <a:t>ToolBar</a:t>
            </a:r>
            <a:r>
              <a:rPr kumimoji="1" lang="en-US" altLang="ko-KR" sz="1200" dirty="0"/>
              <a:t> : </a:t>
            </a:r>
            <a:r>
              <a:rPr kumimoji="1" lang="ko-KR" altLang="en-US" sz="1200" dirty="0"/>
              <a:t>앱 화면 상하단에 위치하며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현재 보여지는 내용과 </a:t>
            </a:r>
            <a:r>
              <a:rPr kumimoji="1" lang="ko-KR" altLang="en-US" sz="1200" dirty="0" err="1"/>
              <a:t>연관있는</a:t>
            </a:r>
            <a:r>
              <a:rPr kumimoji="1" lang="ko-KR" altLang="en-US" sz="1200" dirty="0"/>
              <a:t> 액션을 수행하는 버튼들로 포함시켜 보여준다</a:t>
            </a:r>
            <a:r>
              <a:rPr kumimoji="1" lang="en-US" altLang="ko-KR" sz="1200" dirty="0"/>
              <a:t>.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638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D5C54-B9C4-B3A6-1750-5E7B1FC4D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44F50757-FCB2-D810-E386-3B958627B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" y="0"/>
            <a:ext cx="7772400" cy="4944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3C9EA6-5D07-6FD7-B90A-8ED2D64AA6E6}"/>
              </a:ext>
            </a:extLst>
          </p:cNvPr>
          <p:cNvSpPr txBox="1"/>
          <p:nvPr/>
        </p:nvSpPr>
        <p:spPr>
          <a:xfrm>
            <a:off x="432485" y="4827002"/>
            <a:ext cx="106093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위 사진과 마찬가지로 </a:t>
            </a:r>
            <a:r>
              <a:rPr kumimoji="1" lang="en-US" altLang="ko-KR" sz="1600" dirty="0"/>
              <a:t>Header,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Footer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써도 되지만 데이터만 보여주기 위해서 </a:t>
            </a:r>
            <a:r>
              <a:rPr kumimoji="1" lang="en-US" altLang="ko-KR" sz="1600" dirty="0"/>
              <a:t>Cell</a:t>
            </a:r>
            <a:r>
              <a:rPr kumimoji="1" lang="ko-KR" altLang="en-US" sz="1600" dirty="0" err="1"/>
              <a:t>에</a:t>
            </a:r>
            <a:r>
              <a:rPr kumimoji="1" lang="ko-KR" altLang="en-US" sz="1600" dirty="0"/>
              <a:t> 대해서만 처리하면 됩니다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600" dirty="0"/>
              <a:t>Cell</a:t>
            </a:r>
            <a:r>
              <a:rPr kumimoji="1" lang="ko-KR" altLang="en-US" sz="1600" dirty="0"/>
              <a:t>이 결국에 컬렉션 뷰의 아이템을 보여주는 역할이기 때문입니다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600" dirty="0"/>
              <a:t>(</a:t>
            </a:r>
            <a:r>
              <a:rPr kumimoji="1" lang="ko-KR" altLang="en-US" sz="1600" dirty="0"/>
              <a:t>참고로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Header,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Footer </a:t>
            </a:r>
            <a:r>
              <a:rPr kumimoji="1" lang="ko-KR" altLang="en-US" sz="1600" dirty="0"/>
              <a:t>또한 반복해서 만들 수 있습니다</a:t>
            </a:r>
            <a:r>
              <a:rPr kumimoji="1" lang="en-US" altLang="ko-KR" sz="1600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3878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3373C0-D5F9-B093-6E4E-233704555C19}"/>
              </a:ext>
            </a:extLst>
          </p:cNvPr>
          <p:cNvSpPr txBox="1"/>
          <p:nvPr/>
        </p:nvSpPr>
        <p:spPr>
          <a:xfrm>
            <a:off x="234778" y="358346"/>
            <a:ext cx="464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CollectionView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Delegate/</a:t>
            </a:r>
            <a:r>
              <a:rPr kumimoji="1" lang="en-US" altLang="ko-KR" dirty="0" err="1"/>
              <a:t>DelegateSource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5BD97-5964-F0B5-8FBB-16F1F5098DFB}"/>
              </a:ext>
            </a:extLst>
          </p:cNvPr>
          <p:cNvSpPr txBox="1"/>
          <p:nvPr/>
        </p:nvSpPr>
        <p:spPr>
          <a:xfrm>
            <a:off x="370702" y="1025610"/>
            <a:ext cx="2072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 err="1"/>
              <a:t>dataSource</a:t>
            </a:r>
            <a:r>
              <a:rPr kumimoji="1" lang="en-US" altLang="ko-KR" dirty="0"/>
              <a:t> </a:t>
            </a:r>
            <a:r>
              <a:rPr kumimoji="1" lang="ko-KR" altLang="en-US" dirty="0"/>
              <a:t>처리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C7663-05B0-0B48-B6ED-FA03446A2789}"/>
              </a:ext>
            </a:extLst>
          </p:cNvPr>
          <p:cNvSpPr txBox="1"/>
          <p:nvPr/>
        </p:nvSpPr>
        <p:spPr>
          <a:xfrm>
            <a:off x="531341" y="1446653"/>
            <a:ext cx="341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en-US" altLang="ko-KR" sz="1400" dirty="0"/>
              <a:t>Cell</a:t>
            </a:r>
            <a:r>
              <a:rPr kumimoji="1" lang="ko-KR" altLang="en-US" sz="1400" dirty="0"/>
              <a:t>을 띄워주기 위한 필수 메서드</a:t>
            </a:r>
            <a:endParaRPr kumimoji="1" lang="en-US" altLang="ko-KR" sz="1400" dirty="0"/>
          </a:p>
          <a:p>
            <a:pPr marL="342900" indent="-342900">
              <a:buAutoNum type="arabicParenR"/>
            </a:pPr>
            <a:r>
              <a:rPr kumimoji="1" lang="en-US" altLang="ko-KR" sz="1400" dirty="0"/>
              <a:t>Cell</a:t>
            </a:r>
            <a:r>
              <a:rPr kumimoji="1" lang="ko-KR" altLang="en-US" sz="1400" dirty="0"/>
              <a:t>을 몇개를 띄울지 정하는 메서드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A0409A4-F273-33B9-BA25-E0906639198E}"/>
              </a:ext>
            </a:extLst>
          </p:cNvPr>
          <p:cNvGrpSpPr/>
          <p:nvPr/>
        </p:nvGrpSpPr>
        <p:grpSpPr>
          <a:xfrm>
            <a:off x="370702" y="2390916"/>
            <a:ext cx="8662086" cy="1192543"/>
            <a:chOff x="815546" y="2390916"/>
            <a:chExt cx="8662086" cy="119254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BC3020F-BD8C-ADF1-1A2F-173F0E19663A}"/>
                </a:ext>
              </a:extLst>
            </p:cNvPr>
            <p:cNvSpPr/>
            <p:nvPr/>
          </p:nvSpPr>
          <p:spPr>
            <a:xfrm>
              <a:off x="815546" y="2390916"/>
              <a:ext cx="8662086" cy="11925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935C48A-E611-6A6E-2A0A-DB99A14D17B2}"/>
                </a:ext>
              </a:extLst>
            </p:cNvPr>
            <p:cNvSpPr/>
            <p:nvPr/>
          </p:nvSpPr>
          <p:spPr>
            <a:xfrm>
              <a:off x="815546" y="2390916"/>
              <a:ext cx="8662086" cy="11925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C79DEF-B77B-0F5A-F558-E156398683C9}"/>
                </a:ext>
              </a:extLst>
            </p:cNvPr>
            <p:cNvSpPr txBox="1"/>
            <p:nvPr/>
          </p:nvSpPr>
          <p:spPr>
            <a:xfrm>
              <a:off x="902044" y="2635077"/>
              <a:ext cx="84509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 </a:t>
              </a:r>
              <a:r>
                <a:rPr kumimoji="1" lang="en-US" altLang="ko-KR" sz="1400" dirty="0" err="1"/>
                <a:t>func</a:t>
              </a:r>
              <a:r>
                <a:rPr kumimoji="1" lang="en-US" altLang="ko-KR" sz="1400" dirty="0"/>
                <a:t> </a:t>
              </a:r>
              <a:r>
                <a:rPr kumimoji="1" lang="en-US" altLang="ko-KR" sz="1400" dirty="0" err="1"/>
                <a:t>collectionView</a:t>
              </a:r>
              <a:r>
                <a:rPr kumimoji="1" lang="en-US" altLang="ko-KR" sz="1400" dirty="0"/>
                <a:t>(_ </a:t>
              </a:r>
              <a:r>
                <a:rPr kumimoji="1" lang="en-US" altLang="ko-KR" sz="1400" dirty="0" err="1"/>
                <a:t>collectionView</a:t>
              </a:r>
              <a:r>
                <a:rPr kumimoji="1" lang="en-US" altLang="ko-KR" sz="1400" dirty="0"/>
                <a:t>: </a:t>
              </a:r>
              <a:r>
                <a:rPr kumimoji="1" lang="en-US" altLang="ko-KR" sz="1400" dirty="0" err="1"/>
                <a:t>UICollectionView</a:t>
              </a:r>
              <a:r>
                <a:rPr kumimoji="1" lang="en-US" altLang="ko-KR" sz="1400" dirty="0"/>
                <a:t>, </a:t>
              </a:r>
              <a:r>
                <a:rPr kumimoji="1" lang="en-US" altLang="ko-KR" sz="1400" dirty="0" err="1"/>
                <a:t>numberOfItemsInSection</a:t>
              </a:r>
              <a:r>
                <a:rPr kumimoji="1" lang="en-US" altLang="ko-KR" sz="1400" dirty="0"/>
                <a:t> section: Int) -&gt; Int {</a:t>
              </a:r>
            </a:p>
            <a:p>
              <a:r>
                <a:rPr kumimoji="1" lang="en-US" altLang="ko-KR" sz="1400" dirty="0"/>
                <a:t>     return </a:t>
              </a:r>
              <a:r>
                <a:rPr kumimoji="1" lang="en-US" altLang="ko-KR" sz="1400" dirty="0" err="1"/>
                <a:t>items.count</a:t>
              </a:r>
              <a:r>
                <a:rPr kumimoji="1" lang="en-US" altLang="ko-KR" sz="1400" dirty="0"/>
                <a:t> // </a:t>
              </a:r>
              <a:r>
                <a:rPr kumimoji="1" lang="ko-KR" altLang="en-US" sz="1400" dirty="0"/>
                <a:t>셀의 </a:t>
              </a:r>
              <a:r>
                <a:rPr kumimoji="1" lang="ko-KR" altLang="en-US" sz="1400" dirty="0" err="1"/>
                <a:t>갯수</a:t>
              </a:r>
              <a:r>
                <a:rPr kumimoji="1" lang="ko-KR" altLang="en-US" sz="1400" dirty="0"/>
                <a:t> </a:t>
              </a:r>
              <a:r>
                <a:rPr kumimoji="1" lang="en-US" altLang="ko-KR" sz="1400" dirty="0"/>
                <a:t>(items</a:t>
              </a:r>
              <a:r>
                <a:rPr kumimoji="1" lang="ko-KR" altLang="en-US" sz="1400" dirty="0"/>
                <a:t>는 따로 선언한 배열</a:t>
              </a:r>
              <a:r>
                <a:rPr kumimoji="1" lang="en-US" altLang="ko-KR" sz="1400" dirty="0"/>
                <a:t>)</a:t>
              </a:r>
            </a:p>
            <a:p>
              <a:r>
                <a:rPr kumimoji="1" lang="en-US" altLang="ko-KR" sz="1400" dirty="0"/>
                <a:t> }</a:t>
              </a:r>
              <a:endParaRPr kumimoji="1" lang="ko-KR" altLang="en-US" sz="1400" dirty="0"/>
            </a:p>
          </p:txBody>
        </p:sp>
      </p:grp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EDEA82E-6DB4-D004-F572-A0244D735240}"/>
              </a:ext>
            </a:extLst>
          </p:cNvPr>
          <p:cNvSpPr/>
          <p:nvPr/>
        </p:nvSpPr>
        <p:spPr>
          <a:xfrm>
            <a:off x="370702" y="2092984"/>
            <a:ext cx="2072940" cy="2979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아이템 </a:t>
            </a:r>
            <a:r>
              <a:rPr kumimoji="1" lang="ko-KR" altLang="en-US" sz="1400" dirty="0" err="1"/>
              <a:t>갯수</a:t>
            </a:r>
            <a:endParaRPr kumimoji="1" lang="ko-KR" altLang="en-US" sz="1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9CC2E49-C167-EFC1-3B95-219D4904A3FF}"/>
              </a:ext>
            </a:extLst>
          </p:cNvPr>
          <p:cNvGrpSpPr/>
          <p:nvPr/>
        </p:nvGrpSpPr>
        <p:grpSpPr>
          <a:xfrm>
            <a:off x="372828" y="4004502"/>
            <a:ext cx="10538591" cy="2495152"/>
            <a:chOff x="815545" y="2390916"/>
            <a:chExt cx="10538591" cy="249515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5E8D008-DD65-6131-983B-8AB660960D24}"/>
                </a:ext>
              </a:extLst>
            </p:cNvPr>
            <p:cNvSpPr/>
            <p:nvPr/>
          </p:nvSpPr>
          <p:spPr>
            <a:xfrm>
              <a:off x="815546" y="2390916"/>
              <a:ext cx="8662086" cy="11925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FFEE1DD-B8DC-882B-F645-AA92F32CD014}"/>
                </a:ext>
              </a:extLst>
            </p:cNvPr>
            <p:cNvSpPr/>
            <p:nvPr/>
          </p:nvSpPr>
          <p:spPr>
            <a:xfrm>
              <a:off x="815545" y="2390916"/>
              <a:ext cx="10452092" cy="24951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AB0533-C2DE-CB57-67B1-0A5D9F75D248}"/>
                </a:ext>
              </a:extLst>
            </p:cNvPr>
            <p:cNvSpPr txBox="1"/>
            <p:nvPr/>
          </p:nvSpPr>
          <p:spPr>
            <a:xfrm>
              <a:off x="902044" y="2635077"/>
              <a:ext cx="1045209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 </a:t>
              </a:r>
              <a:r>
                <a:rPr kumimoji="1" lang="en-US" altLang="ko-KR" sz="1400" dirty="0" err="1"/>
                <a:t>func</a:t>
              </a:r>
              <a:r>
                <a:rPr kumimoji="1" lang="en-US" altLang="ko-KR" sz="1400" dirty="0"/>
                <a:t> </a:t>
              </a:r>
              <a:r>
                <a:rPr kumimoji="1" lang="en-US" altLang="ko-KR" sz="1400" dirty="0" err="1"/>
                <a:t>collectionView</a:t>
              </a:r>
              <a:r>
                <a:rPr kumimoji="1" lang="en-US" altLang="ko-KR" sz="1400" dirty="0"/>
                <a:t>(_ </a:t>
              </a:r>
              <a:r>
                <a:rPr kumimoji="1" lang="en-US" altLang="ko-KR" sz="1400" dirty="0" err="1"/>
                <a:t>collectionView</a:t>
              </a:r>
              <a:r>
                <a:rPr kumimoji="1" lang="en-US" altLang="ko-KR" sz="1400" dirty="0"/>
                <a:t>: </a:t>
              </a:r>
              <a:r>
                <a:rPr kumimoji="1" lang="en-US" altLang="ko-KR" sz="1400" dirty="0" err="1"/>
                <a:t>UICollectionView</a:t>
              </a:r>
              <a:r>
                <a:rPr kumimoji="1" lang="en-US" altLang="ko-KR" sz="1400" dirty="0"/>
                <a:t>, </a:t>
              </a:r>
              <a:r>
                <a:rPr kumimoji="1" lang="en-US" altLang="ko-KR" sz="1400" dirty="0" err="1"/>
                <a:t>callForItemAt</a:t>
              </a:r>
              <a:r>
                <a:rPr kumimoji="1" lang="en-US" altLang="ko-KR" sz="1400" dirty="0"/>
                <a:t> </a:t>
              </a:r>
              <a:r>
                <a:rPr kumimoji="1" lang="en-US" altLang="ko-KR" sz="1400" dirty="0" err="1"/>
                <a:t>indexPath</a:t>
              </a:r>
              <a:r>
                <a:rPr kumimoji="1" lang="en-US" altLang="ko-KR" sz="1400" dirty="0"/>
                <a:t>: </a:t>
              </a:r>
              <a:r>
                <a:rPr kumimoji="1" lang="en-US" altLang="ko-KR" sz="1400" dirty="0" err="1"/>
                <a:t>indexPath</a:t>
              </a:r>
              <a:r>
                <a:rPr kumimoji="1" lang="en-US" altLang="ko-KR" sz="1400" dirty="0"/>
                <a:t>) -&gt; </a:t>
              </a:r>
              <a:r>
                <a:rPr kumimoji="1" lang="en-US" altLang="ko-KR" sz="1400" dirty="0" err="1"/>
                <a:t>UICollectionViewCell</a:t>
              </a:r>
              <a:r>
                <a:rPr kumimoji="1" lang="en-US" altLang="ko-KR" sz="1400" dirty="0"/>
                <a:t> {</a:t>
              </a:r>
            </a:p>
            <a:p>
              <a:r>
                <a:rPr kumimoji="1" lang="en-US" altLang="ko-KR" sz="1400" dirty="0"/>
                <a:t>    let cell = </a:t>
              </a:r>
              <a:r>
                <a:rPr kumimoji="1" lang="en-US" altLang="ko-KR" sz="1400" dirty="0" err="1"/>
                <a:t>collectionView.dequeueReusableCell</a:t>
              </a:r>
              <a:r>
                <a:rPr kumimoji="1" lang="en-US" altLang="ko-KR" sz="1400" dirty="0"/>
                <a:t>(</a:t>
              </a:r>
              <a:r>
                <a:rPr kumimoji="1" lang="en-US" altLang="ko-KR" sz="1400" dirty="0" err="1"/>
                <a:t>withReuseIdentifier</a:t>
              </a:r>
              <a:r>
                <a:rPr kumimoji="1" lang="en-US" altLang="ko-KR" sz="1400" dirty="0"/>
                <a:t>: “</a:t>
              </a:r>
              <a:r>
                <a:rPr kumimoji="1" lang="en-US" altLang="ko-KR" sz="1400" dirty="0" err="1"/>
                <a:t>ParentCell</a:t>
              </a:r>
              <a:r>
                <a:rPr kumimoji="1" lang="en-US" altLang="ko-KR" sz="1400" dirty="0"/>
                <a:t>”, for: </a:t>
              </a:r>
              <a:r>
                <a:rPr kumimoji="1" lang="en-US" altLang="ko-KR" sz="1400" dirty="0" err="1"/>
                <a:t>indexPath</a:t>
              </a:r>
              <a:r>
                <a:rPr kumimoji="1" lang="en-US" altLang="ko-KR" sz="1400" dirty="0"/>
                <a:t>) as! </a:t>
              </a:r>
              <a:r>
                <a:rPr kumimoji="1" lang="en-US" altLang="ko-KR" sz="1400" dirty="0" err="1"/>
                <a:t>ParentCollectionViewCell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    </a:t>
              </a:r>
              <a:r>
                <a:rPr kumimoji="1" lang="en-US" altLang="ko-KR" sz="1400" dirty="0" err="1"/>
                <a:t>cell.configure</a:t>
              </a:r>
              <a:r>
                <a:rPr kumimoji="1" lang="en-US" altLang="ko-KR" sz="1400" dirty="0"/>
                <a:t>(with: items[</a:t>
              </a:r>
              <a:r>
                <a:rPr kumimoji="1" lang="en-US" altLang="ko-KR" sz="1400" dirty="0" err="1"/>
                <a:t>indexPath.item</a:t>
              </a:r>
              <a:r>
                <a:rPr kumimoji="1" lang="en-US" altLang="ko-KR" sz="1400" dirty="0"/>
                <a:t>])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    return cell</a:t>
              </a:r>
            </a:p>
            <a:p>
              <a:r>
                <a:rPr kumimoji="1" lang="en-US" altLang="ko-KR" sz="1400" dirty="0"/>
                <a:t> }</a:t>
              </a:r>
              <a:endParaRPr kumimoji="1" lang="ko-KR" altLang="en-US" sz="1400" dirty="0"/>
            </a:p>
          </p:txBody>
        </p:sp>
      </p:grp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2AC0A79B-917C-902F-86E4-BDB52C36980E}"/>
              </a:ext>
            </a:extLst>
          </p:cNvPr>
          <p:cNvSpPr/>
          <p:nvPr/>
        </p:nvSpPr>
        <p:spPr>
          <a:xfrm>
            <a:off x="372829" y="3706570"/>
            <a:ext cx="2901712" cy="2979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재사용할 </a:t>
            </a:r>
            <a:r>
              <a:rPr kumimoji="1" lang="en-US" altLang="ko-KR" sz="1400" dirty="0"/>
              <a:t>Cell</a:t>
            </a:r>
            <a:r>
              <a:rPr kumimoji="1" lang="ko-KR" altLang="en-US" sz="1400" dirty="0"/>
              <a:t>처리 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 위치 관리</a:t>
            </a:r>
          </a:p>
        </p:txBody>
      </p:sp>
    </p:spTree>
    <p:extLst>
      <p:ext uri="{BB962C8B-B14F-4D97-AF65-F5344CB8AC3E}">
        <p14:creationId xmlns:p14="http://schemas.microsoft.com/office/powerpoint/2010/main" val="171917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E9BD5-6009-DBF5-9207-6B95CCD43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94D87A-A83D-9B7A-4C92-06B95CCC779D}"/>
              </a:ext>
            </a:extLst>
          </p:cNvPr>
          <p:cNvSpPr txBox="1"/>
          <p:nvPr/>
        </p:nvSpPr>
        <p:spPr>
          <a:xfrm>
            <a:off x="234778" y="358346"/>
            <a:ext cx="464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CollectionView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Delegate/</a:t>
            </a:r>
            <a:r>
              <a:rPr kumimoji="1" lang="en-US" altLang="ko-KR" dirty="0" err="1"/>
              <a:t>DelegateSource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1ABC5-8800-7569-8D2B-6D6BDDF51388}"/>
              </a:ext>
            </a:extLst>
          </p:cNvPr>
          <p:cNvSpPr txBox="1"/>
          <p:nvPr/>
        </p:nvSpPr>
        <p:spPr>
          <a:xfrm>
            <a:off x="370702" y="925493"/>
            <a:ext cx="429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CollectionView</a:t>
            </a:r>
            <a:r>
              <a:rPr kumimoji="1" lang="ko-KR" altLang="en-US" dirty="0"/>
              <a:t>에서 재활용할 셀 관리</a:t>
            </a:r>
            <a:endParaRPr kumimoji="1"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6077E2-39DD-B845-F365-0F2D811C7DC5}"/>
              </a:ext>
            </a:extLst>
          </p:cNvPr>
          <p:cNvGrpSpPr/>
          <p:nvPr/>
        </p:nvGrpSpPr>
        <p:grpSpPr>
          <a:xfrm>
            <a:off x="234779" y="2374890"/>
            <a:ext cx="11635944" cy="4483109"/>
            <a:chOff x="815545" y="2390915"/>
            <a:chExt cx="11635944" cy="448310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1FDCAE-954D-ADEA-24FC-FB22319421D2}"/>
                </a:ext>
              </a:extLst>
            </p:cNvPr>
            <p:cNvSpPr/>
            <p:nvPr/>
          </p:nvSpPr>
          <p:spPr>
            <a:xfrm>
              <a:off x="815546" y="2390916"/>
              <a:ext cx="8662086" cy="11925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CE32B3-B515-A1D5-1215-72DB17578612}"/>
                </a:ext>
              </a:extLst>
            </p:cNvPr>
            <p:cNvSpPr/>
            <p:nvPr/>
          </p:nvSpPr>
          <p:spPr>
            <a:xfrm>
              <a:off x="815545" y="2390915"/>
              <a:ext cx="11635944" cy="44831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FE0D8D-4532-A8A6-C38C-E5208E11C8CA}"/>
                </a:ext>
              </a:extLst>
            </p:cNvPr>
            <p:cNvSpPr txBox="1"/>
            <p:nvPr/>
          </p:nvSpPr>
          <p:spPr>
            <a:xfrm>
              <a:off x="902044" y="2635077"/>
              <a:ext cx="11407803" cy="3970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 class </a:t>
              </a:r>
              <a:r>
                <a:rPr kumimoji="1" lang="en-US" altLang="ko-KR" sz="1400" dirty="0" err="1"/>
                <a:t>FirstTabController</a:t>
              </a:r>
              <a:r>
                <a:rPr kumimoji="1" lang="en-US" altLang="ko-KR" sz="1400" dirty="0"/>
                <a:t>: </a:t>
              </a:r>
              <a:r>
                <a:rPr kumimoji="1" lang="en-US" altLang="ko-KR" sz="1400" dirty="0" err="1"/>
                <a:t>UIViewController</a:t>
              </a:r>
              <a:r>
                <a:rPr kumimoji="1" lang="en-US" altLang="ko-KR" sz="1400" dirty="0"/>
                <a:t>, </a:t>
              </a:r>
              <a:r>
                <a:rPr kumimoji="1" lang="en-US" altLang="ko-KR" sz="1400" dirty="0" err="1"/>
                <a:t>UICollectionViewDelegate</a:t>
              </a:r>
              <a:r>
                <a:rPr kumimoji="1" lang="en-US" altLang="ko-KR" sz="1400" dirty="0"/>
                <a:t>, </a:t>
              </a:r>
              <a:r>
                <a:rPr kumimoji="1" lang="en-US" altLang="ko-KR" sz="1400" dirty="0" err="1"/>
                <a:t>UICollectionViewDataSource</a:t>
              </a:r>
              <a:r>
                <a:rPr kumimoji="1" lang="en-US" altLang="ko-KR" sz="1400" dirty="0"/>
                <a:t>, </a:t>
              </a:r>
              <a:r>
                <a:rPr kumimoji="1" lang="en-US" altLang="ko-KR" sz="1400" dirty="0" err="1"/>
                <a:t>UICollectionViewDelegateFlowLayout</a:t>
              </a:r>
              <a:r>
                <a:rPr kumimoji="1" lang="en-US" altLang="ko-KR" sz="1400" dirty="0"/>
                <a:t> {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    private var </a:t>
              </a:r>
              <a:r>
                <a:rPr kumimoji="1" lang="en-US" altLang="ko-KR" sz="1400" dirty="0" err="1"/>
                <a:t>collectionView</a:t>
              </a:r>
              <a:r>
                <a:rPr kumimoji="1" lang="en-US" altLang="ko-KR" sz="1400" dirty="0"/>
                <a:t>: </a:t>
              </a:r>
              <a:r>
                <a:rPr kumimoji="1" lang="en-US" altLang="ko-KR" sz="1400" dirty="0" err="1"/>
                <a:t>UICollectionView</a:t>
              </a:r>
              <a:r>
                <a:rPr kumimoji="1" lang="en-US" altLang="ko-KR" sz="1400" dirty="0"/>
                <a:t>! 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    private var items: [String] = [“Collection1”, “Collection2”, “Collection3”] </a:t>
              </a:r>
              <a:br>
                <a:rPr kumimoji="1" lang="en-US" altLang="ko-KR" sz="1400" dirty="0"/>
              </a:br>
              <a:br>
                <a:rPr kumimoji="1" lang="en-US" altLang="ko-KR" sz="1400" dirty="0"/>
              </a:br>
              <a:r>
                <a:rPr kumimoji="1" lang="en-US" altLang="ko-KR" sz="1400" dirty="0"/>
                <a:t>    override </a:t>
              </a:r>
              <a:r>
                <a:rPr kumimoji="1" lang="en-US" altLang="ko-KR" sz="1400" dirty="0" err="1"/>
                <a:t>func</a:t>
              </a:r>
              <a:r>
                <a:rPr kumimoji="1" lang="en-US" altLang="ko-KR" sz="1400" dirty="0"/>
                <a:t> </a:t>
              </a:r>
              <a:r>
                <a:rPr kumimoji="1" lang="en-US" altLang="ko-KR" sz="1400" dirty="0" err="1"/>
                <a:t>viewDidLoad</a:t>
              </a:r>
              <a:r>
                <a:rPr kumimoji="1" lang="en-US" altLang="ko-KR" sz="1400" dirty="0"/>
                <a:t>() {</a:t>
              </a:r>
            </a:p>
            <a:p>
              <a:r>
                <a:rPr kumimoji="1" lang="en-US" altLang="ko-KR" sz="1400" dirty="0"/>
                <a:t>          …</a:t>
              </a:r>
            </a:p>
            <a:p>
              <a:r>
                <a:rPr kumimoji="1" lang="en-US" altLang="ko-KR" sz="1400" dirty="0"/>
                <a:t>          let layout = </a:t>
              </a:r>
              <a:r>
                <a:rPr kumimoji="1" lang="en-US" altLang="ko-KR" sz="1400" dirty="0" err="1"/>
                <a:t>UICollectionViewFlowLayout</a:t>
              </a:r>
              <a:r>
                <a:rPr kumimoji="1" lang="en-US" altLang="ko-KR" sz="1400" dirty="0"/>
                <a:t>()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          </a:t>
              </a:r>
              <a:r>
                <a:rPr kumimoji="1" lang="en-US" altLang="ko-KR" sz="1400" dirty="0" err="1"/>
                <a:t>layout.minimumLineSpacing</a:t>
              </a:r>
              <a:r>
                <a:rPr kumimoji="1" lang="en-US" altLang="ko-KR" sz="1400" dirty="0"/>
                <a:t> = 10</a:t>
              </a:r>
            </a:p>
            <a:p>
              <a:r>
                <a:rPr kumimoji="1" lang="en-US" altLang="ko-KR" sz="1400" dirty="0"/>
                <a:t>          </a:t>
              </a:r>
            </a:p>
            <a:p>
              <a:r>
                <a:rPr kumimoji="1" lang="en-US" altLang="ko-KR" sz="1400" dirty="0"/>
                <a:t>          </a:t>
              </a:r>
              <a:r>
                <a:rPr kumimoji="1" lang="en-US" altLang="ko-KR" sz="1400" dirty="0" err="1"/>
                <a:t>collectionView</a:t>
              </a:r>
              <a:r>
                <a:rPr kumimoji="1" lang="en-US" altLang="ko-KR" sz="1400" dirty="0"/>
                <a:t> = </a:t>
              </a:r>
              <a:r>
                <a:rPr kumimoji="1" lang="en-US" altLang="ko-KR" sz="1400" dirty="0" err="1"/>
                <a:t>UICollecitonView</a:t>
              </a:r>
              <a:r>
                <a:rPr kumimoji="1" lang="en-US" altLang="ko-KR" sz="1400" dirty="0"/>
                <a:t>(frame: .zero, </a:t>
              </a:r>
              <a:r>
                <a:rPr kumimoji="1" lang="en-US" altLang="ko-KR" sz="1400" dirty="0" err="1"/>
                <a:t>collectionViewLayout</a:t>
              </a:r>
              <a:r>
                <a:rPr kumimoji="1" lang="en-US" altLang="ko-KR" sz="1400" dirty="0"/>
                <a:t>: layout)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          </a:t>
              </a:r>
              <a:r>
                <a:rPr kumimoji="1" lang="en-US" altLang="ko-KR" sz="1400" dirty="0" err="1"/>
                <a:t>collectionView.delegate</a:t>
              </a:r>
              <a:r>
                <a:rPr kumimoji="1" lang="en-US" altLang="ko-KR" sz="1400" dirty="0"/>
                <a:t> = self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          </a:t>
              </a:r>
              <a:r>
                <a:rPr kumimoji="1" lang="en-US" altLang="ko-KR" sz="1400" dirty="0" err="1"/>
                <a:t>collectionView.dataSource</a:t>
              </a:r>
              <a:r>
                <a:rPr kumimoji="1" lang="en-US" altLang="ko-KR" sz="1400" dirty="0"/>
                <a:t> = self</a:t>
              </a:r>
            </a:p>
            <a:p>
              <a:r>
                <a:rPr kumimoji="1" lang="en-US" altLang="ko-KR" sz="1400" dirty="0"/>
                <a:t>          </a:t>
              </a:r>
              <a:r>
                <a:rPr kumimoji="1" lang="en-US" altLang="ko-KR" sz="1400" dirty="0" err="1"/>
                <a:t>collectionView</a:t>
              </a:r>
              <a:r>
                <a:rPr kumimoji="1" lang="en-US" altLang="ko-KR" sz="1400" dirty="0"/>
                <a:t>..</a:t>
              </a:r>
              <a:r>
                <a:rPr kumimoji="1" lang="en-US" altLang="ko-KR" sz="1400" dirty="0" err="1"/>
                <a:t>backgroundColor</a:t>
              </a:r>
              <a:r>
                <a:rPr kumimoji="1" lang="en-US" altLang="ko-KR" sz="1400" dirty="0"/>
                <a:t> = .~~ 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 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          </a:t>
              </a:r>
              <a:r>
                <a:rPr kumimoji="1" lang="en-US" altLang="ko-KR" sz="1400" dirty="0" err="1"/>
                <a:t>collectionView.register</a:t>
              </a:r>
              <a:r>
                <a:rPr kumimoji="1" lang="en-US" altLang="ko-KR" sz="1400" dirty="0"/>
                <a:t>(</a:t>
              </a:r>
              <a:r>
                <a:rPr kumimoji="1" lang="en-US" altLang="ko-KR" sz="1400" dirty="0" err="1"/>
                <a:t>ParentCollectionViewCell.self</a:t>
              </a:r>
              <a:r>
                <a:rPr kumimoji="1" lang="en-US" altLang="ko-KR" sz="1400" dirty="0"/>
                <a:t>, </a:t>
              </a:r>
              <a:r>
                <a:rPr kumimoji="1" lang="en-US" altLang="ko-KR" sz="1400" dirty="0" err="1"/>
                <a:t>forCellWithReuseIdentifier</a:t>
              </a:r>
              <a:r>
                <a:rPr kumimoji="1" lang="en-US" altLang="ko-KR" sz="1400" dirty="0"/>
                <a:t>: “</a:t>
              </a:r>
              <a:r>
                <a:rPr kumimoji="1" lang="en-US" altLang="ko-KR" sz="1400" dirty="0" err="1"/>
                <a:t>ParentCell</a:t>
              </a:r>
              <a:r>
                <a:rPr kumimoji="1" lang="en-US" altLang="ko-KR" sz="1400" dirty="0"/>
                <a:t>”)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          </a:t>
              </a:r>
              <a:r>
                <a:rPr kumimoji="1" lang="en-US" altLang="ko-KR" sz="1400" dirty="0" err="1"/>
                <a:t>collectionView.translatesAutoresizingMaskIntoConstraints</a:t>
              </a:r>
              <a:r>
                <a:rPr kumimoji="1" lang="en-US" altLang="ko-KR" sz="1400" dirty="0"/>
                <a:t> = false</a:t>
              </a:r>
            </a:p>
            <a:p>
              <a:r>
                <a:rPr kumimoji="1" lang="en-US" altLang="ko-KR" sz="1400" dirty="0"/>
                <a:t>    }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 }</a:t>
              </a:r>
              <a:endParaRPr kumimoji="1" lang="ko-KR" altLang="en-US" sz="1400" dirty="0"/>
            </a:p>
          </p:txBody>
        </p:sp>
      </p:grp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1550E489-7F58-3CF6-10B4-49B6A81BB3C9}"/>
              </a:ext>
            </a:extLst>
          </p:cNvPr>
          <p:cNvSpPr/>
          <p:nvPr/>
        </p:nvSpPr>
        <p:spPr>
          <a:xfrm>
            <a:off x="234780" y="2076959"/>
            <a:ext cx="2901712" cy="2979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재사용할 </a:t>
            </a:r>
            <a:r>
              <a:rPr kumimoji="1" lang="en-US" altLang="ko-KR" sz="1400" dirty="0"/>
              <a:t>Cell</a:t>
            </a:r>
            <a:r>
              <a:rPr kumimoji="1" lang="ko-KR" altLang="en-US" sz="1400" dirty="0"/>
              <a:t>처리 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 위치 관리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2D59ED-6FA9-6CB3-9DBE-2CA5DE681125}"/>
              </a:ext>
            </a:extLst>
          </p:cNvPr>
          <p:cNvSpPr txBox="1"/>
          <p:nvPr/>
        </p:nvSpPr>
        <p:spPr>
          <a:xfrm>
            <a:off x="621955" y="1316560"/>
            <a:ext cx="104495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1)</a:t>
            </a:r>
            <a:r>
              <a:rPr kumimoji="1" lang="ko-KR" altLang="en-US" sz="1400" dirty="0"/>
              <a:t> 재사용 지시자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ParentCell</a:t>
            </a:r>
            <a:r>
              <a:rPr kumimoji="1" lang="ko-KR" altLang="en-US" sz="1400" dirty="0"/>
              <a:t> 이라는 녀석을 사용 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현재 클래스에서 사용하겠다고 등록을 먼저 해야함</a:t>
            </a:r>
            <a:br>
              <a:rPr kumimoji="1" lang="en-US" altLang="ko-KR" sz="1400" dirty="0"/>
            </a:br>
            <a:r>
              <a:rPr kumimoji="1" lang="en-US" altLang="ko-KR" sz="1400" dirty="0"/>
              <a:t>2)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ParentCollectionViewCell</a:t>
            </a:r>
            <a:r>
              <a:rPr kumimoji="1" lang="ko-KR" altLang="en-US" sz="1400" dirty="0"/>
              <a:t>이라는 클래스로부터 </a:t>
            </a:r>
            <a:r>
              <a:rPr kumimoji="1" lang="en-US" altLang="ko-KR" sz="1400" dirty="0"/>
              <a:t>Cell</a:t>
            </a:r>
            <a:r>
              <a:rPr kumimoji="1" lang="ko-KR" altLang="en-US" sz="1400" dirty="0"/>
              <a:t> 생성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보통 </a:t>
            </a:r>
            <a:r>
              <a:rPr kumimoji="1" lang="en-US" altLang="ko-KR" sz="1400" dirty="0" err="1"/>
              <a:t>UICollectionViewCell</a:t>
            </a:r>
            <a:r>
              <a:rPr kumimoji="1" lang="ko-KR" altLang="en-US" sz="1400" dirty="0"/>
              <a:t>로 기본 제공해주는 걸 활용하기도 하지만</a:t>
            </a:r>
            <a:br>
              <a:rPr kumimoji="1" lang="en-US" altLang="ko-KR" sz="1400" dirty="0"/>
            </a:br>
            <a:r>
              <a:rPr kumimoji="1" lang="ko-KR" altLang="en-US" sz="1400" dirty="0"/>
              <a:t>이것처럼 </a:t>
            </a:r>
            <a:r>
              <a:rPr kumimoji="1" lang="ko-KR" altLang="en-US" sz="1400" dirty="0" err="1"/>
              <a:t>커스텀해서</a:t>
            </a:r>
            <a:r>
              <a:rPr kumimoji="1" lang="ko-KR" altLang="en-US" sz="1400" dirty="0"/>
              <a:t> 사용할 수 있음</a:t>
            </a:r>
            <a:r>
              <a:rPr kumimoji="1"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757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30CF7-21CB-BFAD-1556-03C08AC1A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57568B-0483-D30E-C43B-C2F8DEA51443}"/>
              </a:ext>
            </a:extLst>
          </p:cNvPr>
          <p:cNvSpPr txBox="1"/>
          <p:nvPr/>
        </p:nvSpPr>
        <p:spPr>
          <a:xfrm>
            <a:off x="234778" y="358346"/>
            <a:ext cx="464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CollectionView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Delegate/</a:t>
            </a:r>
            <a:r>
              <a:rPr kumimoji="1" lang="en-US" altLang="ko-KR" dirty="0" err="1"/>
              <a:t>DelegateSource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22A80-FD3B-D89E-6A58-7ACEE0F7E57C}"/>
              </a:ext>
            </a:extLst>
          </p:cNvPr>
          <p:cNvSpPr txBox="1"/>
          <p:nvPr/>
        </p:nvSpPr>
        <p:spPr>
          <a:xfrm>
            <a:off x="370702" y="925493"/>
            <a:ext cx="485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translatesAutoresizingMaskIntoConstraints</a:t>
            </a:r>
            <a:endParaRPr kumimoji="1"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31A34-7B3A-14D4-217D-BBD80BB777FC}"/>
              </a:ext>
            </a:extLst>
          </p:cNvPr>
          <p:cNvSpPr txBox="1"/>
          <p:nvPr/>
        </p:nvSpPr>
        <p:spPr>
          <a:xfrm>
            <a:off x="621955" y="1316560"/>
            <a:ext cx="9374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- </a:t>
            </a:r>
            <a:r>
              <a:rPr kumimoji="1" lang="en-US" altLang="ko-KR" sz="1400" dirty="0" err="1"/>
              <a:t>UICollectionView</a:t>
            </a:r>
            <a:r>
              <a:rPr kumimoji="1" lang="ko-KR" altLang="en-US" sz="1400" dirty="0"/>
              <a:t> 객체에서 자동으로 생성되는 </a:t>
            </a:r>
            <a:r>
              <a:rPr kumimoji="1" lang="en-US" altLang="ko-KR" sz="1400" dirty="0" err="1"/>
              <a:t>Autoresizing</a:t>
            </a:r>
            <a:r>
              <a:rPr kumimoji="1" lang="en-US" altLang="ko-KR" sz="1400" dirty="0"/>
              <a:t> Mask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Auto Layout Constraints</a:t>
            </a:r>
            <a:r>
              <a:rPr kumimoji="1" lang="ko-KR" altLang="en-US" sz="1400" dirty="0"/>
              <a:t>로 변환하지 않도록</a:t>
            </a:r>
            <a:br>
              <a:rPr kumimoji="1" lang="en-US" altLang="ko-KR" sz="1400" dirty="0"/>
            </a:br>
            <a:r>
              <a:rPr kumimoji="1" lang="ko-KR" altLang="en-US" sz="1400" dirty="0"/>
              <a:t>설정하는 코드 </a:t>
            </a:r>
            <a:endParaRPr kumimoji="1" lang="en-US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CF2D2-0CAB-0056-E0DF-D13623ADFB71}"/>
              </a:ext>
            </a:extLst>
          </p:cNvPr>
          <p:cNvSpPr txBox="1"/>
          <p:nvPr/>
        </p:nvSpPr>
        <p:spPr>
          <a:xfrm>
            <a:off x="541390" y="2012657"/>
            <a:ext cx="7667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iOS</a:t>
            </a:r>
            <a:r>
              <a:rPr kumimoji="1" lang="ko-KR" altLang="en-US" sz="1400" dirty="0"/>
              <a:t>에서 뷰의 레이아웃을 정의하는 방법 </a:t>
            </a:r>
            <a:r>
              <a:rPr kumimoji="1" lang="en-US" altLang="ko-KR" sz="1400" dirty="0"/>
              <a:t>1)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Autoresizing</a:t>
            </a:r>
            <a:r>
              <a:rPr kumimoji="1" lang="en-US" altLang="ko-KR" sz="1400" dirty="0"/>
              <a:t> Mask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2) Auto Layout </a:t>
            </a:r>
            <a:r>
              <a:rPr kumimoji="1" lang="ko-KR" altLang="en-US" sz="1400" dirty="0"/>
              <a:t>두 가지가 있음</a:t>
            </a:r>
            <a:endParaRPr kumimoji="1"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41027-6BEA-930E-8865-8FBAC1549FBA}"/>
              </a:ext>
            </a:extLst>
          </p:cNvPr>
          <p:cNvSpPr/>
          <p:nvPr/>
        </p:nvSpPr>
        <p:spPr>
          <a:xfrm>
            <a:off x="621955" y="3038266"/>
            <a:ext cx="2856718" cy="129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부모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1A0E2-8DE1-E9A4-C799-7EEC98F48A76}"/>
              </a:ext>
            </a:extLst>
          </p:cNvPr>
          <p:cNvSpPr txBox="1"/>
          <p:nvPr/>
        </p:nvSpPr>
        <p:spPr>
          <a:xfrm>
            <a:off x="621955" y="2607276"/>
            <a:ext cx="21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Autoresizing</a:t>
            </a:r>
            <a:r>
              <a:rPr kumimoji="1" lang="en-US" altLang="ko-KR" dirty="0"/>
              <a:t> Mask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8742A0-FE6F-7037-89EA-A13F65991491}"/>
              </a:ext>
            </a:extLst>
          </p:cNvPr>
          <p:cNvSpPr/>
          <p:nvPr/>
        </p:nvSpPr>
        <p:spPr>
          <a:xfrm>
            <a:off x="4319909" y="2833113"/>
            <a:ext cx="1023799" cy="595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자식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E3AB716-B5FB-E288-85DF-E911FBF5D2A5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3478673" y="3131057"/>
            <a:ext cx="841236" cy="555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9B70C4-F228-CFFC-7312-89A568F8AEB6}"/>
              </a:ext>
            </a:extLst>
          </p:cNvPr>
          <p:cNvSpPr txBox="1"/>
          <p:nvPr/>
        </p:nvSpPr>
        <p:spPr>
          <a:xfrm>
            <a:off x="3899291" y="3600371"/>
            <a:ext cx="5477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부모 뷰의 크기나 위치 변화에 따라 자동으로 크기 및 위치를 조정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F3B0FF-82D0-2C0B-A9E2-1B6806231CE6}"/>
              </a:ext>
            </a:extLst>
          </p:cNvPr>
          <p:cNvSpPr/>
          <p:nvPr/>
        </p:nvSpPr>
        <p:spPr>
          <a:xfrm>
            <a:off x="621955" y="5053557"/>
            <a:ext cx="1312011" cy="595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View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5EF44-2ADA-57C5-B74E-918A7B47266F}"/>
              </a:ext>
            </a:extLst>
          </p:cNvPr>
          <p:cNvSpPr txBox="1"/>
          <p:nvPr/>
        </p:nvSpPr>
        <p:spPr>
          <a:xfrm>
            <a:off x="621955" y="4622567"/>
            <a:ext cx="146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Auto Layout</a:t>
            </a:r>
            <a:endParaRPr kumimoji="1"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616627-C703-68C6-4F52-B70819D09D14}"/>
              </a:ext>
            </a:extLst>
          </p:cNvPr>
          <p:cNvSpPr/>
          <p:nvPr/>
        </p:nvSpPr>
        <p:spPr>
          <a:xfrm>
            <a:off x="4319909" y="4848404"/>
            <a:ext cx="1023799" cy="595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View</a:t>
            </a:r>
            <a:endParaRPr kumimoji="1"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E8718CF-727E-FD7D-9608-F6BB7F0EE5AF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1933966" y="5146348"/>
            <a:ext cx="2385943" cy="205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DCC9F5-A982-0CEF-2FD4-3C20AC71AA22}"/>
              </a:ext>
            </a:extLst>
          </p:cNvPr>
          <p:cNvSpPr txBox="1"/>
          <p:nvPr/>
        </p:nvSpPr>
        <p:spPr>
          <a:xfrm>
            <a:off x="3899291" y="5615662"/>
            <a:ext cx="5703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뷰와 뷰를 동등한 관계로 보고 그 사이의 관계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제약조건</a:t>
            </a:r>
            <a:r>
              <a:rPr kumimoji="1" lang="en-US" altLang="ko-KR" sz="1400" dirty="0"/>
              <a:t>)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통해 조정</a:t>
            </a:r>
          </a:p>
        </p:txBody>
      </p:sp>
    </p:spTree>
    <p:extLst>
      <p:ext uri="{BB962C8B-B14F-4D97-AF65-F5344CB8AC3E}">
        <p14:creationId xmlns:p14="http://schemas.microsoft.com/office/powerpoint/2010/main" val="73444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3649D-88CB-4E20-B01C-D987304E2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3EF7C-3B6B-71FA-E598-48466439B879}"/>
              </a:ext>
            </a:extLst>
          </p:cNvPr>
          <p:cNvSpPr txBox="1"/>
          <p:nvPr/>
        </p:nvSpPr>
        <p:spPr>
          <a:xfrm>
            <a:off x="234778" y="358346"/>
            <a:ext cx="464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CollectionView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Delegate/</a:t>
            </a:r>
            <a:r>
              <a:rPr kumimoji="1" lang="en-US" altLang="ko-KR" dirty="0" err="1"/>
              <a:t>DelegateSource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46D81-2FC4-90B4-B92E-088FBB528467}"/>
              </a:ext>
            </a:extLst>
          </p:cNvPr>
          <p:cNvSpPr txBox="1"/>
          <p:nvPr/>
        </p:nvSpPr>
        <p:spPr>
          <a:xfrm>
            <a:off x="370702" y="925493"/>
            <a:ext cx="485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translatesAutoresizingMaskIntoConstraints</a:t>
            </a:r>
            <a:endParaRPr kumimoji="1"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4D80F7-CD81-A476-50E1-D54B99539618}"/>
              </a:ext>
            </a:extLst>
          </p:cNvPr>
          <p:cNvSpPr txBox="1"/>
          <p:nvPr/>
        </p:nvSpPr>
        <p:spPr>
          <a:xfrm>
            <a:off x="621955" y="1316560"/>
            <a:ext cx="100078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기본적으로 </a:t>
            </a:r>
            <a:r>
              <a:rPr kumimoji="1" lang="en-US" altLang="ko-KR" sz="1400" dirty="0"/>
              <a:t>true  </a:t>
            </a:r>
            <a:r>
              <a:rPr kumimoji="1" lang="en-US" altLang="ko-KR" sz="1400" dirty="0">
                <a:sym typeface="Wingdings" pitchFamily="2" charset="2"/>
              </a:rPr>
              <a:t> Auto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Layout</a:t>
            </a:r>
            <a:r>
              <a:rPr kumimoji="1" lang="ko-KR" altLang="en-US" sz="1400" dirty="0">
                <a:sym typeface="Wingdings" pitchFamily="2" charset="2"/>
              </a:rPr>
              <a:t>을 사용하지 않는 경우 뷰가 기존의 </a:t>
            </a:r>
            <a:r>
              <a:rPr kumimoji="1" lang="en-US" altLang="ko-KR" sz="1400" dirty="0" err="1">
                <a:sym typeface="Wingdings" pitchFamily="2" charset="2"/>
              </a:rPr>
              <a:t>Autoresizing</a:t>
            </a:r>
            <a:r>
              <a:rPr kumimoji="1" lang="en-US" altLang="ko-KR" sz="1400" dirty="0">
                <a:sym typeface="Wingdings" pitchFamily="2" charset="2"/>
              </a:rPr>
              <a:t> Mask</a:t>
            </a:r>
            <a:r>
              <a:rPr kumimoji="1" lang="ko-KR" altLang="en-US" sz="1400" dirty="0" err="1">
                <a:sym typeface="Wingdings" pitchFamily="2" charset="2"/>
              </a:rPr>
              <a:t>를</a:t>
            </a:r>
            <a:r>
              <a:rPr kumimoji="1" lang="ko-KR" altLang="en-US" sz="1400" dirty="0">
                <a:sym typeface="Wingdings" pitchFamily="2" charset="2"/>
              </a:rPr>
              <a:t> 기반으로 레이아웃을 잡음</a:t>
            </a:r>
            <a:endParaRPr kumimoji="1" lang="en-US" altLang="ko-KR" sz="1400" dirty="0">
              <a:sym typeface="Wingdings" pitchFamily="2" charset="2"/>
            </a:endParaRPr>
          </a:p>
          <a:p>
            <a:r>
              <a:rPr kumimoji="1" lang="ko-KR" altLang="en-US" sz="1400" dirty="0">
                <a:sym typeface="Wingdings" pitchFamily="2" charset="2"/>
              </a:rPr>
              <a:t>셋팅을 </a:t>
            </a:r>
            <a:r>
              <a:rPr kumimoji="1" lang="en-US" altLang="ko-KR" sz="1400" dirty="0">
                <a:sym typeface="Wingdings" pitchFamily="2" charset="2"/>
              </a:rPr>
              <a:t>false</a:t>
            </a:r>
            <a:r>
              <a:rPr kumimoji="1" lang="ko-KR" altLang="en-US" sz="1400" dirty="0">
                <a:sym typeface="Wingdings" pitchFamily="2" charset="2"/>
              </a:rPr>
              <a:t>로 </a:t>
            </a:r>
            <a:r>
              <a:rPr kumimoji="1" lang="ko-KR" altLang="en-US" sz="1400" dirty="0" err="1">
                <a:sym typeface="Wingdings" pitchFamily="2" charset="2"/>
              </a:rPr>
              <a:t>해야하는</a:t>
            </a:r>
            <a:r>
              <a:rPr kumimoji="1" lang="ko-KR" altLang="en-US" sz="1400" dirty="0">
                <a:sym typeface="Wingdings" pitchFamily="2" charset="2"/>
              </a:rPr>
              <a:t> 이유는 </a:t>
            </a:r>
            <a:r>
              <a:rPr kumimoji="1" lang="en-US" altLang="ko-KR" sz="1400" dirty="0" err="1">
                <a:sym typeface="Wingdings" pitchFamily="2" charset="2"/>
              </a:rPr>
              <a:t>Autoresizing</a:t>
            </a:r>
            <a:r>
              <a:rPr kumimoji="1" lang="en-US" altLang="ko-KR" sz="1400" dirty="0">
                <a:sym typeface="Wingdings" pitchFamily="2" charset="2"/>
              </a:rPr>
              <a:t> Mask</a:t>
            </a:r>
            <a:r>
              <a:rPr kumimoji="1" lang="ko-KR" altLang="en-US" sz="1400" dirty="0" err="1">
                <a:sym typeface="Wingdings" pitchFamily="2" charset="2"/>
              </a:rPr>
              <a:t>를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Auto Layout</a:t>
            </a:r>
            <a:r>
              <a:rPr kumimoji="1" lang="ko-KR" altLang="en-US" sz="1400" dirty="0">
                <a:sym typeface="Wingdings" pitchFamily="2" charset="2"/>
              </a:rPr>
              <a:t> 제약으로 변환하지 않겠다는 의미로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부모의 뷰에 따라 </a:t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ko-KR" altLang="en-US" sz="1400" dirty="0">
                <a:sym typeface="Wingdings" pitchFamily="2" charset="2"/>
              </a:rPr>
              <a:t>변동하는 것이 아니라 </a:t>
            </a:r>
            <a:r>
              <a:rPr kumimoji="1" lang="en-US" altLang="ko-KR" sz="1400" dirty="0" err="1">
                <a:sym typeface="Wingdings" pitchFamily="2" charset="2"/>
              </a:rPr>
              <a:t>NSLayoutConstraint</a:t>
            </a:r>
            <a:r>
              <a:rPr kumimoji="1" lang="ko-KR" altLang="en-US" sz="1400" dirty="0" err="1">
                <a:sym typeface="Wingdings" pitchFamily="2" charset="2"/>
              </a:rPr>
              <a:t>를</a:t>
            </a:r>
            <a:r>
              <a:rPr kumimoji="1" lang="ko-KR" altLang="en-US" sz="1400" dirty="0">
                <a:sym typeface="Wingdings" pitchFamily="2" charset="2"/>
              </a:rPr>
              <a:t> 통해서 제약을 추가함으로써 직접 관리가 가능합니다</a:t>
            </a:r>
            <a:r>
              <a:rPr kumimoji="1" lang="en-US" altLang="ko-KR" sz="1400" dirty="0">
                <a:sym typeface="Wingdings" pitchFamily="2" charset="2"/>
              </a:rPr>
              <a:t>.</a:t>
            </a:r>
            <a:br>
              <a:rPr kumimoji="1" lang="en-US" altLang="ko-KR" sz="1400" dirty="0">
                <a:sym typeface="Wingdings" pitchFamily="2" charset="2"/>
              </a:rPr>
            </a:b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false</a:t>
            </a:r>
            <a:r>
              <a:rPr kumimoji="1" lang="ko-KR" altLang="en-US" sz="1400" dirty="0">
                <a:sym typeface="Wingdings" pitchFamily="2" charset="2"/>
              </a:rPr>
              <a:t>로 하게 되면 불필요한 </a:t>
            </a:r>
            <a:r>
              <a:rPr kumimoji="1" lang="en-US" altLang="ko-KR" sz="1400" dirty="0" err="1">
                <a:sym typeface="Wingdings" pitchFamily="2" charset="2"/>
              </a:rPr>
              <a:t>Autoresizing</a:t>
            </a:r>
            <a:r>
              <a:rPr kumimoji="1" lang="en-US" altLang="ko-KR" sz="1400" dirty="0">
                <a:sym typeface="Wingdings" pitchFamily="2" charset="2"/>
              </a:rPr>
              <a:t> Constraints</a:t>
            </a:r>
            <a:r>
              <a:rPr kumimoji="1" lang="ko-KR" altLang="en-US" sz="1400" dirty="0">
                <a:sym typeface="Wingdings" pitchFamily="2" charset="2"/>
              </a:rPr>
              <a:t>가 생성되지 않기 때문에 직접 규제를 진행할 수 있습니다</a:t>
            </a:r>
            <a:r>
              <a:rPr kumimoji="1" lang="en-US" altLang="ko-KR" sz="1400" dirty="0">
                <a:sym typeface="Wingdings" pitchFamily="2" charset="2"/>
              </a:rPr>
              <a:t>.</a:t>
            </a:r>
            <a:br>
              <a:rPr kumimoji="1" lang="en-US" altLang="ko-KR" sz="1400" dirty="0">
                <a:sym typeface="Wingdings" pitchFamily="2" charset="2"/>
              </a:rPr>
            </a:br>
            <a:endParaRPr kumimoji="1"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DCAD0-38AB-B8D8-9870-8705971061A5}"/>
              </a:ext>
            </a:extLst>
          </p:cNvPr>
          <p:cNvSpPr txBox="1"/>
          <p:nvPr/>
        </p:nvSpPr>
        <p:spPr>
          <a:xfrm>
            <a:off x="337802" y="3103126"/>
            <a:ext cx="971549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NSLayoutConstraint.activate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(</a:t>
            </a:r>
          </a:p>
          <a:p>
            <a:r>
              <a:rPr lang="en" altLang="ko-KR" sz="1400" dirty="0">
                <a:effectLst/>
                <a:latin typeface="Helvetica Neue" panose="02000503000000020004" pitchFamily="2" charset="0"/>
              </a:rPr>
              <a:t>            [</a:t>
            </a:r>
          </a:p>
          <a:p>
            <a:r>
              <a:rPr lang="en" altLang="ko-KR" sz="1400" dirty="0">
                <a:effectLst/>
                <a:latin typeface="Helvetica Neue" panose="02000503000000020004" pitchFamily="2" charset="0"/>
              </a:rPr>
              <a:t>               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addImage.topAnchor.constraint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equalTo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view.safeAreaLayoutGuide.topAnchor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, constant: 10),</a:t>
            </a:r>
          </a:p>
          <a:p>
            <a:r>
              <a:rPr lang="en" altLang="ko-KR" sz="1400" dirty="0">
                <a:effectLst/>
                <a:latin typeface="Helvetica Neue" panose="02000503000000020004" pitchFamily="2" charset="0"/>
              </a:rPr>
              <a:t>               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addImage.leadingAnchor.constraint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equalTo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view.leadingAnchor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, constant: 20),</a:t>
            </a:r>
          </a:p>
          <a:p>
            <a:r>
              <a:rPr lang="en" altLang="ko-KR" sz="1400" dirty="0">
                <a:effectLst/>
                <a:latin typeface="Helvetica Neue" panose="02000503000000020004" pitchFamily="2" charset="0"/>
              </a:rPr>
              <a:t>               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label.topAnchor.constraint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equalTo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view.safeAreaLayoutGuide.topAnchor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, constant: 10), //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safeArea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400" dirty="0">
                <a:effectLst/>
                <a:latin typeface="Helvetica Neue" panose="02000503000000020004" pitchFamily="2" charset="0"/>
              </a:rPr>
              <a:t>레이아웃 가이드의 상단 </a:t>
            </a:r>
            <a:r>
              <a:rPr lang="en-US" altLang="ko-KR" sz="1400" dirty="0">
                <a:effectLst/>
                <a:latin typeface="Helvetica Neue" panose="02000503000000020004" pitchFamily="2" charset="0"/>
              </a:rPr>
              <a:t>10</a:t>
            </a:r>
            <a:r>
              <a:rPr lang="ko-KR" altLang="en-US" sz="1400" dirty="0">
                <a:effectLst/>
                <a:latin typeface="Helvetica Neue" panose="02000503000000020004" pitchFamily="2" charset="0"/>
              </a:rPr>
              <a:t>포인트 띄우기</a:t>
            </a:r>
          </a:p>
          <a:p>
            <a:r>
              <a:rPr lang="ko-KR" altLang="en-US" sz="1400" dirty="0">
                <a:effectLst/>
                <a:latin typeface="Helvetica Neue" panose="02000503000000020004" pitchFamily="2" charset="0"/>
              </a:rPr>
              <a:t>               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label.leadingAnchor.constraint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equalTo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addImage.trailingAnchor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, constant: 20),</a:t>
            </a:r>
          </a:p>
          <a:p>
            <a:r>
              <a:rPr lang="en" altLang="ko-KR" sz="1400" dirty="0">
                <a:effectLst/>
                <a:latin typeface="Helvetica Neue" panose="02000503000000020004" pitchFamily="2" charset="0"/>
              </a:rPr>
              <a:t>               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borderView.heightAnchor.constraint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equalToConstant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: 1),</a:t>
            </a:r>
          </a:p>
          <a:p>
            <a:r>
              <a:rPr lang="en" altLang="ko-KR" sz="1400" dirty="0">
                <a:effectLst/>
                <a:latin typeface="Helvetica Neue" panose="02000503000000020004" pitchFamily="2" charset="0"/>
              </a:rPr>
              <a:t>               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borderView.leadingAnchor.constraint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equalTo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view.safeAreaLayoutGuide.leadingAnchor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, constant: 0),</a:t>
            </a:r>
          </a:p>
          <a:p>
            <a:r>
              <a:rPr lang="en" altLang="ko-KR" sz="1400" dirty="0">
                <a:effectLst/>
                <a:latin typeface="Helvetica Neue" panose="02000503000000020004" pitchFamily="2" charset="0"/>
              </a:rPr>
              <a:t>               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borderView.topAnchor.constraint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equalTo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addImage.bottomAnchor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, constant: 15),</a:t>
            </a:r>
          </a:p>
          <a:p>
            <a:r>
              <a:rPr lang="en" altLang="ko-KR" sz="1400" dirty="0">
                <a:effectLst/>
                <a:latin typeface="Helvetica Neue" panose="02000503000000020004" pitchFamily="2" charset="0"/>
              </a:rPr>
              <a:t>               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borderView.trailingAnchor.constraint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equalTo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view.safeAreaLayoutGuide.trailingAnchor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, constant: 0),</a:t>
            </a:r>
          </a:p>
          <a:p>
            <a:r>
              <a:rPr lang="en" altLang="ko-KR" sz="1400" dirty="0">
                <a:effectLst/>
                <a:latin typeface="Helvetica Neue" panose="02000503000000020004" pitchFamily="2" charset="0"/>
              </a:rPr>
              <a:t>               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collectionView.topAnchor.constraint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equalTo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borderView.bottomAnchor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, constant: 10),</a:t>
            </a:r>
          </a:p>
          <a:p>
            <a:r>
              <a:rPr lang="en" altLang="ko-KR" sz="1400" dirty="0">
                <a:effectLst/>
                <a:latin typeface="Helvetica Neue" panose="02000503000000020004" pitchFamily="2" charset="0"/>
              </a:rPr>
              <a:t>               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collectionView.bottomAnchor.constraint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equalTo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view.safeAreaLayoutGuide.bottomAnchor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, constant: 0),</a:t>
            </a:r>
          </a:p>
          <a:p>
            <a:r>
              <a:rPr lang="en" altLang="ko-KR" sz="1400" dirty="0">
                <a:effectLst/>
                <a:latin typeface="Helvetica Neue" panose="02000503000000020004" pitchFamily="2" charset="0"/>
              </a:rPr>
              <a:t>               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collectionView.leadingAnchor.constraint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equalTo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view.safeAreaLayoutGuide.leadingAnchor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, constant: 0),</a:t>
            </a:r>
          </a:p>
          <a:p>
            <a:r>
              <a:rPr lang="en" altLang="ko-KR" sz="1400" dirty="0">
                <a:effectLst/>
                <a:latin typeface="Helvetica Neue" panose="02000503000000020004" pitchFamily="2" charset="0"/>
              </a:rPr>
              <a:t>               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collectionView.trailingAnchor.constraint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equalTo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view.safeAreaLayoutGuide.trailingAnchor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, constant: 0)</a:t>
            </a:r>
          </a:p>
          <a:p>
            <a:r>
              <a:rPr lang="en" altLang="ko-KR" sz="1400" dirty="0">
                <a:effectLst/>
                <a:latin typeface="Helvetica Neue" panose="02000503000000020004" pitchFamily="2" charset="0"/>
              </a:rPr>
              <a:t>            ]</a:t>
            </a:r>
          </a:p>
          <a:p>
            <a:r>
              <a:rPr lang="en" altLang="ko-KR" sz="1400" dirty="0">
                <a:effectLst/>
                <a:latin typeface="Helvetica Neue" panose="02000503000000020004" pitchFamily="2" charset="0"/>
              </a:rPr>
              <a:t>        )</a:t>
            </a:r>
          </a:p>
        </p:txBody>
      </p:sp>
    </p:spTree>
    <p:extLst>
      <p:ext uri="{BB962C8B-B14F-4D97-AF65-F5344CB8AC3E}">
        <p14:creationId xmlns:p14="http://schemas.microsoft.com/office/powerpoint/2010/main" val="124313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88322-1D07-CA91-CA3F-CD5252E93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7039F8-52B5-F26C-1E87-ADAF0A9BCD28}"/>
              </a:ext>
            </a:extLst>
          </p:cNvPr>
          <p:cNvSpPr txBox="1"/>
          <p:nvPr/>
        </p:nvSpPr>
        <p:spPr>
          <a:xfrm>
            <a:off x="234778" y="358346"/>
            <a:ext cx="464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CollectionView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Delegate/</a:t>
            </a:r>
            <a:r>
              <a:rPr kumimoji="1" lang="en-US" altLang="ko-KR" dirty="0" err="1"/>
              <a:t>DelegateSource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4BE1B-658B-C5D0-C0F1-5831969DC235}"/>
              </a:ext>
            </a:extLst>
          </p:cNvPr>
          <p:cNvSpPr txBox="1"/>
          <p:nvPr/>
        </p:nvSpPr>
        <p:spPr>
          <a:xfrm>
            <a:off x="370702" y="925493"/>
            <a:ext cx="429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CollectionView</a:t>
            </a:r>
            <a:r>
              <a:rPr kumimoji="1" lang="ko-KR" altLang="en-US" dirty="0"/>
              <a:t>에서 재활용할 셀 관리</a:t>
            </a:r>
            <a:endParaRPr kumimoji="1"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4BF338D-D773-B8F4-0D79-8C3C68BFAD71}"/>
              </a:ext>
            </a:extLst>
          </p:cNvPr>
          <p:cNvGrpSpPr/>
          <p:nvPr/>
        </p:nvGrpSpPr>
        <p:grpSpPr>
          <a:xfrm>
            <a:off x="154408" y="2644106"/>
            <a:ext cx="12037592" cy="3855548"/>
            <a:chOff x="815544" y="2390916"/>
            <a:chExt cx="12037592" cy="38555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1A80A6-8F6E-1D54-8889-A41F970C64E8}"/>
                </a:ext>
              </a:extLst>
            </p:cNvPr>
            <p:cNvSpPr/>
            <p:nvPr/>
          </p:nvSpPr>
          <p:spPr>
            <a:xfrm>
              <a:off x="815546" y="2390916"/>
              <a:ext cx="8662086" cy="11925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3D0958E-C8F8-159F-ECF5-9CCBB7BBDAD2}"/>
                </a:ext>
              </a:extLst>
            </p:cNvPr>
            <p:cNvSpPr/>
            <p:nvPr/>
          </p:nvSpPr>
          <p:spPr>
            <a:xfrm>
              <a:off x="815544" y="2390916"/>
              <a:ext cx="11951091" cy="38555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3976BF-E162-BE59-19B1-4F5E57FDCD28}"/>
                </a:ext>
              </a:extLst>
            </p:cNvPr>
            <p:cNvSpPr txBox="1"/>
            <p:nvPr/>
          </p:nvSpPr>
          <p:spPr>
            <a:xfrm>
              <a:off x="902044" y="2635077"/>
              <a:ext cx="11951092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 class </a:t>
              </a:r>
              <a:r>
                <a:rPr kumimoji="1" lang="en-US" altLang="ko-KR" sz="1400" dirty="0" err="1"/>
                <a:t>ParentCollectionViewCell</a:t>
              </a:r>
              <a:r>
                <a:rPr kumimoji="1" lang="en-US" altLang="ko-KR" sz="1400" dirty="0"/>
                <a:t>: </a:t>
              </a:r>
              <a:r>
                <a:rPr kumimoji="1" lang="en-US" altLang="ko-KR" sz="1400" dirty="0" err="1"/>
                <a:t>UICollectionViewCell</a:t>
              </a:r>
              <a:r>
                <a:rPr kumimoji="1" lang="en-US" altLang="ko-KR" sz="1400" dirty="0"/>
                <a:t>, </a:t>
              </a:r>
              <a:r>
                <a:rPr kumimoji="1" lang="en-US" altLang="ko-KR" sz="1400" dirty="0" err="1"/>
                <a:t>UICollectionViewDelegate</a:t>
              </a:r>
              <a:r>
                <a:rPr kumimoji="1" lang="en-US" altLang="ko-KR" sz="1400" dirty="0"/>
                <a:t>, </a:t>
              </a:r>
              <a:r>
                <a:rPr kumimoji="1" lang="en-US" altLang="ko-KR" sz="1400" dirty="0" err="1"/>
                <a:t>UICollectionViewDataSource</a:t>
              </a:r>
              <a:r>
                <a:rPr kumimoji="1" lang="en-US" altLang="ko-KR" sz="1400" dirty="0"/>
                <a:t>,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 </a:t>
              </a:r>
              <a:r>
                <a:rPr kumimoji="1" lang="en-US" altLang="ko-KR" sz="1400" dirty="0" err="1"/>
                <a:t>UICollectionViewDelegateFlowLayout</a:t>
              </a:r>
              <a:r>
                <a:rPr kumimoji="1" lang="en-US" altLang="ko-KR" sz="1400" dirty="0"/>
                <a:t> {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   private var </a:t>
              </a:r>
              <a:r>
                <a:rPr kumimoji="1" lang="en-US" altLang="ko-KR" sz="1400" dirty="0" err="1"/>
                <a:t>subCollectionView</a:t>
              </a:r>
              <a:r>
                <a:rPr kumimoji="1" lang="en-US" altLang="ko-KR" sz="1400" dirty="0"/>
                <a:t>: </a:t>
              </a:r>
              <a:r>
                <a:rPr kumimoji="1" lang="en-US" altLang="ko-KR" sz="1400" dirty="0" err="1"/>
                <a:t>UICollectionView</a:t>
              </a:r>
              <a:r>
                <a:rPr kumimoji="1" lang="en-US" altLang="ko-KR" sz="1400" dirty="0"/>
                <a:t>!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   Private var </a:t>
              </a:r>
              <a:r>
                <a:rPr kumimoji="1" lang="en-US" altLang="ko-KR" sz="1400" dirty="0" err="1"/>
                <a:t>subItems</a:t>
              </a:r>
              <a:r>
                <a:rPr kumimoji="1" lang="en-US" altLang="ko-KR" sz="1400" dirty="0"/>
                <a:t>: [Collection] = [Collection(title: “title1”, </a:t>
              </a:r>
              <a:r>
                <a:rPr kumimoji="1" lang="en-US" altLang="ko-KR" sz="1400" dirty="0" err="1"/>
                <a:t>requestCount</a:t>
              </a:r>
              <a:r>
                <a:rPr kumimoji="1" lang="en-US" altLang="ko-KR" sz="1400" dirty="0"/>
                <a:t>: 1, </a:t>
              </a:r>
              <a:r>
                <a:rPr kumimoji="1" lang="en-US" altLang="ko-KR" sz="1400" dirty="0" err="1"/>
                <a:t>imgMenu</a:t>
              </a:r>
              <a:r>
                <a:rPr kumimoji="1" lang="en-US" altLang="ko-KR" sz="1400" dirty="0"/>
                <a:t>: </a:t>
              </a:r>
              <a:r>
                <a:rPr kumimoji="1" lang="en-US" altLang="ko-KR" sz="1400" dirty="0" err="1"/>
                <a:t>UIImageView</a:t>
              </a:r>
              <a:r>
                <a:rPr kumimoji="1" lang="en-US" altLang="ko-KR" sz="1400" dirty="0"/>
                <a:t>(image: </a:t>
              </a:r>
              <a:r>
                <a:rPr kumimoji="1" lang="en-US" altLang="ko-KR" sz="1400" dirty="0" err="1"/>
                <a:t>UIImage</a:t>
              </a:r>
              <a:r>
                <a:rPr kumimoji="1" lang="en-US" altLang="ko-KR" sz="1400" dirty="0"/>
                <a:t>(</a:t>
              </a:r>
              <a:r>
                <a:rPr kumimoji="1" lang="en-US" altLang="ko-KR" sz="1400" dirty="0" err="1"/>
                <a:t>systemName</a:t>
              </a:r>
              <a:r>
                <a:rPr kumimoji="1" lang="en-US" altLang="ko-KR" sz="1400" dirty="0"/>
                <a:t> : “plus”))), 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              … ]</a:t>
              </a:r>
              <a:br>
                <a:rPr kumimoji="1" lang="en-US" altLang="ko-KR" sz="1400" dirty="0"/>
              </a:br>
              <a:br>
                <a:rPr kumimoji="1" lang="en-US" altLang="ko-KR" sz="1400" dirty="0"/>
              </a:br>
              <a:r>
                <a:rPr kumimoji="1" lang="en-US" altLang="ko-KR" sz="1400" dirty="0"/>
                <a:t>   override </a:t>
              </a:r>
              <a:r>
                <a:rPr kumimoji="1" lang="en-US" altLang="ko-KR" sz="1400" dirty="0" err="1"/>
                <a:t>init</a:t>
              </a:r>
              <a:r>
                <a:rPr kumimoji="1" lang="en-US" altLang="ko-KR" sz="1400" dirty="0"/>
                <a:t>(frame: </a:t>
              </a:r>
              <a:r>
                <a:rPr kumimoji="1" lang="en-US" altLang="ko-KR" sz="1400" dirty="0" err="1"/>
                <a:t>CGRect</a:t>
              </a:r>
              <a:r>
                <a:rPr kumimoji="1" lang="en-US" altLang="ko-KR" sz="1400" dirty="0"/>
                <a:t>) {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      </a:t>
              </a:r>
              <a:r>
                <a:rPr kumimoji="1" lang="en-US" altLang="ko-KR" sz="1400" dirty="0" err="1"/>
                <a:t>super.init</a:t>
              </a:r>
              <a:r>
                <a:rPr kumimoji="1" lang="en-US" altLang="ko-KR" sz="1400" dirty="0"/>
                <a:t>(frame: frame)</a:t>
              </a:r>
            </a:p>
            <a:p>
              <a:r>
                <a:rPr kumimoji="1" lang="en-US" altLang="ko-KR" sz="1400" dirty="0"/>
                <a:t>      </a:t>
              </a:r>
              <a:r>
                <a:rPr kumimoji="1" lang="en-US" altLang="ko-KR" sz="1400" dirty="0" err="1"/>
                <a:t>setupSubCollectionView</a:t>
              </a:r>
              <a:r>
                <a:rPr kumimoji="1" lang="en-US" altLang="ko-KR" sz="1400" dirty="0"/>
                <a:t>()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   }</a:t>
              </a:r>
              <a:br>
                <a:rPr kumimoji="1" lang="en-US" altLang="ko-KR" sz="1400" dirty="0"/>
              </a:br>
              <a:br>
                <a:rPr kumimoji="1" lang="en-US" altLang="ko-KR" sz="1400" dirty="0"/>
              </a:br>
              <a:r>
                <a:rPr kumimoji="1" lang="en-US" altLang="ko-KR" sz="1400" dirty="0"/>
                <a:t>   required </a:t>
              </a:r>
              <a:r>
                <a:rPr kumimoji="1" lang="en-US" altLang="ko-KR" sz="1400" dirty="0" err="1"/>
                <a:t>init</a:t>
              </a:r>
              <a:r>
                <a:rPr kumimoji="1" lang="en-US" altLang="ko-KR" sz="1400" dirty="0"/>
                <a:t>?(coder: </a:t>
              </a:r>
              <a:r>
                <a:rPr kumimoji="1" lang="en-US" altLang="ko-KR" sz="1400" dirty="0" err="1"/>
                <a:t>NSCoder</a:t>
              </a:r>
              <a:r>
                <a:rPr kumimoji="1" lang="en-US" altLang="ko-KR" sz="1400" dirty="0"/>
                <a:t>){ 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      </a:t>
              </a:r>
              <a:r>
                <a:rPr kumimoji="1" lang="en-US" altLang="ko-KR" sz="1400" dirty="0" err="1"/>
                <a:t>super.init</a:t>
              </a:r>
              <a:r>
                <a:rPr kumimoji="1" lang="en-US" altLang="ko-KR" sz="1400" dirty="0"/>
                <a:t>(coder: Coder)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      </a:t>
              </a:r>
              <a:r>
                <a:rPr kumimoji="1" lang="en-US" altLang="ko-KR" sz="1400" dirty="0" err="1"/>
                <a:t>setupSubCollectionView</a:t>
              </a:r>
              <a:r>
                <a:rPr kumimoji="1" lang="en-US" altLang="ko-KR" sz="1400" dirty="0"/>
                <a:t>()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   }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}</a:t>
              </a:r>
              <a:endParaRPr kumimoji="1" lang="ko-KR" altLang="en-US" sz="1400" dirty="0"/>
            </a:p>
          </p:txBody>
        </p:sp>
      </p:grp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443242D-2BB2-A3FD-FE74-51FF1CB36D7B}"/>
              </a:ext>
            </a:extLst>
          </p:cNvPr>
          <p:cNvSpPr/>
          <p:nvPr/>
        </p:nvSpPr>
        <p:spPr>
          <a:xfrm>
            <a:off x="154410" y="2346174"/>
            <a:ext cx="2901712" cy="2979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재사용할 </a:t>
            </a:r>
            <a:r>
              <a:rPr kumimoji="1" lang="en-US" altLang="ko-KR" sz="1400" dirty="0"/>
              <a:t>Cell</a:t>
            </a:r>
            <a:r>
              <a:rPr kumimoji="1" lang="ko-KR" altLang="en-US" sz="1400" dirty="0"/>
              <a:t>처리 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 위치 관리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9A7BCB-96BA-8916-FA62-5153AB1E0023}"/>
              </a:ext>
            </a:extLst>
          </p:cNvPr>
          <p:cNvSpPr txBox="1"/>
          <p:nvPr/>
        </p:nvSpPr>
        <p:spPr>
          <a:xfrm>
            <a:off x="621955" y="1316560"/>
            <a:ext cx="104495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1)</a:t>
            </a:r>
            <a:r>
              <a:rPr kumimoji="1" lang="ko-KR" altLang="en-US" sz="1400" dirty="0"/>
              <a:t> 재사용 지시자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ParentCell</a:t>
            </a:r>
            <a:r>
              <a:rPr kumimoji="1" lang="ko-KR" altLang="en-US" sz="1400" dirty="0"/>
              <a:t> 이라는 녀석을 사용 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현재 클래스에서 사용하겠다고 등록을 먼저 해야함</a:t>
            </a:r>
            <a:br>
              <a:rPr kumimoji="1" lang="en-US" altLang="ko-KR" sz="1400" dirty="0"/>
            </a:br>
            <a:r>
              <a:rPr kumimoji="1" lang="en-US" altLang="ko-KR" sz="1400" dirty="0"/>
              <a:t>2)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ParentCollectionViewCell</a:t>
            </a:r>
            <a:r>
              <a:rPr kumimoji="1" lang="ko-KR" altLang="en-US" sz="1400" dirty="0"/>
              <a:t>이라는 클래스로부터 </a:t>
            </a:r>
            <a:r>
              <a:rPr kumimoji="1" lang="en-US" altLang="ko-KR" sz="1400" dirty="0"/>
              <a:t>Cell</a:t>
            </a:r>
            <a:r>
              <a:rPr kumimoji="1" lang="ko-KR" altLang="en-US" sz="1400" dirty="0"/>
              <a:t> 생성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보통 </a:t>
            </a:r>
            <a:r>
              <a:rPr kumimoji="1" lang="en-US" altLang="ko-KR" sz="1400" dirty="0" err="1"/>
              <a:t>UICollectionViewCell</a:t>
            </a:r>
            <a:r>
              <a:rPr kumimoji="1" lang="ko-KR" altLang="en-US" sz="1400" dirty="0"/>
              <a:t>로 기본 제공해주는 걸 활용하기도 하지만</a:t>
            </a:r>
            <a:br>
              <a:rPr kumimoji="1" lang="en-US" altLang="ko-KR" sz="1400" dirty="0"/>
            </a:br>
            <a:r>
              <a:rPr kumimoji="1" lang="ko-KR" altLang="en-US" sz="1400" dirty="0"/>
              <a:t>이것처럼 </a:t>
            </a:r>
            <a:r>
              <a:rPr kumimoji="1" lang="ko-KR" altLang="en-US" sz="1400" dirty="0" err="1"/>
              <a:t>커스텀해서</a:t>
            </a:r>
            <a:r>
              <a:rPr kumimoji="1" lang="ko-KR" altLang="en-US" sz="1400" dirty="0"/>
              <a:t> 사용할 수 있음</a:t>
            </a:r>
            <a:r>
              <a:rPr kumimoji="1"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881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333E9-7570-9AE4-A21B-C396CAA04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80FCD0-7095-8A8C-C2E1-C29C1DE62674}"/>
              </a:ext>
            </a:extLst>
          </p:cNvPr>
          <p:cNvSpPr txBox="1"/>
          <p:nvPr/>
        </p:nvSpPr>
        <p:spPr>
          <a:xfrm>
            <a:off x="234778" y="358346"/>
            <a:ext cx="464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CollectionView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Delegate/</a:t>
            </a:r>
            <a:r>
              <a:rPr kumimoji="1" lang="en-US" altLang="ko-KR" dirty="0" err="1"/>
              <a:t>DelegateSource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41A86-FEF9-5AB3-A1BB-8B48BE89EE16}"/>
              </a:ext>
            </a:extLst>
          </p:cNvPr>
          <p:cNvSpPr txBox="1"/>
          <p:nvPr/>
        </p:nvSpPr>
        <p:spPr>
          <a:xfrm>
            <a:off x="370702" y="925493"/>
            <a:ext cx="429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CollectionView</a:t>
            </a:r>
            <a:r>
              <a:rPr kumimoji="1" lang="ko-KR" altLang="en-US" dirty="0"/>
              <a:t>에서 재활용할 셀 관리</a:t>
            </a:r>
            <a:endParaRPr kumimoji="1"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18A1F3C-F98F-C9D7-A5F0-6F8C5DC71265}"/>
              </a:ext>
            </a:extLst>
          </p:cNvPr>
          <p:cNvGrpSpPr/>
          <p:nvPr/>
        </p:nvGrpSpPr>
        <p:grpSpPr>
          <a:xfrm>
            <a:off x="154408" y="2644106"/>
            <a:ext cx="11951091" cy="3855548"/>
            <a:chOff x="815544" y="2390916"/>
            <a:chExt cx="11951091" cy="38555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FC76E9D-37AC-08AE-B8E5-67E10C003E13}"/>
                </a:ext>
              </a:extLst>
            </p:cNvPr>
            <p:cNvSpPr/>
            <p:nvPr/>
          </p:nvSpPr>
          <p:spPr>
            <a:xfrm>
              <a:off x="815546" y="2390916"/>
              <a:ext cx="8662086" cy="11925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A18BEF7-FE29-5C19-1B8A-46A616696FF1}"/>
                </a:ext>
              </a:extLst>
            </p:cNvPr>
            <p:cNvSpPr/>
            <p:nvPr/>
          </p:nvSpPr>
          <p:spPr>
            <a:xfrm>
              <a:off x="815544" y="2390916"/>
              <a:ext cx="11951091" cy="38555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1B7682-573C-4D85-44A3-7C69CF8E3E0C}"/>
                </a:ext>
              </a:extLst>
            </p:cNvPr>
            <p:cNvSpPr txBox="1"/>
            <p:nvPr/>
          </p:nvSpPr>
          <p:spPr>
            <a:xfrm>
              <a:off x="902044" y="263507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ko-KR" altLang="en-US" sz="1400" dirty="0"/>
            </a:p>
          </p:txBody>
        </p:sp>
      </p:grp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9E0F124E-6DB1-0A56-54B0-62B444CAAADC}"/>
              </a:ext>
            </a:extLst>
          </p:cNvPr>
          <p:cNvSpPr/>
          <p:nvPr/>
        </p:nvSpPr>
        <p:spPr>
          <a:xfrm>
            <a:off x="154410" y="2346174"/>
            <a:ext cx="2901712" cy="2979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재사용할 </a:t>
            </a:r>
            <a:r>
              <a:rPr kumimoji="1" lang="en-US" altLang="ko-KR" sz="1400" dirty="0"/>
              <a:t>Cell</a:t>
            </a:r>
            <a:r>
              <a:rPr kumimoji="1" lang="ko-KR" altLang="en-US" sz="1400" dirty="0"/>
              <a:t>처리 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 위치 관리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9D8588-6405-5AC1-81A8-8C3E956F46FB}"/>
              </a:ext>
            </a:extLst>
          </p:cNvPr>
          <p:cNvSpPr txBox="1"/>
          <p:nvPr/>
        </p:nvSpPr>
        <p:spPr>
          <a:xfrm>
            <a:off x="621955" y="1316560"/>
            <a:ext cx="104495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1)</a:t>
            </a:r>
            <a:r>
              <a:rPr kumimoji="1" lang="ko-KR" altLang="en-US" sz="1400" dirty="0"/>
              <a:t> 재사용 지시자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ParentCell</a:t>
            </a:r>
            <a:r>
              <a:rPr kumimoji="1" lang="ko-KR" altLang="en-US" sz="1400" dirty="0"/>
              <a:t> 이라는 녀석을 사용 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현재 클래스에서 사용하겠다고 등록을 먼저 해야함</a:t>
            </a:r>
            <a:br>
              <a:rPr kumimoji="1" lang="en-US" altLang="ko-KR" sz="1400" dirty="0"/>
            </a:br>
            <a:r>
              <a:rPr kumimoji="1" lang="en-US" altLang="ko-KR" sz="1400" dirty="0"/>
              <a:t>2)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ParentCollectionViewCell</a:t>
            </a:r>
            <a:r>
              <a:rPr kumimoji="1" lang="ko-KR" altLang="en-US" sz="1400" dirty="0"/>
              <a:t>이라는 클래스로부터 </a:t>
            </a:r>
            <a:r>
              <a:rPr kumimoji="1" lang="en-US" altLang="ko-KR" sz="1400" dirty="0"/>
              <a:t>Cell</a:t>
            </a:r>
            <a:r>
              <a:rPr kumimoji="1" lang="ko-KR" altLang="en-US" sz="1400" dirty="0"/>
              <a:t> 생성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보통 </a:t>
            </a:r>
            <a:r>
              <a:rPr kumimoji="1" lang="en-US" altLang="ko-KR" sz="1400" dirty="0" err="1"/>
              <a:t>UICollectionViewCell</a:t>
            </a:r>
            <a:r>
              <a:rPr kumimoji="1" lang="ko-KR" altLang="en-US" sz="1400" dirty="0"/>
              <a:t>로 기본 제공해주는 걸 활용하기도 하지만</a:t>
            </a:r>
            <a:br>
              <a:rPr kumimoji="1" lang="en-US" altLang="ko-KR" sz="1400" dirty="0"/>
            </a:br>
            <a:r>
              <a:rPr kumimoji="1" lang="ko-KR" altLang="en-US" sz="1400" dirty="0"/>
              <a:t>이것처럼 </a:t>
            </a:r>
            <a:r>
              <a:rPr kumimoji="1" lang="ko-KR" altLang="en-US" sz="1400" dirty="0" err="1"/>
              <a:t>커스텀해서</a:t>
            </a:r>
            <a:r>
              <a:rPr kumimoji="1" lang="ko-KR" altLang="en-US" sz="1400" dirty="0"/>
              <a:t> 사용할 수 있음</a:t>
            </a:r>
            <a:r>
              <a:rPr kumimoji="1" lang="en-US" altLang="ko-KR" sz="1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B251F-F088-2FE1-C5A2-FC2BAEE6E52B}"/>
              </a:ext>
            </a:extLst>
          </p:cNvPr>
          <p:cNvSpPr txBox="1"/>
          <p:nvPr/>
        </p:nvSpPr>
        <p:spPr>
          <a:xfrm>
            <a:off x="234778" y="2798952"/>
            <a:ext cx="630194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private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b="1" dirty="0" err="1">
                <a:effectLst/>
                <a:latin typeface="Helvetica Neue" panose="02000503000000020004" pitchFamily="2" charset="0"/>
              </a:rPr>
              <a:t>func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setupSubCollectionView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layout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UICollectionViewFlowLayout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//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layout.itemSize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CGSize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(width: 60, height: 60) // 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서브 셀 크기 설정</a:t>
            </a:r>
          </a:p>
          <a:p>
            <a:r>
              <a:rPr lang="ko-KR" altLang="en-US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layout.minimumLineSpacing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10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subCollectionView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UICollectionView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(frame: .zero,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collectionViewLayout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layout)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subCollectionView.delegate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self</a:t>
            </a:r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subCollectionView.dataSource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self</a:t>
            </a:r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subCollectionView.backgroundColor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.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lightGray</a:t>
            </a:r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subCollectionView.register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UICollectionViewCell.</a:t>
            </a:r>
            <a:r>
              <a:rPr lang="en" altLang="ko-KR" sz="1100" b="1" dirty="0" err="1">
                <a:effectLst/>
                <a:latin typeface="Helvetica Neue" panose="02000503000000020004" pitchFamily="2" charset="0"/>
              </a:rPr>
              <a:t>self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,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forCellWithReuseIdentifier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"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SubCell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subCollectionView.translatesAutoresizingMaskIntoConstraints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false</a:t>
            </a:r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contentView.addSubview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subCollectionView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NSLayoutConstraint.activate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([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subCollectionView.topAnchor.constraint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equalTo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contentView.topAnchor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),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subCollectionView.bottomAnchor.constraint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equalTo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contentView.bottomAnchor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),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subCollectionView.leadingAnchor.constraint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equalTo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contentView.leadingAnchor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),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subCollectionView.trailingAnchor.constraint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equalTo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contentView.trailingAnchor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])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}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</a:t>
            </a:r>
          </a:p>
        </p:txBody>
      </p:sp>
    </p:spTree>
    <p:extLst>
      <p:ext uri="{BB962C8B-B14F-4D97-AF65-F5344CB8AC3E}">
        <p14:creationId xmlns:p14="http://schemas.microsoft.com/office/powerpoint/2010/main" val="417847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5E6EC4-D6BF-A7AE-D2B8-57E23CAF0F64}"/>
              </a:ext>
            </a:extLst>
          </p:cNvPr>
          <p:cNvSpPr txBox="1"/>
          <p:nvPr/>
        </p:nvSpPr>
        <p:spPr>
          <a:xfrm>
            <a:off x="345989" y="383059"/>
            <a:ext cx="15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ContentView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67AFF-8345-D3FB-63DD-8AFB3A449AE0}"/>
              </a:ext>
            </a:extLst>
          </p:cNvPr>
          <p:cNvSpPr txBox="1"/>
          <p:nvPr/>
        </p:nvSpPr>
        <p:spPr>
          <a:xfrm>
            <a:off x="494270" y="906163"/>
            <a:ext cx="9046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UITableView</a:t>
            </a:r>
            <a:r>
              <a:rPr kumimoji="1" lang="ko-KR" altLang="en-US" sz="1400" dirty="0"/>
              <a:t>와 </a:t>
            </a:r>
            <a:r>
              <a:rPr kumimoji="1" lang="en-US" altLang="ko-KR" sz="1400" dirty="0" err="1"/>
              <a:t>UICollectionViewCell</a:t>
            </a:r>
            <a:r>
              <a:rPr kumimoji="1" lang="ko-KR" altLang="en-US" sz="1400" dirty="0"/>
              <a:t>에는 셀 내부에 있는 뷰를 가리킬 때 </a:t>
            </a:r>
            <a:r>
              <a:rPr kumimoji="1" lang="en-US" altLang="ko-KR" sz="1400" dirty="0" err="1"/>
              <a:t>ContentView</a:t>
            </a:r>
            <a:r>
              <a:rPr kumimoji="1" lang="ko-KR" altLang="en-US" sz="1400" dirty="0"/>
              <a:t>라는 속성을 가지고 있음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ED8E4-1857-5DB2-2318-52C15B29EAE2}"/>
              </a:ext>
            </a:extLst>
          </p:cNvPr>
          <p:cNvSpPr txBox="1"/>
          <p:nvPr/>
        </p:nvSpPr>
        <p:spPr>
          <a:xfrm>
            <a:off x="494270" y="1213940"/>
            <a:ext cx="9966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contentView</a:t>
            </a:r>
            <a:endParaRPr kumimoji="1" lang="en-US" altLang="ko-KR" sz="1400" dirty="0"/>
          </a:p>
          <a:p>
            <a:r>
              <a:rPr kumimoji="1" lang="en-US" altLang="ko-KR" sz="1400" dirty="0">
                <a:sym typeface="Wingdings" pitchFamily="2" charset="2"/>
              </a:rPr>
              <a:t> </a:t>
            </a:r>
            <a:r>
              <a:rPr kumimoji="1" lang="ko-KR" altLang="en-US" sz="1400" dirty="0">
                <a:sym typeface="Wingdings" pitchFamily="2" charset="2"/>
              </a:rPr>
              <a:t>셀 내부의 모든 </a:t>
            </a:r>
            <a:r>
              <a:rPr kumimoji="1" lang="ko-KR" altLang="en-US" sz="1400" dirty="0" err="1">
                <a:sym typeface="Wingdings" pitchFamily="2" charset="2"/>
              </a:rPr>
              <a:t>서브뷰가</a:t>
            </a:r>
            <a:r>
              <a:rPr kumimoji="1" lang="ko-KR" altLang="en-US" sz="1400" dirty="0">
                <a:sym typeface="Wingdings" pitchFamily="2" charset="2"/>
              </a:rPr>
              <a:t> 추가되는 기본 컨테이너 </a:t>
            </a:r>
            <a:r>
              <a:rPr kumimoji="1" lang="en-US" altLang="ko-KR" sz="1400" dirty="0">
                <a:sym typeface="Wingdings" pitchFamily="2" charset="2"/>
              </a:rPr>
              <a:t>//</a:t>
            </a:r>
            <a:r>
              <a:rPr kumimoji="1" lang="ko-KR" altLang="en-US" sz="1400" dirty="0">
                <a:sym typeface="Wingdings" pitchFamily="2" charset="2"/>
              </a:rPr>
              <a:t> 셀을 </a:t>
            </a:r>
            <a:r>
              <a:rPr kumimoji="1" lang="ko-KR" altLang="en-US" sz="1400" dirty="0" err="1">
                <a:sym typeface="Wingdings" pitchFamily="2" charset="2"/>
              </a:rPr>
              <a:t>커스터마이징할</a:t>
            </a:r>
            <a:r>
              <a:rPr kumimoji="1" lang="ko-KR" altLang="en-US" sz="1400" dirty="0">
                <a:sym typeface="Wingdings" pitchFamily="2" charset="2"/>
              </a:rPr>
              <a:t> 때 레이블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이미지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버튼 등 다양한 </a:t>
            </a:r>
            <a:r>
              <a:rPr kumimoji="1" lang="ko-KR" altLang="en-US" sz="1400" dirty="0" err="1">
                <a:sym typeface="Wingdings" pitchFamily="2" charset="2"/>
              </a:rPr>
              <a:t>서브뷰를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ko-KR" altLang="en-US" sz="1400" dirty="0">
                <a:sym typeface="Wingdings" pitchFamily="2" charset="2"/>
              </a:rPr>
              <a:t>셀에 추가하려면 이 </a:t>
            </a:r>
            <a:r>
              <a:rPr kumimoji="1" lang="en-US" altLang="ko-KR" sz="1400" dirty="0" err="1">
                <a:sym typeface="Wingdings" pitchFamily="2" charset="2"/>
              </a:rPr>
              <a:t>contentView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ko-KR" altLang="en-US" sz="1400" dirty="0" err="1">
                <a:sym typeface="Wingdings" pitchFamily="2" charset="2"/>
              </a:rPr>
              <a:t>서브뷰로</a:t>
            </a:r>
            <a:r>
              <a:rPr kumimoji="1" lang="ko-KR" altLang="en-US" sz="1400" dirty="0">
                <a:sym typeface="Wingdings" pitchFamily="2" charset="2"/>
              </a:rPr>
              <a:t> 추가하면 됩니다</a:t>
            </a:r>
            <a:r>
              <a:rPr kumimoji="1" lang="en-US" altLang="ko-KR" sz="1400" dirty="0">
                <a:sym typeface="Wingdings" pitchFamily="2" charset="2"/>
              </a:rPr>
              <a:t>.</a:t>
            </a:r>
            <a:endParaRPr kumimoji="1"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80BDD-3192-359E-E0C6-5C74DA877B84}"/>
              </a:ext>
            </a:extLst>
          </p:cNvPr>
          <p:cNvSpPr/>
          <p:nvPr/>
        </p:nvSpPr>
        <p:spPr>
          <a:xfrm>
            <a:off x="210065" y="2465173"/>
            <a:ext cx="4497859" cy="12727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err="1">
                <a:solidFill>
                  <a:sysClr val="windowText" lastClr="000000"/>
                </a:solidFill>
              </a:rPr>
              <a:t>UIControllerView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ko-KR" sz="1200" dirty="0" err="1">
                <a:solidFill>
                  <a:sysClr val="windowText" lastClr="000000"/>
                </a:solidFill>
              </a:rPr>
              <a:t>UICollectionViewDelegate</a:t>
            </a:r>
            <a:endParaRPr kumimoji="1"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ko-KR" sz="1200" dirty="0" err="1">
                <a:solidFill>
                  <a:sysClr val="windowText" lastClr="000000"/>
                </a:solidFill>
              </a:rPr>
              <a:t>UICollectionViewDataSource</a:t>
            </a:r>
            <a:endParaRPr kumimoji="1"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ko-KR" sz="1200" dirty="0" err="1">
                <a:solidFill>
                  <a:sysClr val="windowText" lastClr="000000"/>
                </a:solidFill>
              </a:rPr>
              <a:t>UICollectionViewDelegateFlowLayout</a:t>
            </a:r>
            <a:endParaRPr kumimoji="1"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5387E6-4ABA-F705-384E-8B43B3096941}"/>
              </a:ext>
            </a:extLst>
          </p:cNvPr>
          <p:cNvSpPr/>
          <p:nvPr/>
        </p:nvSpPr>
        <p:spPr>
          <a:xfrm>
            <a:off x="210065" y="4371314"/>
            <a:ext cx="4497859" cy="12727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UICollectionView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(Parent)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39C3F9-267C-EFC5-77CF-4672BE2A6323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2458995" y="3737919"/>
            <a:ext cx="0" cy="633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663915-31A8-4E1C-C153-7E02643BF52D}"/>
              </a:ext>
            </a:extLst>
          </p:cNvPr>
          <p:cNvSpPr txBox="1"/>
          <p:nvPr/>
        </p:nvSpPr>
        <p:spPr>
          <a:xfrm>
            <a:off x="2631990" y="3900727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view.addSubView</a:t>
            </a:r>
            <a:r>
              <a:rPr kumimoji="1" lang="en-US" altLang="ko-KR" sz="1400" dirty="0"/>
              <a:t>()</a:t>
            </a:r>
            <a:endParaRPr kumimoji="1"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A96C58-607B-3371-825F-55A576929C31}"/>
              </a:ext>
            </a:extLst>
          </p:cNvPr>
          <p:cNvSpPr/>
          <p:nvPr/>
        </p:nvSpPr>
        <p:spPr>
          <a:xfrm>
            <a:off x="5235146" y="4371314"/>
            <a:ext cx="4497859" cy="12727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ysClr val="windowText" lastClr="000000"/>
                </a:solidFill>
              </a:rPr>
              <a:t>UICollectionViewCell</a:t>
            </a:r>
            <a:endParaRPr kumimoji="1" lang="en-US" altLang="ko-KR" sz="16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ko-KR" sz="1200" dirty="0" err="1">
                <a:solidFill>
                  <a:sysClr val="windowText" lastClr="000000"/>
                </a:solidFill>
              </a:rPr>
              <a:t>UICollectionViewDelegate</a:t>
            </a:r>
            <a:endParaRPr kumimoji="1"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ko-KR" sz="1200" dirty="0" err="1">
                <a:solidFill>
                  <a:sysClr val="windowText" lastClr="000000"/>
                </a:solidFill>
              </a:rPr>
              <a:t>UICollectionViewDataSource</a:t>
            </a:r>
            <a:endParaRPr kumimoji="1"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ko-KR" sz="1200" dirty="0" err="1">
                <a:solidFill>
                  <a:sysClr val="windowText" lastClr="000000"/>
                </a:solidFill>
              </a:rPr>
              <a:t>UICollectionViewDelegateFlowLayout</a:t>
            </a:r>
            <a:endParaRPr kumimoji="1"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087B1A-1E83-09FB-B412-1A6B5FF2543A}"/>
              </a:ext>
            </a:extLst>
          </p:cNvPr>
          <p:cNvCxnSpPr>
            <a:stCxn id="12" idx="1"/>
            <a:endCxn id="8" idx="3"/>
          </p:cNvCxnSpPr>
          <p:nvPr/>
        </p:nvCxnSpPr>
        <p:spPr>
          <a:xfrm flipH="1">
            <a:off x="4707924" y="5007687"/>
            <a:ext cx="5272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25D0EF-0671-4AB5-659E-B738A719AC58}"/>
              </a:ext>
            </a:extLst>
          </p:cNvPr>
          <p:cNvSpPr txBox="1"/>
          <p:nvPr/>
        </p:nvSpPr>
        <p:spPr>
          <a:xfrm>
            <a:off x="3248159" y="5806870"/>
            <a:ext cx="3973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UICollectionView.register</a:t>
            </a:r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UIControllerViewCell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F66472-5776-A13E-C3EE-88AA124716D6}"/>
              </a:ext>
            </a:extLst>
          </p:cNvPr>
          <p:cNvSpPr/>
          <p:nvPr/>
        </p:nvSpPr>
        <p:spPr>
          <a:xfrm>
            <a:off x="5235146" y="2425126"/>
            <a:ext cx="4497859" cy="12727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UICollectionView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(Sub)</a:t>
            </a: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- </a:t>
            </a:r>
            <a:r>
              <a:rPr kumimoji="1" lang="en-US" altLang="ko-KR" sz="1400" dirty="0" err="1">
                <a:solidFill>
                  <a:sysClr val="windowText" lastClr="000000"/>
                </a:solidFill>
              </a:rPr>
              <a:t>UICollectionViewCell</a:t>
            </a:r>
            <a:r>
              <a:rPr kumimoji="1" lang="ko-KR" altLang="en-US" sz="1400" dirty="0" err="1">
                <a:solidFill>
                  <a:sysClr val="windowText" lastClr="000000"/>
                </a:solidFill>
              </a:rPr>
              <a:t>에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등록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D80F57C-CE2C-587E-06BA-3F85450EA3D4}"/>
              </a:ext>
            </a:extLst>
          </p:cNvPr>
          <p:cNvCxnSpPr>
            <a:stCxn id="20" idx="2"/>
            <a:endCxn id="12" idx="0"/>
          </p:cNvCxnSpPr>
          <p:nvPr/>
        </p:nvCxnSpPr>
        <p:spPr>
          <a:xfrm>
            <a:off x="7484076" y="3697872"/>
            <a:ext cx="0" cy="673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B3EE0D-FB28-CB3D-88A9-651845728032}"/>
              </a:ext>
            </a:extLst>
          </p:cNvPr>
          <p:cNvSpPr txBox="1"/>
          <p:nvPr/>
        </p:nvSpPr>
        <p:spPr>
          <a:xfrm>
            <a:off x="7542201" y="3900727"/>
            <a:ext cx="2334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contentView.addSubView</a:t>
            </a:r>
            <a:r>
              <a:rPr kumimoji="1" lang="en-US" altLang="ko-KR" sz="1400" dirty="0"/>
              <a:t>()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436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49F4C-77C3-2842-2205-404B72F2F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F0FC6D-0063-9881-433B-3713944759CB}"/>
              </a:ext>
            </a:extLst>
          </p:cNvPr>
          <p:cNvSpPr txBox="1"/>
          <p:nvPr/>
        </p:nvSpPr>
        <p:spPr>
          <a:xfrm>
            <a:off x="333632" y="345989"/>
            <a:ext cx="526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UITabBarController</a:t>
            </a:r>
            <a:r>
              <a:rPr kumimoji="1" lang="en-US" altLang="ko-KR" dirty="0"/>
              <a:t> / </a:t>
            </a:r>
            <a:r>
              <a:rPr kumimoji="1" lang="en-US" altLang="ko-KR" dirty="0" err="1"/>
              <a:t>UITabBarControllerDelegate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641167-37D6-C9FD-28E9-2D7F55D6479B}"/>
              </a:ext>
            </a:extLst>
          </p:cNvPr>
          <p:cNvSpPr txBox="1"/>
          <p:nvPr/>
        </p:nvSpPr>
        <p:spPr>
          <a:xfrm>
            <a:off x="333632" y="941342"/>
            <a:ext cx="7731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다중 선택 인터페이스를 관리하는 컨테이너 뷰 컨트롤러로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어떤 자식 뷰 컨트롤러를 보여줄 것인지 결정한다</a:t>
            </a:r>
            <a:r>
              <a:rPr kumimoji="1" lang="en-US" altLang="ko-KR" sz="1200" dirty="0"/>
              <a:t>.</a:t>
            </a:r>
          </a:p>
          <a:p>
            <a:r>
              <a:rPr kumimoji="1" lang="en-US" altLang="ko-KR" sz="1200" dirty="0" err="1"/>
              <a:t>UINavigationController</a:t>
            </a:r>
            <a:r>
              <a:rPr kumimoji="1" lang="ko-KR" altLang="en-US" sz="1200" dirty="0"/>
              <a:t>로 감싸져 있어서 이동 효과를 지니고 있습니다</a:t>
            </a:r>
            <a:r>
              <a:rPr kumimoji="1" lang="en-US" altLang="ko-KR" sz="1200" dirty="0"/>
              <a:t>.</a:t>
            </a:r>
          </a:p>
          <a:p>
            <a:endParaRPr kumimoji="1" lang="en-US" altLang="ko-KR" sz="1200" dirty="0"/>
          </a:p>
          <a:p>
            <a:r>
              <a:rPr kumimoji="1" lang="ko-KR" altLang="en-US" sz="1200" dirty="0"/>
              <a:t>또는 </a:t>
            </a:r>
            <a:r>
              <a:rPr kumimoji="1" lang="en-US" altLang="ko-KR" sz="1200" dirty="0" err="1"/>
              <a:t>UITabBarItem</a:t>
            </a:r>
            <a:r>
              <a:rPr kumimoji="1" lang="ko-KR" altLang="en-US" sz="1200" dirty="0"/>
              <a:t>을 통해 탭을 선정하여 </a:t>
            </a:r>
            <a:r>
              <a:rPr kumimoji="1" lang="en-US" altLang="ko-KR" sz="1200" dirty="0" err="1"/>
              <a:t>viewControllers</a:t>
            </a:r>
            <a:r>
              <a:rPr kumimoji="1" lang="ko-KR" altLang="en-US" sz="1200" dirty="0" err="1"/>
              <a:t>에</a:t>
            </a:r>
            <a:r>
              <a:rPr kumimoji="1" lang="ko-KR" altLang="en-US" sz="1200" dirty="0"/>
              <a:t> 담아놓을 수 있습니다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81DF0-D14D-0FEF-CA7B-BE02EF280430}"/>
              </a:ext>
            </a:extLst>
          </p:cNvPr>
          <p:cNvSpPr txBox="1"/>
          <p:nvPr/>
        </p:nvSpPr>
        <p:spPr>
          <a:xfrm>
            <a:off x="0" y="2618725"/>
            <a:ext cx="609600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firstViewController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UINavigationController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rootViewController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FirstTabController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secondViewController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UINavigationController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rootViewController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SecondTabController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thirdViewController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UINavigationController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rootViewController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ThirdTabController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tabBarController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UITabBarController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tabBarController.setViewControllers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([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firstViewController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,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secondViewController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,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thirdViewController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], animated: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true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if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items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tabBarController.tabBar.items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items[0].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selectedImage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systemName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"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folder.fill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items[0].image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systemName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"folder")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items[0].title = "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일기장</a:t>
            </a:r>
            <a:r>
              <a:rPr lang="en-US" altLang="ko-KR" sz="1100" dirty="0">
                <a:effectLst/>
                <a:latin typeface="Helvetica Neue" panose="02000503000000020004" pitchFamily="2" charset="0"/>
              </a:rPr>
              <a:t>"</a:t>
            </a:r>
          </a:p>
          <a:p>
            <a:r>
              <a:rPr lang="en-US" altLang="ko-KR" sz="1100" dirty="0">
                <a:effectLst/>
                <a:latin typeface="Helvetica Neue" panose="02000503000000020004" pitchFamily="2" charset="0"/>
              </a:rPr>
              <a:t>            </a:t>
            </a:r>
          </a:p>
          <a:p>
            <a:r>
              <a:rPr lang="en-US" altLang="ko-KR" sz="110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items[1].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selectedImage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systemName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"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star.fill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items[1].image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systemName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"star")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items[1].title = "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즐겨찾기</a:t>
            </a:r>
            <a:r>
              <a:rPr lang="en-US" altLang="ko-KR" sz="1100" dirty="0">
                <a:effectLst/>
                <a:latin typeface="Helvetica Neue" panose="02000503000000020004" pitchFamily="2" charset="0"/>
              </a:rPr>
              <a:t>"</a:t>
            </a:r>
          </a:p>
          <a:p>
            <a:r>
              <a:rPr lang="en-US" altLang="ko-KR" sz="1100" dirty="0">
                <a:effectLst/>
                <a:latin typeface="Helvetica Neue" panose="02000503000000020004" pitchFamily="2" charset="0"/>
              </a:rPr>
              <a:t>            </a:t>
            </a:r>
          </a:p>
          <a:p>
            <a:r>
              <a:rPr lang="en-US" altLang="ko-KR" sz="110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items[2].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selectedImage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systemName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"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star.fill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items[2].image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systemName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"star")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items[2].title = "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즐겨찾기</a:t>
            </a:r>
            <a:r>
              <a:rPr lang="en-US" altLang="ko-KR" sz="1100" dirty="0">
                <a:effectLst/>
                <a:latin typeface="Helvetica Neue" panose="02000503000000020004" pitchFamily="2" charset="0"/>
              </a:rPr>
              <a:t>2"</a:t>
            </a:r>
          </a:p>
          <a:p>
            <a:r>
              <a:rPr lang="en-US" altLang="ko-KR" sz="1100" dirty="0">
                <a:effectLst/>
                <a:latin typeface="Helvetica Neue" panose="02000503000000020004" pitchFamily="2" charset="0"/>
              </a:rPr>
              <a:t>        }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87EA490-00CF-3BF8-F4DF-1AA427DE3713}"/>
              </a:ext>
            </a:extLst>
          </p:cNvPr>
          <p:cNvSpPr/>
          <p:nvPr/>
        </p:nvSpPr>
        <p:spPr>
          <a:xfrm>
            <a:off x="192439" y="2336340"/>
            <a:ext cx="282385" cy="282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AE869-C1FE-468C-BDE5-09E062FD6983}"/>
              </a:ext>
            </a:extLst>
          </p:cNvPr>
          <p:cNvSpPr txBox="1"/>
          <p:nvPr/>
        </p:nvSpPr>
        <p:spPr>
          <a:xfrm>
            <a:off x="6096000" y="2195185"/>
            <a:ext cx="60960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100" b="1" dirty="0">
                <a:effectLst/>
                <a:latin typeface="Helvetica Neue" panose="02000503000000020004" pitchFamily="2" charset="0"/>
              </a:rPr>
              <a:t>class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CustomTabBarController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UITabBarController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,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UITabBarControllerDelegate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var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pageViewController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UIPageViewController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!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override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b="1" dirty="0" err="1">
                <a:effectLst/>
                <a:latin typeface="Helvetica Neue" panose="02000503000000020004" pitchFamily="2" charset="0"/>
              </a:rPr>
              <a:t>func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viewDidLoad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 err="1">
                <a:effectLst/>
                <a:latin typeface="Helvetica Neue" panose="02000503000000020004" pitchFamily="2" charset="0"/>
              </a:rPr>
              <a:t>super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.viewDidLoad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 err="1">
                <a:effectLst/>
                <a:latin typeface="Helvetica Neue" panose="02000503000000020004" pitchFamily="2" charset="0"/>
              </a:rPr>
              <a:t>self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.delegate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self</a:t>
            </a:r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// Tab Bar Item 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설정</a:t>
            </a:r>
          </a:p>
          <a:p>
            <a:r>
              <a:rPr lang="ko-KR" altLang="en-US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tab1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FirstTabController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tab1.tabBarItem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UITabBarItem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(title: "Tab 1", image: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systemName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"1.circle"), tag: 0)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tab2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SecondTabController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tab2.tabBarItem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UITabBarItem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(title: "Tab 2", image: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systemName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"2.circle"), tag: 1)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tab3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ThirdTabController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tab3.tabBarItem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UITabBarItem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(title: "Tab 3", image: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systemName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"3.circle"), tag: 2)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viewControllers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[tab1, tab2, tab3]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}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}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32B32B6-0BD8-3B72-EE34-C0D5C4D44A0D}"/>
              </a:ext>
            </a:extLst>
          </p:cNvPr>
          <p:cNvSpPr/>
          <p:nvPr/>
        </p:nvSpPr>
        <p:spPr>
          <a:xfrm>
            <a:off x="5813615" y="1912800"/>
            <a:ext cx="282385" cy="282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33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4B098-3CC4-A9F9-811B-BEEE29132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3C58FD-E93A-9070-0BAF-F546B07E7D69}"/>
              </a:ext>
            </a:extLst>
          </p:cNvPr>
          <p:cNvSpPr txBox="1"/>
          <p:nvPr/>
        </p:nvSpPr>
        <p:spPr>
          <a:xfrm>
            <a:off x="105104" y="432573"/>
            <a:ext cx="609600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firstViewController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UINavigationController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rootViewController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FirstTabController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secondViewController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UINavigationController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rootViewController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SecondTabController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thirdViewController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UINavigationController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rootViewController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ThirdTabController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tabBarController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UITabBarController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tabBarController.setViewControllers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([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firstViewController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,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secondViewController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,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thirdViewController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], animated: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true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if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items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tabBarController.tabBar.items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items[0].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selectedImage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systemName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"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folder.fill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items[0].image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systemName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"folder")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items[0].title = "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일기장</a:t>
            </a:r>
            <a:r>
              <a:rPr lang="en-US" altLang="ko-KR" sz="1100" dirty="0">
                <a:effectLst/>
                <a:latin typeface="Helvetica Neue" panose="02000503000000020004" pitchFamily="2" charset="0"/>
              </a:rPr>
              <a:t>"</a:t>
            </a:r>
          </a:p>
          <a:p>
            <a:r>
              <a:rPr lang="en-US" altLang="ko-KR" sz="1100" dirty="0">
                <a:effectLst/>
                <a:latin typeface="Helvetica Neue" panose="02000503000000020004" pitchFamily="2" charset="0"/>
              </a:rPr>
              <a:t>            </a:t>
            </a:r>
          </a:p>
          <a:p>
            <a:r>
              <a:rPr lang="en-US" altLang="ko-KR" sz="110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items[1].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selectedImage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systemName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"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star.fill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items[1].image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systemName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"star")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items[1].title = "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즐겨찾기</a:t>
            </a:r>
            <a:r>
              <a:rPr lang="en-US" altLang="ko-KR" sz="1100" dirty="0">
                <a:effectLst/>
                <a:latin typeface="Helvetica Neue" panose="02000503000000020004" pitchFamily="2" charset="0"/>
              </a:rPr>
              <a:t>"</a:t>
            </a:r>
          </a:p>
          <a:p>
            <a:r>
              <a:rPr lang="en-US" altLang="ko-KR" sz="1100" dirty="0">
                <a:effectLst/>
                <a:latin typeface="Helvetica Neue" panose="02000503000000020004" pitchFamily="2" charset="0"/>
              </a:rPr>
              <a:t>            </a:t>
            </a:r>
          </a:p>
          <a:p>
            <a:r>
              <a:rPr lang="en-US" altLang="ko-KR" sz="110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items[2].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selectedImage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systemName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"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star.fill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items[2].image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systemName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"star")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items[2].title = "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즐겨찾기</a:t>
            </a:r>
            <a:r>
              <a:rPr lang="en-US" altLang="ko-KR" sz="1100" dirty="0">
                <a:effectLst/>
                <a:latin typeface="Helvetica Neue" panose="02000503000000020004" pitchFamily="2" charset="0"/>
              </a:rPr>
              <a:t>2"</a:t>
            </a:r>
          </a:p>
          <a:p>
            <a:r>
              <a:rPr lang="en-US" altLang="ko-KR" sz="1100" dirty="0">
                <a:effectLst/>
                <a:latin typeface="Helvetica Neue" panose="02000503000000020004" pitchFamily="2" charset="0"/>
              </a:rPr>
              <a:t>        }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1D6EB2-A396-7DB2-3810-7E472863BC77}"/>
              </a:ext>
            </a:extLst>
          </p:cNvPr>
          <p:cNvSpPr/>
          <p:nvPr/>
        </p:nvSpPr>
        <p:spPr>
          <a:xfrm>
            <a:off x="297543" y="150188"/>
            <a:ext cx="282385" cy="282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52A291-16E0-5741-B073-B821A2A29F5A}"/>
              </a:ext>
            </a:extLst>
          </p:cNvPr>
          <p:cNvSpPr txBox="1"/>
          <p:nvPr/>
        </p:nvSpPr>
        <p:spPr>
          <a:xfrm>
            <a:off x="297543" y="4531387"/>
            <a:ext cx="96476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우선 기본적으로 </a:t>
            </a:r>
            <a:r>
              <a:rPr kumimoji="1" lang="en-US" altLang="ko-KR" sz="1200" dirty="0" err="1"/>
              <a:t>UINavigationController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이용하여 탭에 사용할 뷰를 </a:t>
            </a:r>
            <a:r>
              <a:rPr kumimoji="1" lang="ko-KR" altLang="en-US" sz="1200" dirty="0" err="1"/>
              <a:t>셋팅합니다</a:t>
            </a:r>
            <a:r>
              <a:rPr kumimoji="1" lang="en-US" altLang="ko-KR" sz="1200" dirty="0"/>
              <a:t>.</a:t>
            </a:r>
          </a:p>
          <a:p>
            <a:r>
              <a:rPr kumimoji="1" lang="en-US" altLang="ko-KR" sz="1200" dirty="0" err="1"/>
              <a:t>UINavigationController</a:t>
            </a:r>
            <a:r>
              <a:rPr kumimoji="1" lang="ko-KR" altLang="en-US" sz="1200" dirty="0"/>
              <a:t>는 위 그림처럼 </a:t>
            </a:r>
            <a:r>
              <a:rPr kumimoji="1" lang="en-US" altLang="ko-KR" sz="1200" dirty="0" err="1"/>
              <a:t>ViewController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다수로 관리할 수 있고 </a:t>
            </a:r>
            <a:r>
              <a:rPr kumimoji="1" lang="en-US" altLang="ko-KR" sz="1200" dirty="0" err="1"/>
              <a:t>NSArray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형태라 </a:t>
            </a:r>
            <a:r>
              <a:rPr kumimoji="1" lang="en-US" altLang="ko-KR" sz="1200" dirty="0"/>
              <a:t>push, pop</a:t>
            </a:r>
            <a:r>
              <a:rPr kumimoji="1" lang="ko-KR" altLang="en-US" sz="1200" dirty="0"/>
              <a:t>을 통해 뷰 관리가 가능합니다</a:t>
            </a:r>
            <a:r>
              <a:rPr kumimoji="1" lang="en-US" altLang="ko-KR" sz="1200" dirty="0"/>
              <a:t>.</a:t>
            </a:r>
          </a:p>
          <a:p>
            <a:endParaRPr kumimoji="1" lang="en-US" altLang="ko-KR" sz="1200" dirty="0"/>
          </a:p>
          <a:p>
            <a:r>
              <a:rPr kumimoji="1" lang="ko-KR" altLang="en-US" sz="1200" dirty="0"/>
              <a:t>위와는 구조가 좀 다르지만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예를 들어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UINavigationController</a:t>
            </a:r>
            <a:r>
              <a:rPr kumimoji="1" lang="ko-KR" altLang="en-US" sz="1200" dirty="0" err="1"/>
              <a:t>에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rootViewController</a:t>
            </a:r>
            <a:r>
              <a:rPr kumimoji="1" lang="ko-KR" altLang="en-US" sz="1200" dirty="0"/>
              <a:t>로 하나의 </a:t>
            </a:r>
            <a:r>
              <a:rPr kumimoji="1" lang="en-US" altLang="ko-KR" sz="1200" dirty="0" err="1"/>
              <a:t>UIViewController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넣어줬습니다</a:t>
            </a:r>
            <a:r>
              <a:rPr kumimoji="1" lang="en-US" altLang="ko-KR" sz="1200" dirty="0"/>
              <a:t>.</a:t>
            </a:r>
          </a:p>
          <a:p>
            <a:r>
              <a:rPr kumimoji="1" lang="ko-KR" altLang="en-US" sz="1200" dirty="0"/>
              <a:t>이게 이제 </a:t>
            </a:r>
            <a:r>
              <a:rPr kumimoji="1" lang="en-US" altLang="ko-KR" sz="1200" dirty="0" err="1"/>
              <a:t>NavigationController</a:t>
            </a:r>
            <a:r>
              <a:rPr kumimoji="1" lang="ko-KR" altLang="en-US" sz="1200" dirty="0" err="1"/>
              <a:t>에</a:t>
            </a:r>
            <a:r>
              <a:rPr kumimoji="1" lang="ko-KR" altLang="en-US" sz="1200" dirty="0"/>
              <a:t> 메인 페이지이자 첫 번째 페이지가 될 것이고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특정 이벤트가 발생할 경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우</a:t>
            </a:r>
            <a:endParaRPr kumimoji="1" lang="en-US" altLang="ko-KR" sz="1200" dirty="0"/>
          </a:p>
          <a:p>
            <a:r>
              <a:rPr kumimoji="1" lang="ko-KR" altLang="en-US" sz="1200" dirty="0"/>
              <a:t>해당 </a:t>
            </a:r>
            <a:r>
              <a:rPr kumimoji="1" lang="en-US" altLang="ko-KR" sz="1200" dirty="0" err="1"/>
              <a:t>NavigationController</a:t>
            </a:r>
            <a:r>
              <a:rPr kumimoji="1" lang="ko-KR" altLang="en-US" sz="1200" dirty="0" err="1"/>
              <a:t>에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pushViewController</a:t>
            </a:r>
            <a:r>
              <a:rPr kumimoji="1" lang="en-US" altLang="ko-KR" sz="1200" dirty="0"/>
              <a:t>, </a:t>
            </a:r>
            <a:r>
              <a:rPr kumimoji="1" lang="en-US" altLang="ko-KR" sz="1200" dirty="0" err="1"/>
              <a:t>popViewController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통해 다른 </a:t>
            </a:r>
            <a:r>
              <a:rPr kumimoji="1" lang="en-US" altLang="ko-KR" sz="1200" dirty="0" err="1"/>
              <a:t>UIViewController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추가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삭제가 가능합니다</a:t>
            </a:r>
            <a:r>
              <a:rPr kumimoji="1" lang="en-US" altLang="ko-KR" sz="1200" dirty="0"/>
              <a:t>.</a:t>
            </a:r>
          </a:p>
          <a:p>
            <a:r>
              <a:rPr kumimoji="1" lang="en-US" altLang="ko-KR" sz="1200" dirty="0"/>
              <a:t>Push </a:t>
            </a:r>
            <a:r>
              <a:rPr kumimoji="1" lang="ko-KR" altLang="en-US" sz="1200" dirty="0"/>
              <a:t>이후에 </a:t>
            </a:r>
            <a:r>
              <a:rPr kumimoji="1" lang="en-US" altLang="ko-KR" sz="1200" dirty="0"/>
              <a:t>Present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하면 추가된 </a:t>
            </a:r>
            <a:r>
              <a:rPr kumimoji="1" lang="en-US" altLang="ko-KR" sz="1200" dirty="0" err="1"/>
              <a:t>UIViewController</a:t>
            </a:r>
            <a:r>
              <a:rPr kumimoji="1" lang="ko-KR" altLang="en-US" sz="1200" dirty="0"/>
              <a:t>가 </a:t>
            </a:r>
            <a:r>
              <a:rPr kumimoji="1" lang="en-US" altLang="ko-KR" sz="1200" dirty="0" err="1"/>
              <a:t>NavigationController</a:t>
            </a:r>
            <a:r>
              <a:rPr kumimoji="1" lang="ko-KR" altLang="en-US" sz="1200" dirty="0" err="1"/>
              <a:t>에</a:t>
            </a:r>
            <a:r>
              <a:rPr kumimoji="1" lang="ko-KR" altLang="en-US" sz="1200" dirty="0"/>
              <a:t> 담겨진 후 화면에 띄워지는 효과가 발생할 것입니다</a:t>
            </a:r>
            <a:r>
              <a:rPr kumimoji="1" lang="en-US" altLang="ko-KR" sz="1200" dirty="0"/>
              <a:t>.</a:t>
            </a:r>
          </a:p>
          <a:p>
            <a:endParaRPr kumimoji="1" lang="ko-KR" altLang="en-US" sz="1200" dirty="0"/>
          </a:p>
        </p:txBody>
      </p:sp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9665CC1F-816F-279D-0EF4-432221D74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04" y="666852"/>
            <a:ext cx="4901896" cy="33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2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9A321-F469-56F6-1745-4E77E600A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9A851D-23D8-6C81-6151-EC10B53C6537}"/>
              </a:ext>
            </a:extLst>
          </p:cNvPr>
          <p:cNvSpPr txBox="1"/>
          <p:nvPr/>
        </p:nvSpPr>
        <p:spPr>
          <a:xfrm>
            <a:off x="504496" y="418937"/>
            <a:ext cx="60960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100" b="1" dirty="0">
                <a:effectLst/>
                <a:latin typeface="Helvetica Neue" panose="02000503000000020004" pitchFamily="2" charset="0"/>
              </a:rPr>
              <a:t>class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CustomTabBarController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UITabBarController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,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UITabBarControllerDelegate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 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override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b="1" dirty="0" err="1">
                <a:effectLst/>
                <a:latin typeface="Helvetica Neue" panose="02000503000000020004" pitchFamily="2" charset="0"/>
              </a:rPr>
              <a:t>func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viewDidLoad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 err="1">
                <a:effectLst/>
                <a:latin typeface="Helvetica Neue" panose="02000503000000020004" pitchFamily="2" charset="0"/>
              </a:rPr>
              <a:t>super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.viewDidLoad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 err="1">
                <a:effectLst/>
                <a:latin typeface="Helvetica Neue" panose="02000503000000020004" pitchFamily="2" charset="0"/>
              </a:rPr>
              <a:t>self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.delegate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self</a:t>
            </a:r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// Tab Bar Item 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설정</a:t>
            </a:r>
          </a:p>
          <a:p>
            <a:r>
              <a:rPr lang="ko-KR" altLang="en-US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tab1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FirstTabController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tab1.tabBarItem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UITabBarItem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(title: "Tab 1", image: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systemName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"1.circle"), tag: 0)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tab2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SecondTabController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tab2.tabBarItem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UITabBarItem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(title: "Tab 2", image: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systemName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"2.circle"), tag: 1)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tab3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ThirdTabController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tab3.tabBarItem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UITabBarItem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(title: "Tab 3", image: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UIImage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systemName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"3.circle"), tag: 2)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viewControllers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[tab1, tab2, tab3]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}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}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FFDFB96-0E36-5D2F-9CF5-D1E3B0EBD769}"/>
              </a:ext>
            </a:extLst>
          </p:cNvPr>
          <p:cNvSpPr/>
          <p:nvPr/>
        </p:nvSpPr>
        <p:spPr>
          <a:xfrm>
            <a:off x="222111" y="136552"/>
            <a:ext cx="282385" cy="282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pic>
        <p:nvPicPr>
          <p:cNvPr id="9" name="그림 8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6160D995-D396-E39C-C78A-651ECA04D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567" y="418937"/>
            <a:ext cx="4406307" cy="4358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9D00B6-D195-C42A-013A-E784F40247C0}"/>
              </a:ext>
            </a:extLst>
          </p:cNvPr>
          <p:cNvSpPr txBox="1"/>
          <p:nvPr/>
        </p:nvSpPr>
        <p:spPr>
          <a:xfrm>
            <a:off x="363303" y="5364137"/>
            <a:ext cx="636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1</a:t>
            </a:r>
            <a:r>
              <a:rPr kumimoji="1" lang="ko-KR" altLang="en-US" sz="1400" dirty="0"/>
              <a:t>번과 같이 </a:t>
            </a:r>
            <a:r>
              <a:rPr kumimoji="1" lang="en-US" altLang="ko-KR" sz="1400" dirty="0" err="1"/>
              <a:t>NavigationController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통해 탭을 위한 루트 뷰로 </a:t>
            </a:r>
            <a:r>
              <a:rPr kumimoji="1" lang="ko-KR" altLang="en-US" sz="1400" dirty="0" err="1"/>
              <a:t>셋팅할</a:t>
            </a:r>
            <a:r>
              <a:rPr kumimoji="1" lang="ko-KR" altLang="en-US" sz="1400" dirty="0"/>
              <a:t> 수 있고</a:t>
            </a:r>
            <a:endParaRPr kumimoji="1" lang="en-US" altLang="ko-KR" sz="1400" dirty="0"/>
          </a:p>
          <a:p>
            <a:r>
              <a:rPr kumimoji="1" lang="en-US" altLang="ko-KR" sz="1400" dirty="0"/>
              <a:t>2</a:t>
            </a:r>
            <a:r>
              <a:rPr kumimoji="1" lang="ko-KR" altLang="en-US" sz="1400" dirty="0"/>
              <a:t>번처럼 </a:t>
            </a:r>
            <a:r>
              <a:rPr kumimoji="1" lang="ko-KR" altLang="en-US" sz="1400" dirty="0" err="1"/>
              <a:t>커스텀뷰를</a:t>
            </a:r>
            <a:r>
              <a:rPr kumimoji="1" lang="ko-KR" altLang="en-US" sz="1400" dirty="0"/>
              <a:t> 만들어서 </a:t>
            </a:r>
            <a:r>
              <a:rPr kumimoji="1" lang="ko-KR" altLang="en-US" sz="1400" dirty="0" err="1"/>
              <a:t>뷰컨트롤러로</a:t>
            </a:r>
            <a:r>
              <a:rPr kumimoji="1" lang="ko-KR" altLang="en-US" sz="1400" dirty="0"/>
              <a:t> 탭을 사용할 수 있습니다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6ADC4-26D8-4DD7-0D7C-5730B4E252AE}"/>
              </a:ext>
            </a:extLst>
          </p:cNvPr>
          <p:cNvSpPr txBox="1"/>
          <p:nvPr/>
        </p:nvSpPr>
        <p:spPr>
          <a:xfrm>
            <a:off x="363303" y="5982784"/>
            <a:ext cx="90464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en-US" altLang="ko-KR" sz="1400" dirty="0"/>
              <a:t>Delegate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통해 현재 </a:t>
            </a:r>
            <a:r>
              <a:rPr kumimoji="1" lang="en-US" altLang="ko-KR" sz="1400" dirty="0" err="1"/>
              <a:t>CustomTabBarController</a:t>
            </a:r>
            <a:r>
              <a:rPr kumimoji="1" lang="ko-KR" altLang="en-US" sz="1400" dirty="0"/>
              <a:t>에서 탭 바 동작을 제어한다고 </a:t>
            </a:r>
            <a:r>
              <a:rPr kumimoji="1" lang="ko-KR" altLang="en-US" sz="1400" dirty="0" err="1"/>
              <a:t>선언해둡니다</a:t>
            </a:r>
            <a:r>
              <a:rPr kumimoji="1" lang="en-US" altLang="ko-KR" sz="1400" dirty="0"/>
              <a:t>.</a:t>
            </a:r>
          </a:p>
          <a:p>
            <a:pPr marL="342900" indent="-342900">
              <a:buAutoNum type="arabicParenR"/>
            </a:pPr>
            <a:r>
              <a:rPr kumimoji="1" lang="en-US" altLang="ko-KR" sz="1400" dirty="0" err="1"/>
              <a:t>UIViewController</a:t>
            </a:r>
            <a:r>
              <a:rPr kumimoji="1" lang="ko-KR" altLang="en-US" sz="1400" dirty="0"/>
              <a:t>가 되는 다른 컨트롤러 들을 탭으로 </a:t>
            </a:r>
            <a:r>
              <a:rPr kumimoji="1" lang="ko-KR" altLang="en-US" sz="1400" dirty="0" err="1"/>
              <a:t>만든뒤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UITabBarItem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셋팅해줍니다</a:t>
            </a:r>
            <a:r>
              <a:rPr kumimoji="1" lang="en-US" altLang="ko-KR" sz="1400" dirty="0"/>
              <a:t>.</a:t>
            </a:r>
          </a:p>
          <a:p>
            <a:pPr marL="342900" indent="-342900">
              <a:buAutoNum type="arabicParenR"/>
            </a:pPr>
            <a:r>
              <a:rPr kumimoji="1" lang="en-US" altLang="ko-KR" sz="1400" dirty="0" err="1"/>
              <a:t>viewControllers</a:t>
            </a:r>
            <a:r>
              <a:rPr kumimoji="1" lang="ko-KR" altLang="en-US" sz="1400" dirty="0"/>
              <a:t>는 현재 </a:t>
            </a:r>
            <a:r>
              <a:rPr kumimoji="1" lang="ko-KR" altLang="en-US" sz="1400" dirty="0" err="1"/>
              <a:t>커스텀된</a:t>
            </a:r>
            <a:r>
              <a:rPr kumimoji="1" lang="ko-KR" altLang="en-US" sz="1400" dirty="0"/>
              <a:t> 페이지에서 </a:t>
            </a:r>
            <a:r>
              <a:rPr kumimoji="1" lang="ko-KR" altLang="en-US" sz="1400" dirty="0" err="1"/>
              <a:t>뷰컨트롤러들을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탭으로하여</a:t>
            </a:r>
            <a:r>
              <a:rPr kumimoji="1" lang="ko-KR" altLang="en-US" sz="1400" dirty="0"/>
              <a:t> 탭 바에 추가하는 역할을 합니다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100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E2E0-3865-FB23-3FAD-5242DC9A1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A9620A-7727-64B4-55D8-EAA7677CD579}"/>
              </a:ext>
            </a:extLst>
          </p:cNvPr>
          <p:cNvSpPr/>
          <p:nvPr/>
        </p:nvSpPr>
        <p:spPr>
          <a:xfrm>
            <a:off x="5680902" y="2222150"/>
            <a:ext cx="6095999" cy="34005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72ED17-B441-CA11-3003-0935ABECFE32}"/>
              </a:ext>
            </a:extLst>
          </p:cNvPr>
          <p:cNvSpPr/>
          <p:nvPr/>
        </p:nvSpPr>
        <p:spPr>
          <a:xfrm>
            <a:off x="239040" y="2227405"/>
            <a:ext cx="5339255" cy="3400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539329-0522-95B0-B379-D1A5CB65D162}"/>
              </a:ext>
            </a:extLst>
          </p:cNvPr>
          <p:cNvSpPr txBox="1"/>
          <p:nvPr/>
        </p:nvSpPr>
        <p:spPr>
          <a:xfrm>
            <a:off x="333632" y="345989"/>
            <a:ext cx="334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AppDelegate</a:t>
            </a:r>
            <a:r>
              <a:rPr kumimoji="1" lang="en-US" altLang="ko-KR" dirty="0"/>
              <a:t> / </a:t>
            </a:r>
            <a:r>
              <a:rPr kumimoji="1" lang="en-US" altLang="ko-KR" dirty="0" err="1"/>
              <a:t>SceneDelegate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768ACB-810D-EC34-7912-6B125A23E470}"/>
              </a:ext>
            </a:extLst>
          </p:cNvPr>
          <p:cNvSpPr txBox="1"/>
          <p:nvPr/>
        </p:nvSpPr>
        <p:spPr>
          <a:xfrm>
            <a:off x="333632" y="1082565"/>
            <a:ext cx="2964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Ios 13</a:t>
            </a:r>
            <a:r>
              <a:rPr kumimoji="1" lang="ko-KR" altLang="en-US" sz="1400" dirty="0"/>
              <a:t>버전 미만 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 err="1">
                <a:sym typeface="Wingdings" pitchFamily="2" charset="2"/>
              </a:rPr>
              <a:t>AppDelegate</a:t>
            </a:r>
            <a:endParaRPr kumimoji="1" lang="en-US" altLang="ko-KR" sz="1400" dirty="0">
              <a:sym typeface="Wingdings" pitchFamily="2" charset="2"/>
            </a:endParaRPr>
          </a:p>
          <a:p>
            <a:r>
              <a:rPr kumimoji="1" lang="en-US" altLang="ko-KR" sz="1400" dirty="0">
                <a:sym typeface="Wingdings" pitchFamily="2" charset="2"/>
              </a:rPr>
              <a:t>Ios 13</a:t>
            </a:r>
            <a:r>
              <a:rPr kumimoji="1" lang="ko-KR" altLang="en-US" sz="1400" dirty="0">
                <a:sym typeface="Wingdings" pitchFamily="2" charset="2"/>
              </a:rPr>
              <a:t>버전 이상 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 err="1">
                <a:sym typeface="Wingdings" pitchFamily="2" charset="2"/>
              </a:rPr>
              <a:t>SceneDelegate</a:t>
            </a:r>
            <a:endParaRPr kumimoji="1"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01527-01F7-50F7-81BA-C9C8AAE6BFBE}"/>
              </a:ext>
            </a:extLst>
          </p:cNvPr>
          <p:cNvSpPr txBox="1"/>
          <p:nvPr/>
        </p:nvSpPr>
        <p:spPr>
          <a:xfrm>
            <a:off x="333632" y="1711419"/>
            <a:ext cx="3721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IOS</a:t>
            </a:r>
            <a:r>
              <a:rPr kumimoji="1" lang="ko-KR" altLang="en-US" sz="1400" dirty="0"/>
              <a:t>의 </a:t>
            </a:r>
            <a:r>
              <a:rPr kumimoji="1" lang="en-US" altLang="ko-KR" sz="1400" dirty="0"/>
              <a:t>UI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Life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Cycle</a:t>
            </a:r>
            <a:r>
              <a:rPr kumimoji="1" lang="ko-KR" altLang="en-US" sz="1400" dirty="0"/>
              <a:t> 역할을 담당 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 세션 담당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D912B-99B8-8083-F6BE-FD7F45CCD9EC}"/>
              </a:ext>
            </a:extLst>
          </p:cNvPr>
          <p:cNvSpPr txBox="1"/>
          <p:nvPr/>
        </p:nvSpPr>
        <p:spPr>
          <a:xfrm>
            <a:off x="333632" y="2319332"/>
            <a:ext cx="5289403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" altLang="ko-KR" sz="1100" dirty="0">
                <a:effectLst/>
                <a:latin typeface="Helvetica Neue" panose="02000503000000020004" pitchFamily="2" charset="0"/>
              </a:rPr>
            </a:br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100" b="1" dirty="0" err="1">
                <a:effectLst/>
                <a:latin typeface="Helvetica Neue" panose="02000503000000020004" pitchFamily="2" charset="0"/>
              </a:rPr>
              <a:t>func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scene(_ scene: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UIScene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,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willConnectTo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session: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UISceneSession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, options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connectionOptions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UIScene.ConnectionOptions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)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guard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windowScene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(scene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as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?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UIWindowScene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)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else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{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return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}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// 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윈도우 생성</a:t>
            </a:r>
          </a:p>
          <a:p>
            <a:r>
              <a:rPr lang="ko-KR" altLang="en-US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window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UIWindow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windowScene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windowScene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//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TabBarController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생성</a:t>
            </a:r>
          </a:p>
          <a:p>
            <a:br>
              <a:rPr lang="ko-KR" altLang="en-US" sz="1100" dirty="0">
                <a:effectLst/>
                <a:latin typeface="Helvetica Neue" panose="02000503000000020004" pitchFamily="2" charset="0"/>
              </a:rPr>
            </a:br>
            <a:endParaRPr lang="ko-KR" altLang="en-US" sz="110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tabBarController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CustomTabBarController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//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PageViewController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생성 및 </a:t>
            </a:r>
            <a:r>
              <a:rPr lang="ko-KR" altLang="en-US" sz="1100" dirty="0" err="1">
                <a:effectLst/>
                <a:latin typeface="Helvetica Neue" panose="02000503000000020004" pitchFamily="2" charset="0"/>
              </a:rPr>
              <a:t>탭바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 아이템 설정</a:t>
            </a:r>
          </a:p>
          <a:p>
            <a:r>
              <a:rPr lang="ko-KR" altLang="en-US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-US" altLang="ko-KR" sz="1100" dirty="0">
                <a:effectLst/>
                <a:latin typeface="Helvetica Neue" panose="02000503000000020004" pitchFamily="2" charset="0"/>
              </a:rPr>
              <a:t>//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rootViewController</a:t>
            </a:r>
            <a:r>
              <a:rPr lang="ko-KR" altLang="en-US" sz="1100" dirty="0">
                <a:effectLst/>
                <a:latin typeface="Helvetica Neue" panose="02000503000000020004" pitchFamily="2" charset="0"/>
              </a:rPr>
              <a:t>로 설정</a:t>
            </a:r>
          </a:p>
          <a:p>
            <a:r>
              <a:rPr lang="ko-KR" altLang="en-US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window?.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rootViewController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tabBarController</a:t>
            </a:r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window?.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makeKeyAndVisible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}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A11EE-BCC1-7033-DF44-6D34E6DE675D}"/>
              </a:ext>
            </a:extLst>
          </p:cNvPr>
          <p:cNvSpPr txBox="1"/>
          <p:nvPr/>
        </p:nvSpPr>
        <p:spPr>
          <a:xfrm>
            <a:off x="5725439" y="2455461"/>
            <a:ext cx="6096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   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200" b="1" dirty="0" err="1">
                <a:effectLst/>
                <a:latin typeface="Helvetica Neue" panose="02000503000000020004" pitchFamily="2" charset="0"/>
              </a:rPr>
              <a:t>func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application(_ application: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UIApplication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,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didFinishLaunchingWithOptions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launchOptions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: [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UIApplication.LaunchOptionsKey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Any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]?) -&gt; Bool {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// 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윈도우 생성</a:t>
            </a:r>
          </a:p>
          <a:p>
            <a:r>
              <a:rPr lang="ko-KR" altLang="en-US" sz="12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window =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UIWindow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(frame: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UIScreen.main.bounds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)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//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TabBarController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생성</a:t>
            </a:r>
          </a:p>
          <a:p>
            <a:r>
              <a:rPr lang="ko-KR" altLang="en-US" sz="12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tabBarController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CustomTabBarController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()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//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rootViewController</a:t>
            </a:r>
            <a:r>
              <a:rPr lang="ko-KR" altLang="en-US" sz="1200" dirty="0">
                <a:effectLst/>
                <a:latin typeface="Helvetica Neue" panose="02000503000000020004" pitchFamily="2" charset="0"/>
              </a:rPr>
              <a:t>로 설정</a:t>
            </a:r>
          </a:p>
          <a:p>
            <a:r>
              <a:rPr lang="ko-KR" altLang="en-US" sz="12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window?.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rootViewController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tabBarController</a:t>
            </a:r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window?.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makeKeyAndVisible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()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return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true</a:t>
            </a:r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9CE29-CDF8-7A6B-BF6C-3B27571F8ECD}"/>
              </a:ext>
            </a:extLst>
          </p:cNvPr>
          <p:cNvSpPr txBox="1"/>
          <p:nvPr/>
        </p:nvSpPr>
        <p:spPr>
          <a:xfrm>
            <a:off x="275764" y="2232551"/>
            <a:ext cx="17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SceneDelegate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2E5CA6-7C6E-A3BF-F8FD-9DBB351D165A}"/>
              </a:ext>
            </a:extLst>
          </p:cNvPr>
          <p:cNvSpPr txBox="1"/>
          <p:nvPr/>
        </p:nvSpPr>
        <p:spPr>
          <a:xfrm>
            <a:off x="5673129" y="2227405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AppDelegate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78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8166C-7902-1D9E-BF2D-DD4C91894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74E469-AE72-CCE5-872F-833E30902D73}"/>
              </a:ext>
            </a:extLst>
          </p:cNvPr>
          <p:cNvSpPr/>
          <p:nvPr/>
        </p:nvSpPr>
        <p:spPr>
          <a:xfrm>
            <a:off x="374330" y="2189831"/>
            <a:ext cx="6095999" cy="34005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02D58-CBFD-6969-4AC3-4F7525A773DC}"/>
              </a:ext>
            </a:extLst>
          </p:cNvPr>
          <p:cNvSpPr txBox="1"/>
          <p:nvPr/>
        </p:nvSpPr>
        <p:spPr>
          <a:xfrm>
            <a:off x="333632" y="345989"/>
            <a:ext cx="334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AppDelegate</a:t>
            </a:r>
            <a:r>
              <a:rPr kumimoji="1" lang="en-US" altLang="ko-KR" dirty="0"/>
              <a:t> / </a:t>
            </a:r>
            <a:r>
              <a:rPr kumimoji="1" lang="en-US" altLang="ko-KR" dirty="0" err="1"/>
              <a:t>SceneDelegate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F1DF9-DACF-FBAF-199D-CB9B06DAC470}"/>
              </a:ext>
            </a:extLst>
          </p:cNvPr>
          <p:cNvSpPr txBox="1"/>
          <p:nvPr/>
        </p:nvSpPr>
        <p:spPr>
          <a:xfrm>
            <a:off x="333632" y="1082565"/>
            <a:ext cx="2964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Ios 13</a:t>
            </a:r>
            <a:r>
              <a:rPr kumimoji="1" lang="ko-KR" altLang="en-US" sz="1400" dirty="0"/>
              <a:t>버전 미만 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 err="1">
                <a:sym typeface="Wingdings" pitchFamily="2" charset="2"/>
              </a:rPr>
              <a:t>AppDelegate</a:t>
            </a:r>
            <a:endParaRPr kumimoji="1" lang="en-US" altLang="ko-KR" sz="1400" dirty="0">
              <a:sym typeface="Wingdings" pitchFamily="2" charset="2"/>
            </a:endParaRPr>
          </a:p>
          <a:p>
            <a:r>
              <a:rPr kumimoji="1" lang="en-US" altLang="ko-KR" sz="1400" dirty="0">
                <a:sym typeface="Wingdings" pitchFamily="2" charset="2"/>
              </a:rPr>
              <a:t>Ios 13</a:t>
            </a:r>
            <a:r>
              <a:rPr kumimoji="1" lang="ko-KR" altLang="en-US" sz="1400" dirty="0">
                <a:sym typeface="Wingdings" pitchFamily="2" charset="2"/>
              </a:rPr>
              <a:t>버전 이상 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 err="1">
                <a:sym typeface="Wingdings" pitchFamily="2" charset="2"/>
              </a:rPr>
              <a:t>SceneDelegate</a:t>
            </a:r>
            <a:endParaRPr kumimoji="1"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16495-7655-3734-82E0-4990D7F2BA5A}"/>
              </a:ext>
            </a:extLst>
          </p:cNvPr>
          <p:cNvSpPr txBox="1"/>
          <p:nvPr/>
        </p:nvSpPr>
        <p:spPr>
          <a:xfrm>
            <a:off x="333632" y="1711419"/>
            <a:ext cx="3648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참고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AppDelegate</a:t>
            </a:r>
            <a:r>
              <a:rPr kumimoji="1" lang="ko-KR" altLang="en-US" sz="1400" dirty="0"/>
              <a:t>의 하는 역할</a:t>
            </a:r>
            <a:r>
              <a:rPr kumimoji="1" lang="en-US" altLang="ko-KR" sz="1100" dirty="0"/>
              <a:t>(IOS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13 </a:t>
            </a:r>
            <a:r>
              <a:rPr kumimoji="1" lang="ko-KR" altLang="en-US" sz="1100" dirty="0"/>
              <a:t>이후</a:t>
            </a:r>
            <a:r>
              <a:rPr kumimoji="1" lang="en-US" altLang="ko-KR" sz="1100" dirty="0"/>
              <a:t>)</a:t>
            </a:r>
            <a:endParaRPr kumimoji="1"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ABD1FA-836C-F6E3-A307-85EBA93D425C}"/>
              </a:ext>
            </a:extLst>
          </p:cNvPr>
          <p:cNvSpPr txBox="1"/>
          <p:nvPr/>
        </p:nvSpPr>
        <p:spPr>
          <a:xfrm>
            <a:off x="461712" y="2232551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AppDelegate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BE967-DDD3-3034-7369-A1804FD6D642}"/>
              </a:ext>
            </a:extLst>
          </p:cNvPr>
          <p:cNvSpPr txBox="1"/>
          <p:nvPr/>
        </p:nvSpPr>
        <p:spPr>
          <a:xfrm>
            <a:off x="461712" y="2668996"/>
            <a:ext cx="55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기존의 앱 상태 업데이트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앱의 주요 생명주기 이벤트 관리 등에 대한 역할이 사라짐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9B1C2-A335-EA53-623E-1CEA4F61705E}"/>
              </a:ext>
            </a:extLst>
          </p:cNvPr>
          <p:cNvSpPr txBox="1"/>
          <p:nvPr/>
        </p:nvSpPr>
        <p:spPr>
          <a:xfrm>
            <a:off x="642343" y="3311976"/>
            <a:ext cx="5559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kumimoji="1" lang="ko-KR" altLang="en-US" sz="1200" dirty="0"/>
              <a:t>앱의 가장 중요한 데이터 구조를 초기화 하는 것</a:t>
            </a:r>
            <a:endParaRPr kumimoji="1" lang="en-US" altLang="ko-KR" sz="1200" dirty="0"/>
          </a:p>
          <a:p>
            <a:pPr marL="228600" indent="-228600">
              <a:buAutoNum type="arabicParenR"/>
            </a:pPr>
            <a:r>
              <a:rPr kumimoji="1" lang="ko-KR" altLang="en-US" sz="1200" dirty="0"/>
              <a:t>앱의 </a:t>
            </a:r>
            <a:r>
              <a:rPr kumimoji="1" lang="en-US" altLang="ko-KR" sz="1200" dirty="0"/>
              <a:t>scene</a:t>
            </a:r>
            <a:r>
              <a:rPr kumimoji="1" lang="ko-KR" altLang="en-US" sz="1200" dirty="0"/>
              <a:t>을 환경설정 하는 것</a:t>
            </a:r>
            <a:endParaRPr kumimoji="1" lang="en-US" altLang="ko-KR" sz="1200" dirty="0"/>
          </a:p>
          <a:p>
            <a:pPr marL="228600" indent="-228600">
              <a:buAutoNum type="arabicParenR"/>
            </a:pPr>
            <a:r>
              <a:rPr kumimoji="1" lang="ko-KR" altLang="en-US" sz="1200" dirty="0"/>
              <a:t>앱 밖에서 발생하는 알림에 대한 대응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배터리 부족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다운로드 완료 등</a:t>
            </a:r>
            <a:r>
              <a:rPr kumimoji="1" lang="en-US" altLang="ko-KR" sz="1200" dirty="0"/>
              <a:t>)</a:t>
            </a:r>
          </a:p>
          <a:p>
            <a:pPr marL="228600" indent="-228600">
              <a:buAutoNum type="arabicParenR"/>
            </a:pPr>
            <a:r>
              <a:rPr kumimoji="1" lang="ko-KR" altLang="en-US" sz="1200" dirty="0"/>
              <a:t>특정한 </a:t>
            </a:r>
            <a:r>
              <a:rPr kumimoji="1" lang="en-US" altLang="ko-KR" sz="1200" dirty="0"/>
              <a:t>scenes, views, </a:t>
            </a:r>
            <a:r>
              <a:rPr kumimoji="1" lang="en-US" altLang="ko-KR" sz="1200" dirty="0" err="1"/>
              <a:t>viewController</a:t>
            </a:r>
            <a:r>
              <a:rPr kumimoji="1" lang="ko-KR" altLang="en-US" sz="1200" dirty="0" err="1"/>
              <a:t>에</a:t>
            </a:r>
            <a:r>
              <a:rPr kumimoji="1" lang="ko-KR" altLang="en-US" sz="1200" dirty="0"/>
              <a:t> 한정되지 않고 앱 자체를 </a:t>
            </a:r>
            <a:r>
              <a:rPr kumimoji="1" lang="ko-KR" altLang="en-US" sz="1200" dirty="0" err="1"/>
              <a:t>타겟하는</a:t>
            </a:r>
            <a:r>
              <a:rPr kumimoji="1" lang="ko-KR" altLang="en-US" sz="1200" dirty="0"/>
              <a:t> </a:t>
            </a:r>
            <a:br>
              <a:rPr kumimoji="1" lang="en-US" altLang="ko-KR" sz="1200" dirty="0"/>
            </a:br>
            <a:r>
              <a:rPr kumimoji="1" lang="ko-KR" altLang="en-US" sz="1200" dirty="0"/>
              <a:t>이벤트에 대응하는 것</a:t>
            </a:r>
            <a:endParaRPr kumimoji="1" lang="en-US" altLang="ko-KR" sz="1200" dirty="0"/>
          </a:p>
          <a:p>
            <a:pPr marL="228600" indent="-228600">
              <a:buAutoNum type="arabicParenR"/>
            </a:pPr>
            <a:r>
              <a:rPr kumimoji="1" lang="ko-KR" altLang="en-US" sz="1200" dirty="0"/>
              <a:t>애플 푸시 알림 서비스와 같은 실행을 요구하는 서비스에 등록하는 것</a:t>
            </a:r>
          </a:p>
        </p:txBody>
      </p:sp>
    </p:spTree>
    <p:extLst>
      <p:ext uri="{BB962C8B-B14F-4D97-AF65-F5344CB8AC3E}">
        <p14:creationId xmlns:p14="http://schemas.microsoft.com/office/powerpoint/2010/main" val="53111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72B446-FD3A-3CA2-E55F-9EF50ADE7602}"/>
              </a:ext>
            </a:extLst>
          </p:cNvPr>
          <p:cNvSpPr txBox="1"/>
          <p:nvPr/>
        </p:nvSpPr>
        <p:spPr>
          <a:xfrm>
            <a:off x="157655" y="210207"/>
            <a:ext cx="442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탭의 역할을 하는 </a:t>
            </a:r>
            <a:r>
              <a:rPr kumimoji="1" lang="en-US" altLang="ko-KR"/>
              <a:t>UIViewController </a:t>
            </a:r>
            <a:r>
              <a:rPr kumimoji="1" lang="ko-KR" altLang="en-US"/>
              <a:t>생성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CF913-D722-0145-6C16-364CB351ECA1}"/>
              </a:ext>
            </a:extLst>
          </p:cNvPr>
          <p:cNvSpPr txBox="1"/>
          <p:nvPr/>
        </p:nvSpPr>
        <p:spPr>
          <a:xfrm>
            <a:off x="157655" y="751344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200" b="1" dirty="0">
                <a:effectLst/>
                <a:latin typeface="Helvetica Neue" panose="02000503000000020004" pitchFamily="2" charset="0"/>
              </a:rPr>
              <a:t>class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SecondTabController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UIViewController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{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override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b="1" dirty="0" err="1">
                <a:effectLst/>
                <a:latin typeface="Helvetica Neue" panose="02000503000000020004" pitchFamily="2" charset="0"/>
              </a:rPr>
              <a:t>func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viewDidLoad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() {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200" b="1" dirty="0" err="1">
                <a:effectLst/>
                <a:latin typeface="Helvetica Neue" panose="02000503000000020004" pitchFamily="2" charset="0"/>
              </a:rPr>
              <a:t>super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.viewDidLoad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()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view.backgroundColor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= .green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}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}</a:t>
            </a:r>
          </a:p>
          <a:p>
            <a:br>
              <a:rPr lang="en" altLang="ko-KR" sz="1200" dirty="0">
                <a:effectLst/>
                <a:latin typeface="Helvetica Neue" panose="02000503000000020004" pitchFamily="2" charset="0"/>
              </a:rPr>
            </a:br>
            <a:endParaRPr lang="en" altLang="ko-KR" sz="12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200" b="1" dirty="0">
                <a:effectLst/>
                <a:latin typeface="Helvetica Neue" panose="02000503000000020004" pitchFamily="2" charset="0"/>
              </a:rPr>
              <a:t>class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ThirdTabController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: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UIViewController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{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200" b="1" dirty="0">
                <a:effectLst/>
                <a:latin typeface="Helvetica Neue" panose="02000503000000020004" pitchFamily="2" charset="0"/>
              </a:rPr>
              <a:t>override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b="1" dirty="0" err="1">
                <a:effectLst/>
                <a:latin typeface="Helvetica Neue" panose="02000503000000020004" pitchFamily="2" charset="0"/>
              </a:rPr>
              <a:t>func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viewDidLoad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() {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200" b="1" dirty="0" err="1">
                <a:effectLst/>
                <a:latin typeface="Helvetica Neue" panose="02000503000000020004" pitchFamily="2" charset="0"/>
              </a:rPr>
              <a:t>super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.viewDidLoad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()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200" dirty="0" err="1">
                <a:effectLst/>
                <a:latin typeface="Helvetica Neue" panose="02000503000000020004" pitchFamily="2" charset="0"/>
              </a:rPr>
              <a:t>view.backgroundColor</a:t>
            </a:r>
            <a:r>
              <a:rPr lang="en" altLang="ko-KR" sz="1200" dirty="0">
                <a:effectLst/>
                <a:latin typeface="Helvetica Neue" panose="02000503000000020004" pitchFamily="2" charset="0"/>
              </a:rPr>
              <a:t> = .magenta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    }</a:t>
            </a:r>
          </a:p>
          <a:p>
            <a:r>
              <a:rPr lang="en" altLang="ko-KR" sz="1200" dirty="0">
                <a:effectLst/>
                <a:latin typeface="Helvetica Neue" panose="02000503000000020004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DAB2E-7DEB-CF14-D682-3C904A519EAC}"/>
              </a:ext>
            </a:extLst>
          </p:cNvPr>
          <p:cNvSpPr txBox="1"/>
          <p:nvPr/>
        </p:nvSpPr>
        <p:spPr>
          <a:xfrm>
            <a:off x="4183116" y="751344"/>
            <a:ext cx="5323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2,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번 탭은 간단하게만 하고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번 탭에서 다른 위젯들을 </a:t>
            </a:r>
            <a:endParaRPr kumimoji="1" lang="en-US" altLang="ko-KR" sz="1600" dirty="0"/>
          </a:p>
          <a:p>
            <a:r>
              <a:rPr kumimoji="1" lang="ko-KR" altLang="en-US" sz="1600" dirty="0"/>
              <a:t>추가하는 방법으로 구현해보았습니다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F100C-530A-9C33-1846-95B1AA6AD5CA}"/>
              </a:ext>
            </a:extLst>
          </p:cNvPr>
          <p:cNvSpPr txBox="1"/>
          <p:nvPr/>
        </p:nvSpPr>
        <p:spPr>
          <a:xfrm>
            <a:off x="4183115" y="1505397"/>
            <a:ext cx="70650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우선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번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번 탭처럼 </a:t>
            </a:r>
            <a:r>
              <a:rPr kumimoji="1" lang="en-US" altLang="ko-KR" sz="1600" dirty="0" err="1"/>
              <a:t>UIViewController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상속받아야 하나의 화면으로 </a:t>
            </a:r>
            <a:endParaRPr kumimoji="1" lang="en-US" altLang="ko-KR" sz="1600" dirty="0"/>
          </a:p>
          <a:p>
            <a:r>
              <a:rPr kumimoji="1" lang="ko-KR" altLang="en-US" sz="1600" dirty="0"/>
              <a:t>인지하고 커스텀 탭 또는 </a:t>
            </a:r>
            <a:r>
              <a:rPr kumimoji="1" lang="en-US" altLang="ko-KR" sz="1600" dirty="0" err="1"/>
              <a:t>UINavigationController</a:t>
            </a:r>
            <a:r>
              <a:rPr kumimoji="1" lang="ko-KR" altLang="en-US" sz="1600" dirty="0"/>
              <a:t>에서 받아들여 </a:t>
            </a:r>
            <a:endParaRPr kumimoji="1" lang="en-US" altLang="ko-KR" sz="1600" dirty="0"/>
          </a:p>
          <a:p>
            <a:r>
              <a:rPr kumimoji="1" lang="ko-KR" altLang="en-US" sz="1600" dirty="0"/>
              <a:t>탭으로 구현될 수 있습니다</a:t>
            </a:r>
            <a:r>
              <a:rPr kumimoji="1" lang="en-US" altLang="ko-KR" sz="1600" dirty="0"/>
              <a:t>.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1</a:t>
            </a:r>
            <a:r>
              <a:rPr kumimoji="1" lang="ko-KR" altLang="en-US" sz="1600" dirty="0"/>
              <a:t>번 탭에 대해서는 </a:t>
            </a:r>
            <a:r>
              <a:rPr kumimoji="1" lang="en-US" altLang="ko-KR" sz="1600" dirty="0"/>
              <a:t>2,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번 탭과 마찬가지로 </a:t>
            </a:r>
            <a:r>
              <a:rPr kumimoji="1" lang="en-US" altLang="ko-KR" sz="1600" dirty="0" err="1"/>
              <a:t>UIViewController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상속받지만</a:t>
            </a:r>
            <a:r>
              <a:rPr kumimoji="1" lang="en-US" altLang="ko-KR" sz="1600" dirty="0"/>
              <a:t>,</a:t>
            </a:r>
          </a:p>
          <a:p>
            <a:r>
              <a:rPr kumimoji="1" lang="ko-KR" altLang="en-US" sz="1600" dirty="0"/>
              <a:t>구조상 재사용되는 뷰를 </a:t>
            </a:r>
            <a:r>
              <a:rPr kumimoji="1" lang="en-US" altLang="ko-KR" sz="1600" dirty="0" err="1"/>
              <a:t>UIView</a:t>
            </a:r>
            <a:r>
              <a:rPr kumimoji="1" lang="ko-KR" altLang="en-US" sz="1600" dirty="0" err="1"/>
              <a:t>에</a:t>
            </a:r>
            <a:r>
              <a:rPr kumimoji="1" lang="ko-KR" altLang="en-US" sz="1600" dirty="0"/>
              <a:t> 담고 있으므로 이에 대한 처리를 </a:t>
            </a:r>
            <a:endParaRPr kumimoji="1" lang="en-US" altLang="ko-KR" sz="1600" dirty="0"/>
          </a:p>
          <a:p>
            <a:r>
              <a:rPr kumimoji="1" lang="ko-KR" altLang="en-US" sz="1600" dirty="0"/>
              <a:t>진행하며 설명하겠습니다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8889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84FA9-3DD6-3384-284A-1B32D6A1F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055455-E39D-334D-1A71-AE5E8E1AA01B}"/>
              </a:ext>
            </a:extLst>
          </p:cNvPr>
          <p:cNvSpPr txBox="1"/>
          <p:nvPr/>
        </p:nvSpPr>
        <p:spPr>
          <a:xfrm>
            <a:off x="157655" y="210207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CollectionView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14F686-2E8D-9378-8256-CECA60624DAE}"/>
              </a:ext>
            </a:extLst>
          </p:cNvPr>
          <p:cNvSpPr txBox="1"/>
          <p:nvPr/>
        </p:nvSpPr>
        <p:spPr>
          <a:xfrm>
            <a:off x="157655" y="740980"/>
            <a:ext cx="846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UICollectionView</a:t>
            </a:r>
            <a:r>
              <a:rPr kumimoji="1" lang="ko-KR" altLang="en-US" sz="1400" dirty="0"/>
              <a:t>란 순서가 지정된 데이터들을 관리하고 사용자 정의 가능한 레이아웃을 표시하는 객체</a:t>
            </a:r>
            <a:endParaRPr kumimoji="1" lang="en-US" altLang="ko-KR" sz="1400" dirty="0"/>
          </a:p>
        </p:txBody>
      </p:sp>
      <p:pic>
        <p:nvPicPr>
          <p:cNvPr id="5" name="그래픽 4" descr="스마트폰 단색으로 채워진">
            <a:extLst>
              <a:ext uri="{FF2B5EF4-FFF2-40B4-BE49-F238E27FC236}">
                <a16:creationId xmlns:a16="http://schemas.microsoft.com/office/drawing/2014/main" id="{A3F4421E-6BAC-677A-3285-794227F36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78249" y="1128584"/>
            <a:ext cx="5502875" cy="55028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77BF518-B474-A17F-4631-85F8849B4468}"/>
              </a:ext>
            </a:extLst>
          </p:cNvPr>
          <p:cNvSpPr/>
          <p:nvPr/>
        </p:nvSpPr>
        <p:spPr>
          <a:xfrm>
            <a:off x="1015422" y="2199503"/>
            <a:ext cx="308919" cy="3089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6C0AD7-B515-5743-6A6D-666B0A0A0AC8}"/>
              </a:ext>
            </a:extLst>
          </p:cNvPr>
          <p:cNvSpPr/>
          <p:nvPr/>
        </p:nvSpPr>
        <p:spPr>
          <a:xfrm>
            <a:off x="1015421" y="2551179"/>
            <a:ext cx="308919" cy="3089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1DA6B3-3C77-BEC2-2D31-C1BBA8575D5B}"/>
              </a:ext>
            </a:extLst>
          </p:cNvPr>
          <p:cNvSpPr/>
          <p:nvPr/>
        </p:nvSpPr>
        <p:spPr>
          <a:xfrm>
            <a:off x="1015420" y="2902855"/>
            <a:ext cx="308919" cy="3089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12" name="오른쪽 중괄호[R] 11">
            <a:extLst>
              <a:ext uri="{FF2B5EF4-FFF2-40B4-BE49-F238E27FC236}">
                <a16:creationId xmlns:a16="http://schemas.microsoft.com/office/drawing/2014/main" id="{09D64AFB-5851-9B49-C210-C2175BD48760}"/>
              </a:ext>
            </a:extLst>
          </p:cNvPr>
          <p:cNvSpPr/>
          <p:nvPr/>
        </p:nvSpPr>
        <p:spPr>
          <a:xfrm>
            <a:off x="1532237" y="2199503"/>
            <a:ext cx="205026" cy="107503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C6AC96-7DDE-7F8B-892B-15C82AEC0BCB}"/>
              </a:ext>
            </a:extLst>
          </p:cNvPr>
          <p:cNvSpPr/>
          <p:nvPr/>
        </p:nvSpPr>
        <p:spPr>
          <a:xfrm>
            <a:off x="1945160" y="2551179"/>
            <a:ext cx="5279532" cy="31782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박스처럼 순서가 지정된 상태인데 이 레이아웃은 </a:t>
            </a:r>
            <a:endParaRPr kumimoji="1" lang="en-US" altLang="ko-KR" dirty="0"/>
          </a:p>
          <a:p>
            <a:r>
              <a:rPr kumimoji="1" lang="ko-KR" altLang="en-US" dirty="0"/>
              <a:t>사용자가 임의로 정리할 수 있다는 내용</a:t>
            </a:r>
          </a:p>
        </p:txBody>
      </p:sp>
    </p:spTree>
    <p:extLst>
      <p:ext uri="{BB962C8B-B14F-4D97-AF65-F5344CB8AC3E}">
        <p14:creationId xmlns:p14="http://schemas.microsoft.com/office/powerpoint/2010/main" val="419734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BE8FA5AB-A014-92B2-3E3C-69A27E90E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" y="0"/>
            <a:ext cx="7772400" cy="4944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9DF97E-ECA7-C94E-5921-65C5858A8188}"/>
              </a:ext>
            </a:extLst>
          </p:cNvPr>
          <p:cNvSpPr txBox="1"/>
          <p:nvPr/>
        </p:nvSpPr>
        <p:spPr>
          <a:xfrm>
            <a:off x="432485" y="4827002"/>
            <a:ext cx="6965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Cell</a:t>
            </a:r>
            <a:r>
              <a:rPr kumimoji="1" lang="ko-KR" altLang="en-US" sz="1600" dirty="0"/>
              <a:t>이 </a:t>
            </a:r>
            <a:r>
              <a:rPr kumimoji="1" lang="ko-KR" altLang="en-US" sz="1600" dirty="0" err="1"/>
              <a:t>컬랙션뷰에서</a:t>
            </a:r>
            <a:r>
              <a:rPr kumimoji="1" lang="ko-KR" altLang="en-US" sz="1600" dirty="0"/>
              <a:t> 보여지는 데이터이며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Header,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Footer </a:t>
            </a:r>
            <a:r>
              <a:rPr kumimoji="1" lang="ko-KR" altLang="en-US" sz="1600" dirty="0"/>
              <a:t>관리할 수 있음</a:t>
            </a:r>
            <a:br>
              <a:rPr kumimoji="1" lang="en-US" altLang="ko-KR" sz="1600" dirty="0"/>
            </a:b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고려할 것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9FE88-758F-7D18-C605-F6A1FE86B872}"/>
              </a:ext>
            </a:extLst>
          </p:cNvPr>
          <p:cNvSpPr txBox="1"/>
          <p:nvPr/>
        </p:nvSpPr>
        <p:spPr>
          <a:xfrm>
            <a:off x="778475" y="5635042"/>
            <a:ext cx="60980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ko-KR" sz="1400" b="0" i="0" dirty="0" err="1">
                <a:solidFill>
                  <a:srgbClr val="666666"/>
                </a:solidFill>
                <a:effectLst/>
                <a:latin typeface="Noto Sans" panose="020B0604020202020204" pitchFamily="34" charset="0"/>
              </a:rPr>
              <a:t>UICollectionView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604020202020204" pitchFamily="34" charset="0"/>
              </a:rPr>
              <a:t>의 구조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sz="1400" b="0" i="0" dirty="0">
                <a:solidFill>
                  <a:srgbClr val="666666"/>
                </a:solidFill>
                <a:effectLst/>
                <a:latin typeface="Noto Sans" panose="020B0604020202020204" pitchFamily="34" charset="0"/>
              </a:rPr>
              <a:t>delegate, </a:t>
            </a:r>
            <a:r>
              <a:rPr lang="en" altLang="ko-KR" sz="1400" b="0" i="0" dirty="0" err="1">
                <a:solidFill>
                  <a:srgbClr val="666666"/>
                </a:solidFill>
                <a:effectLst/>
                <a:latin typeface="Noto Sans" panose="020B0604020202020204" pitchFamily="34" charset="0"/>
              </a:rPr>
              <a:t>dataSource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604020202020204" pitchFamily="34" charset="0"/>
              </a:rPr>
              <a:t>의 추가적인 기능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604020202020204" pitchFamily="34" charset="0"/>
              </a:rPr>
              <a:t>(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604020202020204" pitchFamily="34" charset="0"/>
              </a:rPr>
              <a:t>왜 사용하는지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604020202020204" pitchFamily="34" charset="0"/>
              </a:rPr>
              <a:t>?)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sz="1400" b="0" i="0" dirty="0" err="1">
                <a:solidFill>
                  <a:srgbClr val="666666"/>
                </a:solidFill>
                <a:effectLst/>
                <a:latin typeface="Noto Sans" panose="020B0604020202020204" pitchFamily="34" charset="0"/>
              </a:rPr>
              <a:t>UICollectionViewCell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604020202020204" pitchFamily="34" charset="0"/>
              </a:rPr>
              <a:t>의 크기 설정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sz="1400" b="0" i="0" dirty="0" err="1">
                <a:solidFill>
                  <a:srgbClr val="666666"/>
                </a:solidFill>
                <a:effectLst/>
                <a:latin typeface="Noto Sans" panose="020B0604020202020204" pitchFamily="34" charset="0"/>
              </a:rPr>
              <a:t>UICollectionView</a:t>
            </a:r>
            <a:r>
              <a:rPr lang="en" altLang="ko-KR" sz="1400" b="0" i="0" dirty="0">
                <a:solidFill>
                  <a:srgbClr val="666666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604020202020204" pitchFamily="34" charset="0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11480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2616</Words>
  <Application>Microsoft Macintosh PowerPoint</Application>
  <PresentationFormat>와이드스크린</PresentationFormat>
  <Paragraphs>300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Helvetica Neue</vt:lpstr>
      <vt:lpstr>Noto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함성호</dc:creator>
  <cp:lastModifiedBy>함성호</cp:lastModifiedBy>
  <cp:revision>4</cp:revision>
  <dcterms:created xsi:type="dcterms:W3CDTF">2024-10-07T00:12:52Z</dcterms:created>
  <dcterms:modified xsi:type="dcterms:W3CDTF">2024-10-07T08:01:31Z</dcterms:modified>
</cp:coreProperties>
</file>