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125f9c0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125f9c0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125f9c0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125f9c0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125f9c0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125f9c0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125f9c0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125f9c0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125f9c0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125f9c0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125f9c0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125f9c0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125f9c0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125f9c0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2975" y="281925"/>
            <a:ext cx="85206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2012-13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00" y="1196750"/>
            <a:ext cx="7326025" cy="3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2013-14</a:t>
            </a:r>
            <a:endParaRPr sz="4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700" y="1433531"/>
            <a:ext cx="6901549" cy="33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1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2014-15</a:t>
            </a:r>
            <a:endParaRPr sz="4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75" y="1531875"/>
            <a:ext cx="7658925" cy="36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2015-16</a:t>
            </a:r>
            <a:endParaRPr sz="48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00" y="1271625"/>
            <a:ext cx="7337275" cy="35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2016-17</a:t>
            </a:r>
            <a:endParaRPr sz="4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00" y="1282100"/>
            <a:ext cx="7816453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92175" y="20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2017-18</a:t>
            </a:r>
            <a:endParaRPr sz="48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25" y="1192675"/>
            <a:ext cx="8217075" cy="37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46700" y="21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2018-19</a:t>
            </a:r>
            <a:endParaRPr sz="48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1181400"/>
            <a:ext cx="7878676" cy="37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