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7772400" cy="5219700"/>
  <p:notesSz cx="7772400" cy="521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1190942"/>
            <a:ext cx="6606540" cy="8067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AEAFAF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151380"/>
            <a:ext cx="5440680" cy="960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FBFBFB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EAFAF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FBFBFB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EAFAF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883602"/>
            <a:ext cx="3380994" cy="2535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883602"/>
            <a:ext cx="3380994" cy="2535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347" cy="43423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EAFAF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06057" y="1467476"/>
            <a:ext cx="1158875" cy="363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AEAFAF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287" y="1022108"/>
            <a:ext cx="5669280" cy="180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FBFBFB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3572827"/>
            <a:ext cx="2487168" cy="192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3572827"/>
            <a:ext cx="1787652" cy="192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3572827"/>
            <a:ext cx="1787652" cy="192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267" y="223151"/>
            <a:ext cx="7670165" cy="3615054"/>
            <a:chOff x="102267" y="223151"/>
            <a:chExt cx="7670165" cy="3615054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267" y="223151"/>
              <a:ext cx="7670132" cy="36147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285048" y="2262882"/>
              <a:ext cx="385445" cy="0"/>
            </a:xfrm>
            <a:custGeom>
              <a:avLst/>
              <a:gdLst/>
              <a:ahLst/>
              <a:cxnLst/>
              <a:rect l="l" t="t" r="r" b="b"/>
              <a:pathLst>
                <a:path w="385445">
                  <a:moveTo>
                    <a:pt x="0" y="0"/>
                  </a:moveTo>
                  <a:lnTo>
                    <a:pt x="385006" y="0"/>
                  </a:lnTo>
                </a:path>
              </a:pathLst>
            </a:custGeom>
            <a:ln w="12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065788" y="2139545"/>
            <a:ext cx="5568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795" algn="l"/>
              </a:tabLst>
            </a:pPr>
            <a:r>
              <a:rPr sz="1200" spc="-65" dirty="0">
                <a:solidFill>
                  <a:srgbClr val="828585"/>
                </a:solidFill>
                <a:latin typeface="Times New Roman" panose="02020603050405020304"/>
                <a:cs typeface="Times New Roman" panose="02020603050405020304"/>
              </a:rPr>
              <a:t>...........</a:t>
            </a:r>
            <a:r>
              <a:rPr sz="1200" spc="-65" dirty="0">
                <a:solidFill>
                  <a:srgbClr val="383B3B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dirty="0">
                <a:solidFill>
                  <a:srgbClr val="383B3B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800" spc="-60" dirty="0">
                <a:solidFill>
                  <a:srgbClr val="727574"/>
                </a:solidFill>
                <a:latin typeface="Arial" panose="020B0604020202020204"/>
                <a:cs typeface="Arial" panose="020B0604020202020204"/>
              </a:rPr>
              <a:t>_,.,,,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38536" y="2134455"/>
            <a:ext cx="60325" cy="382905"/>
          </a:xfrm>
          <a:custGeom>
            <a:avLst/>
            <a:gdLst/>
            <a:ahLst/>
            <a:cxnLst/>
            <a:rect l="l" t="t" r="r" b="b"/>
            <a:pathLst>
              <a:path w="60325" h="382905">
                <a:moveTo>
                  <a:pt x="60157" y="382372"/>
                </a:moveTo>
                <a:lnTo>
                  <a:pt x="0" y="382372"/>
                </a:lnTo>
                <a:lnTo>
                  <a:pt x="0" y="0"/>
                </a:lnTo>
                <a:lnTo>
                  <a:pt x="60157" y="0"/>
                </a:lnTo>
                <a:lnTo>
                  <a:pt x="60157" y="382372"/>
                </a:lnTo>
                <a:close/>
              </a:path>
            </a:pathLst>
          </a:custGeom>
          <a:solidFill>
            <a:srgbClr val="E6E9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00438" y="2012146"/>
            <a:ext cx="1555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300" spc="-1057" baseline="-24000" dirty="0">
                <a:solidFill>
                  <a:srgbClr val="A0A0A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750" spc="-105" dirty="0">
                <a:solidFill>
                  <a:srgbClr val="727574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750" spc="-25" dirty="0">
                <a:solidFill>
                  <a:srgbClr val="727574"/>
                </a:solidFill>
                <a:latin typeface="Times New Roman" panose="02020603050405020304"/>
                <a:cs typeface="Times New Roman" panose="02020603050405020304"/>
              </a:rPr>
              <a:t>..</a:t>
            </a:r>
            <a:endParaRPr sz="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7188" y="2132841"/>
            <a:ext cx="3956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55" dirty="0">
                <a:solidFill>
                  <a:srgbClr val="828585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200" spc="-305" dirty="0">
                <a:solidFill>
                  <a:srgbClr val="828585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spc="-440" dirty="0">
                <a:solidFill>
                  <a:srgbClr val="828585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200" spc="-440" dirty="0">
                <a:solidFill>
                  <a:srgbClr val="828585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spc="-195" dirty="0">
                <a:solidFill>
                  <a:srgbClr val="828585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200" spc="-195" dirty="0">
                <a:solidFill>
                  <a:srgbClr val="828585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900" spc="-25" dirty="0">
                <a:solidFill>
                  <a:srgbClr val="828585"/>
                </a:solidFill>
                <a:latin typeface="Times New Roman" panose="02020603050405020304"/>
                <a:cs typeface="Times New Roman" panose="02020603050405020304"/>
              </a:rPr>
              <a:t>.,,</a:t>
            </a:r>
            <a:endParaRPr sz="9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772400" cy="49100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52152" y="1339878"/>
            <a:ext cx="2247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5" dirty="0">
                <a:solidFill>
                  <a:srgbClr val="1D1C1C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7872" y="1563344"/>
            <a:ext cx="74358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9610" algn="l"/>
              </a:tabLst>
            </a:pPr>
            <a:r>
              <a:rPr sz="1150" b="1" spc="-10" dirty="0">
                <a:solidFill>
                  <a:srgbClr val="08080A"/>
                </a:solidFill>
                <a:latin typeface="Arial" panose="020B0604020202020204"/>
                <a:cs typeface="Arial" panose="020B0604020202020204"/>
              </a:rPr>
              <a:t>eeftion</a:t>
            </a:r>
            <a:r>
              <a:rPr sz="1150" b="1" dirty="0">
                <a:solidFill>
                  <a:srgbClr val="08080A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50" spc="-50" dirty="0">
                <a:solidFill>
                  <a:srgbClr val="75A556"/>
                </a:solidFill>
                <a:latin typeface="Arial" panose="020B0604020202020204"/>
                <a:cs typeface="Arial" panose="020B0604020202020204"/>
              </a:rPr>
              <a:t>,</a:t>
            </a:r>
            <a:endParaRPr sz="11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2201" y="1663939"/>
            <a:ext cx="9048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 indent="-98425">
              <a:lnSpc>
                <a:spcPct val="100000"/>
              </a:lnSpc>
              <a:spcBef>
                <a:spcPts val="105"/>
              </a:spcBef>
              <a:buClr>
                <a:srgbClr val="858585"/>
              </a:buClr>
              <a:buFont typeface="Arial" panose="020B0604020202020204"/>
              <a:buChar char="•"/>
              <a:tabLst>
                <a:tab pos="111125" algn="l"/>
              </a:tabLst>
            </a:pPr>
            <a:r>
              <a:rPr sz="1500" b="1" spc="-65" dirty="0">
                <a:solidFill>
                  <a:srgbClr val="08080A"/>
                </a:solidFill>
                <a:latin typeface="Arial" panose="020B0604020202020204"/>
                <a:cs typeface="Arial" panose="020B0604020202020204"/>
              </a:rPr>
              <a:t>trntori1ro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9555" y="3950509"/>
            <a:ext cx="769620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ts val="840"/>
              </a:lnSpc>
              <a:spcBef>
                <a:spcPts val="100"/>
              </a:spcBef>
            </a:pPr>
            <a:r>
              <a:rPr sz="750" spc="-10" dirty="0">
                <a:solidFill>
                  <a:srgbClr val="464648"/>
                </a:solidFill>
                <a:latin typeface="Times New Roman" panose="02020603050405020304"/>
                <a:cs typeface="Times New Roman" panose="02020603050405020304"/>
              </a:rPr>
              <a:t>luuo1111olalllin</a:t>
            </a:r>
            <a:endParaRPr sz="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750"/>
              </a:lnSpc>
            </a:pPr>
            <a:r>
              <a:rPr sz="700" spc="-10" dirty="0">
                <a:solidFill>
                  <a:srgbClr val="46464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00" spc="-10" dirty="0">
                <a:solidFill>
                  <a:srgbClr val="9E9EA0"/>
                </a:solidFill>
                <a:latin typeface="Arial" panose="020B0604020202020204"/>
                <a:cs typeface="Arial" panose="020B0604020202020204"/>
              </a:rPr>
              <a:t>·</a:t>
            </a:r>
            <a:r>
              <a:rPr sz="700" spc="-10" dirty="0">
                <a:solidFill>
                  <a:srgbClr val="464648"/>
                </a:solidFill>
                <a:latin typeface="Arial" panose="020B0604020202020204"/>
                <a:cs typeface="Arial" panose="020B0604020202020204"/>
              </a:rPr>
              <a:t>1nntlnK1lo</a:t>
            </a:r>
            <a:endParaRPr sz="700">
              <a:latin typeface="Arial" panose="020B0604020202020204"/>
              <a:cs typeface="Arial" panose="020B0604020202020204"/>
            </a:endParaRPr>
          </a:p>
          <a:p>
            <a:pPr marL="136525" marR="88265" indent="-65405">
              <a:lnSpc>
                <a:spcPct val="77000"/>
              </a:lnSpc>
              <a:spcBef>
                <a:spcPts val="160"/>
              </a:spcBef>
              <a:buChar char="•"/>
              <a:tabLst>
                <a:tab pos="136525" algn="l"/>
                <a:tab pos="177800" algn="l"/>
              </a:tabLst>
            </a:pPr>
            <a:r>
              <a:rPr sz="700" dirty="0">
                <a:solidFill>
                  <a:srgbClr val="08080A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700" spc="-10" dirty="0">
                <a:solidFill>
                  <a:srgbClr val="1D1C1C"/>
                </a:solidFill>
                <a:latin typeface="Times New Roman" panose="02020603050405020304"/>
                <a:cs typeface="Times New Roman" panose="02020603050405020304"/>
              </a:rPr>
              <a:t>11,uo\'ordtl</a:t>
            </a:r>
            <a:r>
              <a:rPr sz="700" spc="500" dirty="0">
                <a:solidFill>
                  <a:srgbClr val="1D1C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700" dirty="0">
                <a:solidFill>
                  <a:srgbClr val="464648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700" spc="75" dirty="0">
                <a:solidFill>
                  <a:srgbClr val="46464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-35" dirty="0">
                <a:solidFill>
                  <a:srgbClr val="08080A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800" spc="-35" dirty="0">
                <a:solidFill>
                  <a:srgbClr val="464648"/>
                </a:solidFill>
                <a:latin typeface="Times New Roman" panose="02020603050405020304"/>
                <a:cs typeface="Times New Roman" panose="02020603050405020304"/>
              </a:rPr>
              <a:t>'J'.liJ</a:t>
            </a:r>
            <a:r>
              <a:rPr sz="550" spc="-35" dirty="0">
                <a:solidFill>
                  <a:srgbClr val="08080A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550" spc="-35" dirty="0">
                <a:solidFill>
                  <a:srgbClr val="2F2D2F"/>
                </a:solidFill>
                <a:latin typeface="Times New Roman" panose="02020603050405020304"/>
                <a:cs typeface="Times New Roman" panose="02020603050405020304"/>
              </a:rPr>
              <a:t>CIC</a:t>
            </a:r>
            <a:r>
              <a:rPr sz="550" spc="-35" dirty="0">
                <a:solidFill>
                  <a:srgbClr val="08080A"/>
                </a:solidFill>
                <a:latin typeface="Times New Roman" panose="02020603050405020304"/>
                <a:cs typeface="Times New Roman" panose="02020603050405020304"/>
              </a:rPr>
              <a:t>Jn(i</a:t>
            </a:r>
            <a:endParaRPr sz="550">
              <a:latin typeface="Times New Roman" panose="02020603050405020304"/>
              <a:cs typeface="Times New Roman" panose="02020603050405020304"/>
            </a:endParaRPr>
          </a:p>
          <a:p>
            <a:pPr marR="69215" algn="ctr">
              <a:lnSpc>
                <a:spcPts val="905"/>
              </a:lnSpc>
            </a:pPr>
            <a:r>
              <a:rPr sz="900" spc="-25" dirty="0">
                <a:solidFill>
                  <a:srgbClr val="464648"/>
                </a:solidFill>
                <a:latin typeface="Times New Roman" panose="02020603050405020304"/>
                <a:cs typeface="Times New Roman" panose="02020603050405020304"/>
              </a:rPr>
              <a:t>lt</a:t>
            </a:r>
            <a:endParaRPr sz="9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032" y="238955"/>
            <a:ext cx="1094105" cy="255904"/>
          </a:xfrm>
          <a:prstGeom prst="rect">
            <a:avLst/>
          </a:prstGeom>
          <a:solidFill>
            <a:srgbClr val="080808"/>
          </a:solidFill>
        </p:spPr>
        <p:txBody>
          <a:bodyPr vert="horz" wrap="square" lIns="0" tIns="101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1400" b="1" spc="50" dirty="0">
                <a:solidFill>
                  <a:srgbClr val="FBFBFB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1400" b="1" spc="-210" dirty="0">
                <a:solidFill>
                  <a:srgbClr val="FBFBF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10" dirty="0">
                <a:solidFill>
                  <a:srgbClr val="FBFBFB"/>
                </a:solidFill>
              </a:rPr>
              <a:t>Basics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784" y="544587"/>
            <a:ext cx="5374640" cy="139700"/>
          </a:xfrm>
          <a:prstGeom prst="rect">
            <a:avLst/>
          </a:prstGeom>
          <a:solidFill>
            <a:srgbClr val="080808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800" spc="6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800" spc="-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stands</a:t>
            </a:r>
            <a:r>
              <a:rPr sz="800" spc="9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800" spc="-1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HyperText</a:t>
            </a:r>
            <a:r>
              <a:rPr sz="800" spc="15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Ma</a:t>
            </a:r>
            <a:r>
              <a:rPr sz="800" spc="1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rkup</a:t>
            </a:r>
            <a:r>
              <a:rPr sz="800" spc="95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800" spc="7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800" spc="-3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800" spc="6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800" spc="4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standa</a:t>
            </a:r>
            <a:r>
              <a:rPr sz="800" spc="1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800" spc="10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markup language</a:t>
            </a:r>
            <a:r>
              <a:rPr sz="800" spc="6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80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800" spc="1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800" spc="1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5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800" spc="9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pages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2515" y="535921"/>
            <a:ext cx="565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solidFill>
                  <a:srgbClr val="AAAAAA"/>
                </a:solidFill>
                <a:latin typeface="Arial" panose="020B0604020202020204"/>
                <a:cs typeface="Arial" panose="020B0604020202020204"/>
              </a:rPr>
              <a:t>.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784" y="762875"/>
            <a:ext cx="5090160" cy="139700"/>
          </a:xfrm>
          <a:prstGeom prst="rect">
            <a:avLst/>
          </a:prstGeom>
          <a:solidFill>
            <a:srgbClr val="080808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800" spc="7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800" spc="-6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consists</a:t>
            </a:r>
            <a:r>
              <a:rPr sz="800" spc="8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800" spc="5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00" spc="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series</a:t>
            </a:r>
            <a:r>
              <a:rPr sz="800" spc="-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800" spc="10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800" spc="1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ements</a:t>
            </a:r>
            <a:r>
              <a:rPr sz="800" spc="3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800" spc="6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00" spc="1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e used</a:t>
            </a:r>
            <a:r>
              <a:rPr sz="800" spc="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800" spc="7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800" spc="1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800" spc="7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structure</a:t>
            </a:r>
            <a:r>
              <a:rPr sz="800" spc="9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800" spc="4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content</a:t>
            </a:r>
            <a:r>
              <a:rPr sz="800" spc="1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800" spc="1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800" spc="7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00" spc="4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800" spc="29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page.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6597" y="1029130"/>
            <a:ext cx="1101725" cy="146050"/>
          </a:xfrm>
          <a:custGeom>
            <a:avLst/>
            <a:gdLst/>
            <a:ahLst/>
            <a:cxnLst/>
            <a:rect l="l" t="t" r="r" b="b"/>
            <a:pathLst>
              <a:path w="1101725" h="146050">
                <a:moveTo>
                  <a:pt x="1101484" y="146045"/>
                </a:moveTo>
                <a:lnTo>
                  <a:pt x="0" y="146045"/>
                </a:lnTo>
                <a:lnTo>
                  <a:pt x="0" y="0"/>
                </a:lnTo>
                <a:lnTo>
                  <a:pt x="1101484" y="0"/>
                </a:lnTo>
                <a:lnTo>
                  <a:pt x="1101484" y="146045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5987" y="1229216"/>
            <a:ext cx="3159760" cy="139700"/>
          </a:xfrm>
          <a:custGeom>
            <a:avLst/>
            <a:gdLst/>
            <a:ahLst/>
            <a:cxnLst/>
            <a:rect l="l" t="t" r="r" b="b"/>
            <a:pathLst>
              <a:path w="3159760" h="139700">
                <a:moveTo>
                  <a:pt x="3159306" y="139123"/>
                </a:moveTo>
                <a:lnTo>
                  <a:pt x="0" y="139123"/>
                </a:lnTo>
                <a:lnTo>
                  <a:pt x="0" y="0"/>
                </a:lnTo>
                <a:lnTo>
                  <a:pt x="3159306" y="0"/>
                </a:lnTo>
                <a:lnTo>
                  <a:pt x="3159306" y="139123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8324" y="1442554"/>
            <a:ext cx="5621655" cy="293370"/>
          </a:xfrm>
          <a:custGeom>
            <a:avLst/>
            <a:gdLst/>
            <a:ahLst/>
            <a:cxnLst/>
            <a:rect l="l" t="t" r="r" b="b"/>
            <a:pathLst>
              <a:path w="5621655" h="293369">
                <a:moveTo>
                  <a:pt x="776236" y="153784"/>
                </a:moveTo>
                <a:lnTo>
                  <a:pt x="0" y="153784"/>
                </a:lnTo>
                <a:lnTo>
                  <a:pt x="0" y="292912"/>
                </a:lnTo>
                <a:lnTo>
                  <a:pt x="776236" y="292912"/>
                </a:lnTo>
                <a:lnTo>
                  <a:pt x="776236" y="153784"/>
                </a:lnTo>
                <a:close/>
              </a:path>
              <a:path w="5621655" h="293369">
                <a:moveTo>
                  <a:pt x="5621553" y="0"/>
                </a:moveTo>
                <a:lnTo>
                  <a:pt x="0" y="0"/>
                </a:lnTo>
                <a:lnTo>
                  <a:pt x="0" y="139115"/>
                </a:lnTo>
                <a:lnTo>
                  <a:pt x="5621553" y="139115"/>
                </a:lnTo>
                <a:lnTo>
                  <a:pt x="5621553" y="0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1678" y="1814623"/>
            <a:ext cx="4730750" cy="139700"/>
          </a:xfrm>
          <a:custGeom>
            <a:avLst/>
            <a:gdLst/>
            <a:ahLst/>
            <a:cxnLst/>
            <a:rect l="l" t="t" r="r" b="b"/>
            <a:pathLst>
              <a:path w="4730750" h="139700">
                <a:moveTo>
                  <a:pt x="4730626" y="139123"/>
                </a:moveTo>
                <a:lnTo>
                  <a:pt x="0" y="139123"/>
                </a:lnTo>
                <a:lnTo>
                  <a:pt x="0" y="0"/>
                </a:lnTo>
                <a:lnTo>
                  <a:pt x="4730626" y="0"/>
                </a:lnTo>
                <a:lnTo>
                  <a:pt x="4730626" y="139123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1678" y="2032912"/>
            <a:ext cx="2792730" cy="139700"/>
          </a:xfrm>
          <a:custGeom>
            <a:avLst/>
            <a:gdLst/>
            <a:ahLst/>
            <a:cxnLst/>
            <a:rect l="l" t="t" r="r" b="b"/>
            <a:pathLst>
              <a:path w="2792729" h="139700">
                <a:moveTo>
                  <a:pt x="2792245" y="139123"/>
                </a:moveTo>
                <a:lnTo>
                  <a:pt x="0" y="139123"/>
                </a:lnTo>
                <a:lnTo>
                  <a:pt x="0" y="0"/>
                </a:lnTo>
                <a:lnTo>
                  <a:pt x="2792245" y="0"/>
                </a:lnTo>
                <a:lnTo>
                  <a:pt x="2792245" y="139123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1678" y="2246238"/>
            <a:ext cx="4742180" cy="139700"/>
          </a:xfrm>
          <a:custGeom>
            <a:avLst/>
            <a:gdLst/>
            <a:ahLst/>
            <a:cxnLst/>
            <a:rect l="l" t="t" r="r" b="b"/>
            <a:pathLst>
              <a:path w="4742180" h="139700">
                <a:moveTo>
                  <a:pt x="4742104" y="139123"/>
                </a:moveTo>
                <a:lnTo>
                  <a:pt x="0" y="139123"/>
                </a:lnTo>
                <a:lnTo>
                  <a:pt x="0" y="0"/>
                </a:lnTo>
                <a:lnTo>
                  <a:pt x="4742104" y="0"/>
                </a:lnTo>
                <a:lnTo>
                  <a:pt x="4742104" y="139123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6622" y="2469486"/>
            <a:ext cx="5533390" cy="139700"/>
          </a:xfrm>
          <a:custGeom>
            <a:avLst/>
            <a:gdLst/>
            <a:ahLst/>
            <a:cxnLst/>
            <a:rect l="l" t="t" r="r" b="b"/>
            <a:pathLst>
              <a:path w="5533390" h="139700">
                <a:moveTo>
                  <a:pt x="5533321" y="139123"/>
                </a:moveTo>
                <a:lnTo>
                  <a:pt x="0" y="139123"/>
                </a:lnTo>
                <a:lnTo>
                  <a:pt x="0" y="0"/>
                </a:lnTo>
                <a:lnTo>
                  <a:pt x="5533321" y="0"/>
                </a:lnTo>
                <a:lnTo>
                  <a:pt x="5533321" y="139123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6622" y="2687773"/>
            <a:ext cx="5370195" cy="139700"/>
          </a:xfrm>
          <a:custGeom>
            <a:avLst/>
            <a:gdLst/>
            <a:ahLst/>
            <a:cxnLst/>
            <a:rect l="l" t="t" r="r" b="b"/>
            <a:pathLst>
              <a:path w="5370195" h="139700">
                <a:moveTo>
                  <a:pt x="5370023" y="139123"/>
                </a:moveTo>
                <a:lnTo>
                  <a:pt x="0" y="139123"/>
                </a:lnTo>
                <a:lnTo>
                  <a:pt x="0" y="0"/>
                </a:lnTo>
                <a:lnTo>
                  <a:pt x="5370023" y="0"/>
                </a:lnTo>
                <a:lnTo>
                  <a:pt x="5370023" y="139123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60" dirty="0"/>
              <a:t> </a:t>
            </a:r>
            <a:r>
              <a:rPr spc="70" dirty="0"/>
              <a:t>HTML</a:t>
            </a:r>
            <a:r>
              <a:rPr spc="-105" dirty="0"/>
              <a:t> </a:t>
            </a:r>
            <a:r>
              <a:rPr spc="-10" dirty="0"/>
              <a:t>Structure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b="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b="0" spc="-3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7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b="0" spc="-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document</a:t>
            </a:r>
            <a:r>
              <a:rPr b="0" spc="8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should</a:t>
            </a:r>
            <a:r>
              <a:rPr b="0" spc="-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b="0" spc="3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114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following</a:t>
            </a:r>
            <a:r>
              <a:rPr b="0" spc="-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basic</a:t>
            </a:r>
            <a:r>
              <a:rPr b="0" spc="4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-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structure:</a:t>
            </a:r>
            <a:endParaRPr b="0" spc="-10" dirty="0">
              <a:solidFill>
                <a:srgbClr val="C1C1C1"/>
              </a:solidFill>
              <a:latin typeface="Arial" panose="020B0604020202020204"/>
              <a:cs typeface="Arial" panose="020B0604020202020204"/>
            </a:endParaRPr>
          </a:p>
          <a:p>
            <a:pPr marL="14605">
              <a:lnSpc>
                <a:spcPct val="100000"/>
              </a:lnSpc>
              <a:spcBef>
                <a:spcPts val="720"/>
              </a:spcBef>
            </a:pPr>
            <a:r>
              <a:rPr b="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&lt;!DOCTY</a:t>
            </a:r>
            <a:r>
              <a:rPr b="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PE</a:t>
            </a:r>
            <a:r>
              <a:rPr b="0" spc="175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b="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html&gt;&lt;html&gt;&lt;head&gt;&lt;title&gt;Page</a:t>
            </a:r>
            <a:r>
              <a:rPr b="0" spc="19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b="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Title&lt;/title&gt;&lt;/head&gt;&lt;body&gt;&lt;h1&gt;Heading</a:t>
            </a:r>
            <a:r>
              <a:rPr b="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b="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&lt;/h</a:t>
            </a:r>
            <a:r>
              <a:rPr b="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b="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&gt;&lt;p&gt;Paragraph</a:t>
            </a:r>
            <a:r>
              <a:rPr b="0" spc="28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b="0" spc="4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b="0" spc="4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ext&lt;/p&gt;</a:t>
            </a:r>
            <a:endParaRPr b="0" spc="40" dirty="0">
              <a:solidFill>
                <a:srgbClr val="C1C1C1"/>
              </a:solidFill>
              <a:latin typeface="Arial" panose="020B0604020202020204"/>
              <a:cs typeface="Arial" panose="020B0604020202020204"/>
            </a:endParaRPr>
          </a:p>
          <a:p>
            <a:pPr marL="14605">
              <a:lnSpc>
                <a:spcPct val="100000"/>
              </a:lnSpc>
              <a:spcBef>
                <a:spcPts val="250"/>
              </a:spcBef>
            </a:pPr>
            <a:r>
              <a:rPr b="0" spc="-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&lt;/body&gt;&lt;/html&gt;</a:t>
            </a:r>
            <a:endParaRPr b="0" spc="-10" dirty="0">
              <a:solidFill>
                <a:srgbClr val="C1C1C1"/>
              </a:solidFill>
              <a:latin typeface="Arial" panose="020B0604020202020204"/>
              <a:cs typeface="Arial" panose="020B0604020202020204"/>
            </a:endParaRPr>
          </a:p>
          <a:p>
            <a:pPr marL="17780" marR="904875">
              <a:lnSpc>
                <a:spcPct val="179000"/>
              </a:lnSpc>
            </a:pP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-1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&lt;!DOC</a:t>
            </a:r>
            <a:r>
              <a:rPr b="0" spc="1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b="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YPE</a:t>
            </a:r>
            <a:r>
              <a:rPr b="0" spc="-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b="0" spc="-5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declaration</a:t>
            </a:r>
            <a:r>
              <a:rPr b="0" spc="4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b="0" spc="4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sed</a:t>
            </a:r>
            <a:r>
              <a:rPr b="0" spc="8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b="0" spc="114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indi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cate</a:t>
            </a:r>
            <a:r>
              <a:rPr b="0" spc="-1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b="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 document</a:t>
            </a:r>
            <a:r>
              <a:rPr b="0" spc="7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b="0" spc="6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b="0" spc="2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65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b="0" spc="6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5 </a:t>
            </a:r>
            <a:r>
              <a:rPr b="0" spc="-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document. </a:t>
            </a:r>
            <a:r>
              <a:rPr b="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-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&lt;htm</a:t>
            </a:r>
            <a:r>
              <a:rPr b="0" spc="1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b="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b="0" spc="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b="0" spc="9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b="0" spc="8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9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b="0" spc="5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elemen</a:t>
            </a:r>
            <a:r>
              <a:rPr b="0" spc="1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b="0" spc="114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b="0" spc="3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b="0" spc="-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8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b="0" spc="-5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-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page</a:t>
            </a:r>
            <a:r>
              <a:rPr b="0" spc="-10" dirty="0">
                <a:solidFill>
                  <a:srgbClr val="AAAAAA"/>
                </a:solidFill>
                <a:latin typeface="Arial" panose="020B0604020202020204"/>
                <a:cs typeface="Arial" panose="020B0604020202020204"/>
              </a:rPr>
              <a:t>.</a:t>
            </a:r>
            <a:endParaRPr b="0" spc="-10" dirty="0">
              <a:solidFill>
                <a:srgbClr val="AAAAAA"/>
              </a:solidFill>
              <a:latin typeface="Arial" panose="020B0604020202020204"/>
              <a:cs typeface="Arial" panose="020B0604020202020204"/>
            </a:endParaRPr>
          </a:p>
          <a:p>
            <a:pPr marL="17780">
              <a:lnSpc>
                <a:spcPct val="100000"/>
              </a:lnSpc>
              <a:spcBef>
                <a:spcPts val="720"/>
              </a:spcBef>
            </a:pP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-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&lt;head&gt;</a:t>
            </a:r>
            <a:r>
              <a:rPr b="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b="0" spc="2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lem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ent</a:t>
            </a:r>
            <a:r>
              <a:rPr b="0" spc="9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b="0" spc="3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meta</a:t>
            </a:r>
            <a:r>
              <a:rPr b="0" spc="5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info</a:t>
            </a:r>
            <a:r>
              <a:rPr b="0" spc="2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rm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ation</a:t>
            </a:r>
            <a:r>
              <a:rPr b="0" spc="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about</a:t>
            </a:r>
            <a:r>
              <a:rPr b="0" spc="3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6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document,</a:t>
            </a:r>
            <a:r>
              <a:rPr b="0" spc="5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b="0" spc="-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b="0" spc="3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9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title</a:t>
            </a:r>
            <a:r>
              <a:rPr b="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b="0" spc="5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1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-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page.</a:t>
            </a:r>
            <a:endParaRPr b="0" spc="-10" dirty="0">
              <a:solidFill>
                <a:srgbClr val="D8D8D8"/>
              </a:solidFill>
              <a:latin typeface="Arial" panose="020B0604020202020204"/>
              <a:cs typeface="Arial" panose="020B0604020202020204"/>
            </a:endParaRPr>
          </a:p>
          <a:p>
            <a:pPr marL="22860" marR="90805">
              <a:lnSpc>
                <a:spcPct val="179000"/>
              </a:lnSpc>
              <a:spcBef>
                <a:spcPts val="40"/>
              </a:spcBef>
            </a:pP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-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&lt;title&gt;</a:t>
            </a:r>
            <a:r>
              <a:rPr b="0" spc="-4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eleme</a:t>
            </a:r>
            <a:r>
              <a:rPr b="0" spc="2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b="0" spc="114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is used</a:t>
            </a:r>
            <a:r>
              <a:rPr b="0" spc="-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b="0" spc="5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specify</a:t>
            </a:r>
            <a:r>
              <a:rPr b="0" spc="5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4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title</a:t>
            </a:r>
            <a:r>
              <a:rPr b="0" spc="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b="0" spc="4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9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document,</a:t>
            </a:r>
            <a:r>
              <a:rPr b="0" spc="2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5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b="0" spc="-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b="0" spc="4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displayed</a:t>
            </a:r>
            <a:r>
              <a:rPr b="0" spc="9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b="0" spc="45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10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browser's</a:t>
            </a:r>
            <a:r>
              <a:rPr b="0" spc="6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titl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b="0" spc="4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bar</a:t>
            </a:r>
            <a:r>
              <a:rPr b="0" spc="1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5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b="0" spc="55" dirty="0">
                <a:latin typeface="Arial" panose="020B0604020202020204"/>
                <a:cs typeface="Arial" panose="020B0604020202020204"/>
              </a:rPr>
              <a:t>r</a:t>
            </a:r>
            <a:r>
              <a:rPr b="0" spc="-35" dirty="0">
                <a:latin typeface="Arial" panose="020B0604020202020204"/>
                <a:cs typeface="Arial" panose="020B0604020202020204"/>
              </a:rPr>
              <a:t> </a:t>
            </a:r>
            <a:r>
              <a:rPr b="0" spc="-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tab. </a:t>
            </a:r>
            <a:r>
              <a:rPr b="0" spc="2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-4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&lt;body&gt;</a:t>
            </a:r>
            <a:r>
              <a:rPr b="0" spc="-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b="0" spc="5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b="0" spc="30" dirty="0">
                <a:solidFill>
                  <a:srgbClr val="EBEBEB"/>
                </a:solidFill>
                <a:latin typeface="Arial" panose="020B0604020202020204"/>
                <a:cs typeface="Arial" panose="020B0604020202020204"/>
              </a:rPr>
              <a:t>nt</a:t>
            </a:r>
            <a:r>
              <a:rPr b="0" spc="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ains</a:t>
            </a:r>
            <a:r>
              <a:rPr b="0" spc="-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3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visib</a:t>
            </a:r>
            <a:r>
              <a:rPr b="0" spc="30" dirty="0">
                <a:latin typeface="Arial" panose="020B0604020202020204"/>
                <a:cs typeface="Arial" panose="020B0604020202020204"/>
              </a:rPr>
              <a:t>l</a:t>
            </a:r>
            <a:r>
              <a:rPr b="0" spc="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b="0" spc="-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content</a:t>
            </a:r>
            <a:r>
              <a:rPr b="0" spc="5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b="0" spc="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0" spc="4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3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document</a:t>
            </a:r>
            <a:r>
              <a:rPr b="0" spc="30" dirty="0">
                <a:solidFill>
                  <a:srgbClr val="AAAAAA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b="0" spc="-65" dirty="0">
                <a:solidFill>
                  <a:srgbClr val="AAAAA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3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b="0" spc="-1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20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b="0" spc="-55" dirty="0">
                <a:solidFill>
                  <a:srgbClr val="C1C1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3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headings,</a:t>
            </a:r>
            <a:r>
              <a:rPr b="0" spc="-5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3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paragraphs,</a:t>
            </a:r>
            <a:r>
              <a:rPr b="0" spc="-5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3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b="0" spc="5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0" spc="-10" dirty="0">
                <a:solidFill>
                  <a:srgbClr val="D8D8D8"/>
                </a:solidFill>
                <a:latin typeface="Arial" panose="020B0604020202020204"/>
                <a:cs typeface="Arial" panose="020B0604020202020204"/>
              </a:rPr>
              <a:t>images.</a:t>
            </a:r>
            <a:endParaRPr b="0" spc="-10" dirty="0">
              <a:solidFill>
                <a:srgbClr val="D8D8D8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650" baseline="45000" dirty="0"/>
              <a:t>-</a:t>
            </a:r>
            <a:r>
              <a:rPr sz="1650" spc="-225" baseline="45000" dirty="0"/>
              <a:t>-</a:t>
            </a:r>
            <a:r>
              <a:rPr sz="2200" spc="-555" dirty="0"/>
              <a:t>·</a:t>
            </a:r>
            <a:r>
              <a:rPr sz="1650" spc="-30" baseline="45000" dirty="0"/>
              <a:t>-</a:t>
            </a:r>
            <a:r>
              <a:rPr sz="1650" spc="-547" baseline="45000" dirty="0"/>
              <a:t>-</a:t>
            </a:r>
            <a:r>
              <a:rPr sz="2200" spc="-400" dirty="0"/>
              <a:t>-</a:t>
            </a:r>
            <a:r>
              <a:rPr sz="2400" spc="-434" baseline="30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50" spc="-434" baseline="45000" dirty="0"/>
              <a:t>-</a:t>
            </a:r>
            <a:r>
              <a:rPr sz="2200" spc="-390" dirty="0"/>
              <a:t>·</a:t>
            </a:r>
            <a:r>
              <a:rPr sz="2400" spc="-585" baseline="30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50" spc="-585" baseline="45000" dirty="0"/>
              <a:t>-</a:t>
            </a:r>
            <a:r>
              <a:rPr sz="2400" spc="-817" baseline="30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200" spc="-545" dirty="0"/>
              <a:t>-</a:t>
            </a:r>
            <a:r>
              <a:rPr sz="1650" spc="-442" baseline="45000" dirty="0"/>
              <a:t>-</a:t>
            </a:r>
            <a:r>
              <a:rPr sz="2400" spc="-382" baseline="3000" dirty="0">
                <a:latin typeface="Times New Roman" panose="02020603050405020304"/>
                <a:cs typeface="Times New Roman" panose="02020603050405020304"/>
              </a:rPr>
              <a:t>..</a:t>
            </a:r>
            <a:r>
              <a:rPr sz="1650" spc="-382" baseline="45000" dirty="0"/>
              <a:t>-</a:t>
            </a:r>
            <a:r>
              <a:rPr sz="2200" spc="-585" dirty="0"/>
              <a:t>-</a:t>
            </a:r>
            <a:r>
              <a:rPr sz="2400" spc="-359" baseline="30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50" spc="-359" baseline="45000" dirty="0"/>
              <a:t>-</a:t>
            </a:r>
            <a:r>
              <a:rPr sz="2400" spc="-855" baseline="30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200" spc="-570" dirty="0"/>
              <a:t>-</a:t>
            </a:r>
            <a:r>
              <a:rPr sz="1650" spc="-405" baseline="45000" dirty="0"/>
              <a:t>-</a:t>
            </a:r>
            <a:r>
              <a:rPr sz="2400" spc="-494" baseline="3000" dirty="0">
                <a:solidFill>
                  <a:srgbClr val="CFD3D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50" spc="-494" baseline="45000" dirty="0"/>
              <a:t>:</a:t>
            </a:r>
            <a:r>
              <a:rPr sz="2400" spc="-494" baseline="30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200" spc="-330" dirty="0"/>
              <a:t>-</a:t>
            </a:r>
            <a:r>
              <a:rPr sz="2400" spc="-772" baseline="30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50" spc="-772" baseline="45000" dirty="0"/>
              <a:t>=</a:t>
            </a:r>
            <a:r>
              <a:rPr sz="2925" spc="-772" baseline="3000" dirty="0"/>
              <a:t>-</a:t>
            </a:r>
            <a:r>
              <a:rPr sz="2200" spc="-350" dirty="0"/>
              <a:t>-</a:t>
            </a:r>
            <a:r>
              <a:rPr sz="1650" spc="-270" baseline="45000" dirty="0"/>
              <a:t>.</a:t>
            </a:r>
            <a:r>
              <a:rPr sz="2200" spc="-525" dirty="0"/>
              <a:t>·</a:t>
            </a:r>
            <a:r>
              <a:rPr sz="1650" spc="-15" baseline="45000" dirty="0"/>
              <a:t>.</a:t>
            </a:r>
            <a:r>
              <a:rPr sz="1650" spc="-487" baseline="45000" dirty="0"/>
              <a:t>-</a:t>
            </a:r>
            <a:r>
              <a:rPr sz="2200" spc="-540" dirty="0"/>
              <a:t>·</a:t>
            </a:r>
            <a:r>
              <a:rPr sz="2925" spc="-810" baseline="3000" dirty="0"/>
              <a:t>-</a:t>
            </a:r>
            <a:r>
              <a:rPr sz="1650" spc="-555" baseline="45000" dirty="0"/>
              <a:t>=</a:t>
            </a:r>
            <a:r>
              <a:rPr sz="2200" spc="-370" dirty="0"/>
              <a:t>-</a:t>
            </a:r>
            <a:r>
              <a:rPr sz="2925" spc="-960" baseline="3000" dirty="0"/>
              <a:t>-</a:t>
            </a:r>
            <a:r>
              <a:rPr sz="1650" spc="-540" baseline="45000" dirty="0"/>
              <a:t>=</a:t>
            </a:r>
            <a:r>
              <a:rPr sz="2200" spc="-360" dirty="0"/>
              <a:t>-</a:t>
            </a:r>
            <a:r>
              <a:rPr sz="1650" spc="-104" baseline="45000" dirty="0"/>
              <a:t>:</a:t>
            </a:r>
            <a:r>
              <a:rPr sz="2200" spc="-660" dirty="0"/>
              <a:t>­</a:t>
            </a:r>
            <a:r>
              <a:rPr sz="1650" spc="-37" baseline="45000" dirty="0"/>
              <a:t>::·</a:t>
            </a:r>
            <a:endParaRPr sz="1650" baseline="45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77"/>
            <a:ext cx="7772400" cy="47586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772400" cy="49504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78"/>
            <a:ext cx="7772400" cy="52194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53"/>
            <a:ext cx="7772400" cy="44561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772400" cy="393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WPS Presentation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HTML Basics</vt:lpstr>
      <vt:lpstr>--·---.-·.-.--..--.-.--.:.-.=--.·.-·-=--=-:­::·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Hydro</cp:lastModifiedBy>
  <cp:revision>1</cp:revision>
  <dcterms:created xsi:type="dcterms:W3CDTF">2023-11-22T04:39:41Z</dcterms:created>
  <dcterms:modified xsi:type="dcterms:W3CDTF">2023-11-22T04:39:42Z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Adobe Scan for Android 23.06.05-regular</vt:lpwstr>
  </property>
  <property fmtid="{D5CDD505-2E9C-101B-9397-08002B2CF9AE}" pid="3" name="Producer">
    <vt:lpwstr>Adobe Scan for Android 23.06.05-regular</vt:lpwstr>
  </property>
  <property fmtid="{D5CDD505-2E9C-101B-9397-08002B2CF9AE}" pid="4" name="ICV">
    <vt:lpwstr>05A0C2A0A43A48389A675E88270AB683_12</vt:lpwstr>
  </property>
  <property fmtid="{D5CDD505-2E9C-101B-9397-08002B2CF9AE}" pid="5" name="KSOProductBuildVer">
    <vt:lpwstr>1033-12.2.0.13266</vt:lpwstr>
  </property>
</Properties>
</file>