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60" r:id="rId7"/>
    <p:sldId id="258" r:id="rId8"/>
    <p:sldId id="261" r:id="rId9"/>
    <p:sldId id="286" r:id="rId10"/>
    <p:sldId id="287" r:id="rId11"/>
    <p:sldId id="288" r:id="rId12"/>
    <p:sldId id="289" r:id="rId13"/>
    <p:sldId id="290" r:id="rId14"/>
    <p:sldId id="291" r:id="rId15"/>
    <p:sldId id="292" r:id="rId16"/>
    <p:sldId id="293" r:id="rId17"/>
    <p:sldId id="294" r:id="rId18"/>
    <p:sldId id="295" r:id="rId19"/>
    <p:sldId id="296"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A5E5D4-FF3D-44BD-9B0C-5380BF173FAA}">
          <p14:sldIdLst>
            <p14:sldId id="256"/>
          </p14:sldIdLst>
        </p14:section>
        <p14:section name="Untitled Section" id="{75B45A11-3161-4245-80D6-299F0D242D61}">
          <p14:sldIdLst>
            <p14:sldId id="257"/>
            <p14:sldId id="260"/>
            <p14:sldId id="258"/>
            <p14:sldId id="261"/>
            <p14:sldId id="286"/>
            <p14:sldId id="287"/>
            <p14:sldId id="288"/>
            <p14:sldId id="289"/>
            <p14:sldId id="290"/>
            <p14:sldId id="291"/>
            <p14:sldId id="292"/>
            <p14:sldId id="293"/>
            <p14:sldId id="294"/>
            <p14:sldId id="295"/>
            <p14:sldId id="296"/>
            <p14:sldId id="26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JOL CHAKRABORTY" initials="KC" lastIdx="1" clrIdx="0">
    <p:extLst>
      <p:ext uri="{19B8F6BF-5375-455C-9EA6-DF929625EA0E}">
        <p15:presenceInfo xmlns:p15="http://schemas.microsoft.com/office/powerpoint/2012/main" userId="313e0c85dd169d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JOL CHAKRABORTY" userId="313e0c85dd169da5" providerId="LiveId" clId="{AD7EE0F9-A800-45AA-A5A6-666A717C51BE}"/>
    <pc:docChg chg="modSld">
      <pc:chgData name="KAJOL CHAKRABORTY" userId="313e0c85dd169da5" providerId="LiveId" clId="{AD7EE0F9-A800-45AA-A5A6-666A717C51BE}" dt="2025-07-13T15:53:00.585" v="7" actId="2711"/>
      <pc:docMkLst>
        <pc:docMk/>
      </pc:docMkLst>
      <pc:sldChg chg="modSp mod">
        <pc:chgData name="KAJOL CHAKRABORTY" userId="313e0c85dd169da5" providerId="LiveId" clId="{AD7EE0F9-A800-45AA-A5A6-666A717C51BE}" dt="2025-07-13T15:52:44.257" v="4" actId="2711"/>
        <pc:sldMkLst>
          <pc:docMk/>
          <pc:sldMk cId="1913057504" sldId="292"/>
        </pc:sldMkLst>
        <pc:spChg chg="mod">
          <ac:chgData name="KAJOL CHAKRABORTY" userId="313e0c85dd169da5" providerId="LiveId" clId="{AD7EE0F9-A800-45AA-A5A6-666A717C51BE}" dt="2025-07-13T15:52:44.257" v="4" actId="2711"/>
          <ac:spMkLst>
            <pc:docMk/>
            <pc:sldMk cId="1913057504" sldId="292"/>
            <ac:spMk id="2" creationId="{7D762C32-17E6-CDCC-FA60-8EE4BD2A0323}"/>
          </ac:spMkLst>
        </pc:spChg>
      </pc:sldChg>
      <pc:sldChg chg="modSp mod">
        <pc:chgData name="KAJOL CHAKRABORTY" userId="313e0c85dd169da5" providerId="LiveId" clId="{AD7EE0F9-A800-45AA-A5A6-666A717C51BE}" dt="2025-07-13T15:53:00.585" v="7" actId="2711"/>
        <pc:sldMkLst>
          <pc:docMk/>
          <pc:sldMk cId="1124211392" sldId="294"/>
        </pc:sldMkLst>
        <pc:spChg chg="mod">
          <ac:chgData name="KAJOL CHAKRABORTY" userId="313e0c85dd169da5" providerId="LiveId" clId="{AD7EE0F9-A800-45AA-A5A6-666A717C51BE}" dt="2025-07-13T15:53:00.585" v="7" actId="2711"/>
          <ac:spMkLst>
            <pc:docMk/>
            <pc:sldMk cId="1124211392" sldId="294"/>
            <ac:spMk id="2" creationId="{CC1BD248-E4B2-D7DD-770C-B6E4EE883473}"/>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5-07-13T18:53:12.183" idx="1">
    <p:pos x="10" y="10"/>
    <p:text/>
    <p:extLst>
      <p:ext uri="{C676402C-5697-4E1C-873F-D02D1690AC5C}">
        <p15:threadingInfo xmlns:p15="http://schemas.microsoft.com/office/powerpoint/2012/main" timeZoneBias="-330"/>
      </p:ext>
    </p:extLst>
  </p:cm>
</p:cmLst>
</file>

<file path=ppt/diagrams/_rels/data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 Id="rId4" Type="http://schemas.openxmlformats.org/officeDocument/2006/relationships/image" Target="../media/image43.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 Id="rId4" Type="http://schemas.openxmlformats.org/officeDocument/2006/relationships/image" Target="../media/image4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85895A-282A-4A39-95AF-3507A63D5601}" type="doc">
      <dgm:prSet loTypeId="urn:microsoft.com/office/officeart/2008/layout/VerticalCurvedList" loCatId="list" qsTypeId="urn:microsoft.com/office/officeart/2005/8/quickstyle/3d7" qsCatId="3D" csTypeId="urn:microsoft.com/office/officeart/2005/8/colors/accent1_2" csCatId="accent1" phldr="1"/>
      <dgm:spPr/>
      <dgm:t>
        <a:bodyPr/>
        <a:lstStyle/>
        <a:p>
          <a:endParaRPr lang="en-IN"/>
        </a:p>
      </dgm:t>
    </dgm:pt>
    <dgm:pt modelId="{EE065F2D-9C6B-4AE5-AE6D-78A59C6CDB71}">
      <dgm:prSet phldrT="[Text]"/>
      <dgm:spPr/>
      <dgm:t>
        <a:bodyPr/>
        <a:lstStyle/>
        <a:p>
          <a:pPr>
            <a:buNone/>
          </a:pPr>
          <a:r>
            <a:rPr lang="en-IN" b="0" i="0" dirty="0"/>
            <a:t>Ambati </a:t>
          </a:r>
          <a:r>
            <a:rPr lang="en-IN" b="0" i="0" dirty="0" err="1"/>
            <a:t>Haari</a:t>
          </a:r>
          <a:r>
            <a:rPr lang="en-IN" b="0" i="0" dirty="0"/>
            <a:t> Krishna Reddy</a:t>
          </a:r>
          <a:endParaRPr lang="en-IN" dirty="0"/>
        </a:p>
      </dgm:t>
    </dgm:pt>
    <dgm:pt modelId="{9866B2A8-CF01-4C5A-A0FE-816B8C0B6F0D}" type="parTrans" cxnId="{B5FD226B-127C-461E-B3AC-EC1EFEB7BDD1}">
      <dgm:prSet/>
      <dgm:spPr/>
      <dgm:t>
        <a:bodyPr/>
        <a:lstStyle/>
        <a:p>
          <a:endParaRPr lang="en-IN"/>
        </a:p>
      </dgm:t>
    </dgm:pt>
    <dgm:pt modelId="{635B2C8F-7A0B-440A-90A1-7045FA78A83B}" type="sibTrans" cxnId="{B5FD226B-127C-461E-B3AC-EC1EFEB7BDD1}">
      <dgm:prSet/>
      <dgm:spPr/>
      <dgm:t>
        <a:bodyPr/>
        <a:lstStyle/>
        <a:p>
          <a:endParaRPr lang="en-IN"/>
        </a:p>
      </dgm:t>
    </dgm:pt>
    <dgm:pt modelId="{E117791F-1259-4E3A-A736-365673F39829}">
      <dgm:prSet phldrT="[Text]"/>
      <dgm:spPr/>
      <dgm:t>
        <a:bodyPr/>
        <a:lstStyle/>
        <a:p>
          <a:pPr>
            <a:buNone/>
          </a:pPr>
          <a:r>
            <a:rPr lang="en-IN" b="0" i="0"/>
            <a:t>Aravind Sarangadharan</a:t>
          </a:r>
          <a:endParaRPr lang="en-IN" dirty="0"/>
        </a:p>
      </dgm:t>
    </dgm:pt>
    <dgm:pt modelId="{18F48301-80A8-493A-8923-61CB5C88C527}" type="parTrans" cxnId="{0E355263-F7CC-420F-926A-9E093CCE8DC3}">
      <dgm:prSet/>
      <dgm:spPr/>
      <dgm:t>
        <a:bodyPr/>
        <a:lstStyle/>
        <a:p>
          <a:endParaRPr lang="en-IN"/>
        </a:p>
      </dgm:t>
    </dgm:pt>
    <dgm:pt modelId="{62AEA688-B42B-4B3C-89CA-6532E1F494FB}" type="sibTrans" cxnId="{0E355263-F7CC-420F-926A-9E093CCE8DC3}">
      <dgm:prSet/>
      <dgm:spPr/>
      <dgm:t>
        <a:bodyPr/>
        <a:lstStyle/>
        <a:p>
          <a:endParaRPr lang="en-IN"/>
        </a:p>
      </dgm:t>
    </dgm:pt>
    <dgm:pt modelId="{EFFA8C47-C3B2-4A18-AE63-7C08CD5BB121}">
      <dgm:prSet phldrT="[Text]"/>
      <dgm:spPr/>
      <dgm:t>
        <a:bodyPr/>
        <a:lstStyle/>
        <a:p>
          <a:pPr>
            <a:buNone/>
          </a:pPr>
          <a:r>
            <a:rPr lang="en-IN" b="0" i="0" dirty="0"/>
            <a:t>Abhishek Banerjee</a:t>
          </a:r>
          <a:endParaRPr lang="en-IN" dirty="0"/>
        </a:p>
      </dgm:t>
    </dgm:pt>
    <dgm:pt modelId="{AB0424CA-8E89-44E8-B149-54E6803C3104}" type="sibTrans" cxnId="{106C7A01-707C-4E04-9E48-AC22B41EFA42}">
      <dgm:prSet/>
      <dgm:spPr/>
      <dgm:t>
        <a:bodyPr/>
        <a:lstStyle/>
        <a:p>
          <a:endParaRPr lang="en-IN"/>
        </a:p>
      </dgm:t>
    </dgm:pt>
    <dgm:pt modelId="{BBB58370-5E5B-4144-BF90-7AA4B8010690}" type="parTrans" cxnId="{106C7A01-707C-4E04-9E48-AC22B41EFA42}">
      <dgm:prSet/>
      <dgm:spPr/>
      <dgm:t>
        <a:bodyPr/>
        <a:lstStyle/>
        <a:p>
          <a:endParaRPr lang="en-IN"/>
        </a:p>
      </dgm:t>
    </dgm:pt>
    <dgm:pt modelId="{9B193DBF-3026-4140-8DD4-BFF0EE136D7A}">
      <dgm:prSet phldrT="[Text]"/>
      <dgm:spPr/>
      <dgm:t>
        <a:bodyPr/>
        <a:lstStyle/>
        <a:p>
          <a:pPr>
            <a:buNone/>
          </a:pPr>
          <a:r>
            <a:rPr lang="en-IN" b="0" i="0" dirty="0"/>
            <a:t>Pavan Kumar</a:t>
          </a:r>
          <a:endParaRPr lang="en-IN" dirty="0"/>
        </a:p>
      </dgm:t>
    </dgm:pt>
    <dgm:pt modelId="{4C713021-7129-4695-ABDE-A53C2D6BB714}" type="parTrans" cxnId="{E92EBE57-FA42-470D-99E7-45B605EC3EA0}">
      <dgm:prSet/>
      <dgm:spPr/>
      <dgm:t>
        <a:bodyPr/>
        <a:lstStyle/>
        <a:p>
          <a:endParaRPr lang="en-IN"/>
        </a:p>
      </dgm:t>
    </dgm:pt>
    <dgm:pt modelId="{FBB275C4-C7F7-4270-B0ED-55470CD53FAE}" type="sibTrans" cxnId="{E92EBE57-FA42-470D-99E7-45B605EC3EA0}">
      <dgm:prSet/>
      <dgm:spPr/>
      <dgm:t>
        <a:bodyPr/>
        <a:lstStyle/>
        <a:p>
          <a:endParaRPr lang="en-IN"/>
        </a:p>
      </dgm:t>
    </dgm:pt>
    <dgm:pt modelId="{411F2661-E866-4222-8F08-7F1B73A029AD}" type="pres">
      <dgm:prSet presAssocID="{B485895A-282A-4A39-95AF-3507A63D5601}" presName="Name0" presStyleCnt="0">
        <dgm:presLayoutVars>
          <dgm:chMax val="7"/>
          <dgm:chPref val="7"/>
          <dgm:dir/>
        </dgm:presLayoutVars>
      </dgm:prSet>
      <dgm:spPr/>
    </dgm:pt>
    <dgm:pt modelId="{92A25B63-E9C2-45DC-BF8C-B1E5B005A17E}" type="pres">
      <dgm:prSet presAssocID="{B485895A-282A-4A39-95AF-3507A63D5601}" presName="Name1" presStyleCnt="0"/>
      <dgm:spPr/>
    </dgm:pt>
    <dgm:pt modelId="{27272317-D6C8-43F5-815F-923F290953F6}" type="pres">
      <dgm:prSet presAssocID="{B485895A-282A-4A39-95AF-3507A63D5601}" presName="cycle" presStyleCnt="0"/>
      <dgm:spPr/>
    </dgm:pt>
    <dgm:pt modelId="{E4B14CB0-361B-47F1-A673-0260CD58AD18}" type="pres">
      <dgm:prSet presAssocID="{B485895A-282A-4A39-95AF-3507A63D5601}" presName="srcNode" presStyleLbl="node1" presStyleIdx="0" presStyleCnt="4"/>
      <dgm:spPr/>
    </dgm:pt>
    <dgm:pt modelId="{9F0438B2-8F61-40DD-9080-BD489CB4103E}" type="pres">
      <dgm:prSet presAssocID="{B485895A-282A-4A39-95AF-3507A63D5601}" presName="conn" presStyleLbl="parChTrans1D2" presStyleIdx="0" presStyleCnt="1"/>
      <dgm:spPr/>
    </dgm:pt>
    <dgm:pt modelId="{1757FB0D-2B45-4807-BB0E-FB1564A3FEAF}" type="pres">
      <dgm:prSet presAssocID="{B485895A-282A-4A39-95AF-3507A63D5601}" presName="extraNode" presStyleLbl="node1" presStyleIdx="0" presStyleCnt="4"/>
      <dgm:spPr/>
    </dgm:pt>
    <dgm:pt modelId="{2776FF4F-AC34-40EE-9808-0BB95D858E6E}" type="pres">
      <dgm:prSet presAssocID="{B485895A-282A-4A39-95AF-3507A63D5601}" presName="dstNode" presStyleLbl="node1" presStyleIdx="0" presStyleCnt="4"/>
      <dgm:spPr/>
    </dgm:pt>
    <dgm:pt modelId="{F83DCE86-7BBA-4434-B553-991CB28D946D}" type="pres">
      <dgm:prSet presAssocID="{EE065F2D-9C6B-4AE5-AE6D-78A59C6CDB71}" presName="text_1" presStyleLbl="node1" presStyleIdx="0" presStyleCnt="4">
        <dgm:presLayoutVars>
          <dgm:bulletEnabled val="1"/>
        </dgm:presLayoutVars>
      </dgm:prSet>
      <dgm:spPr/>
    </dgm:pt>
    <dgm:pt modelId="{73B119DE-B22E-4714-AA54-E8DB298CFDBD}" type="pres">
      <dgm:prSet presAssocID="{EE065F2D-9C6B-4AE5-AE6D-78A59C6CDB71}" presName="accent_1" presStyleCnt="0"/>
      <dgm:spPr/>
    </dgm:pt>
    <dgm:pt modelId="{F1CAE770-63FF-4082-8554-D6FFC17C53E7}" type="pres">
      <dgm:prSet presAssocID="{EE065F2D-9C6B-4AE5-AE6D-78A59C6CDB71}" presName="accentRepeatNode" presStyleLbl="solidFgAcc1" presStyleIdx="0" presStyleCnt="4"/>
      <dgm:spPr/>
    </dgm:pt>
    <dgm:pt modelId="{3A023E68-3BB3-4F52-B55F-7E41F24DCD50}" type="pres">
      <dgm:prSet presAssocID="{E117791F-1259-4E3A-A736-365673F39829}" presName="text_2" presStyleLbl="node1" presStyleIdx="1" presStyleCnt="4">
        <dgm:presLayoutVars>
          <dgm:bulletEnabled val="1"/>
        </dgm:presLayoutVars>
      </dgm:prSet>
      <dgm:spPr/>
    </dgm:pt>
    <dgm:pt modelId="{DA181ACD-DDBE-4625-9B44-33F5EDEDD1E9}" type="pres">
      <dgm:prSet presAssocID="{E117791F-1259-4E3A-A736-365673F39829}" presName="accent_2" presStyleCnt="0"/>
      <dgm:spPr/>
    </dgm:pt>
    <dgm:pt modelId="{26A6EF2A-2438-4431-A23F-44C5FAD92501}" type="pres">
      <dgm:prSet presAssocID="{E117791F-1259-4E3A-A736-365673F39829}" presName="accentRepeatNode" presStyleLbl="solidFgAcc1" presStyleIdx="1" presStyleCnt="4"/>
      <dgm:spPr/>
    </dgm:pt>
    <dgm:pt modelId="{1823B420-FB28-464D-92EB-BF7F47CF49BD}" type="pres">
      <dgm:prSet presAssocID="{EFFA8C47-C3B2-4A18-AE63-7C08CD5BB121}" presName="text_3" presStyleLbl="node1" presStyleIdx="2" presStyleCnt="4">
        <dgm:presLayoutVars>
          <dgm:bulletEnabled val="1"/>
        </dgm:presLayoutVars>
      </dgm:prSet>
      <dgm:spPr/>
    </dgm:pt>
    <dgm:pt modelId="{6309381F-DEED-47C9-A11B-3027BFF39326}" type="pres">
      <dgm:prSet presAssocID="{EFFA8C47-C3B2-4A18-AE63-7C08CD5BB121}" presName="accent_3" presStyleCnt="0"/>
      <dgm:spPr/>
    </dgm:pt>
    <dgm:pt modelId="{57E75311-DDE6-4228-8B4A-AB7EFEC55114}" type="pres">
      <dgm:prSet presAssocID="{EFFA8C47-C3B2-4A18-AE63-7C08CD5BB121}" presName="accentRepeatNode" presStyleLbl="solidFgAcc1" presStyleIdx="2" presStyleCnt="4"/>
      <dgm:spPr/>
    </dgm:pt>
    <dgm:pt modelId="{A47DC807-C881-49FD-BD07-4224F8240787}" type="pres">
      <dgm:prSet presAssocID="{9B193DBF-3026-4140-8DD4-BFF0EE136D7A}" presName="text_4" presStyleLbl="node1" presStyleIdx="3" presStyleCnt="4">
        <dgm:presLayoutVars>
          <dgm:bulletEnabled val="1"/>
        </dgm:presLayoutVars>
      </dgm:prSet>
      <dgm:spPr/>
    </dgm:pt>
    <dgm:pt modelId="{8887F05B-3831-4D4E-B183-AB1F1A30C04F}" type="pres">
      <dgm:prSet presAssocID="{9B193DBF-3026-4140-8DD4-BFF0EE136D7A}" presName="accent_4" presStyleCnt="0"/>
      <dgm:spPr/>
    </dgm:pt>
    <dgm:pt modelId="{CE69376A-4D54-43ED-AA2D-F333C9B9AEEE}" type="pres">
      <dgm:prSet presAssocID="{9B193DBF-3026-4140-8DD4-BFF0EE136D7A}" presName="accentRepeatNode" presStyleLbl="solidFgAcc1" presStyleIdx="3" presStyleCnt="4"/>
      <dgm:spPr/>
    </dgm:pt>
  </dgm:ptLst>
  <dgm:cxnLst>
    <dgm:cxn modelId="{106C7A01-707C-4E04-9E48-AC22B41EFA42}" srcId="{B485895A-282A-4A39-95AF-3507A63D5601}" destId="{EFFA8C47-C3B2-4A18-AE63-7C08CD5BB121}" srcOrd="2" destOrd="0" parTransId="{BBB58370-5E5B-4144-BF90-7AA4B8010690}" sibTransId="{AB0424CA-8E89-44E8-B149-54E6803C3104}"/>
    <dgm:cxn modelId="{EF32D50C-6B29-4915-8CE3-7779A20B5CF0}" type="presOf" srcId="{EE065F2D-9C6B-4AE5-AE6D-78A59C6CDB71}" destId="{F83DCE86-7BBA-4434-B553-991CB28D946D}" srcOrd="0" destOrd="0" presId="urn:microsoft.com/office/officeart/2008/layout/VerticalCurvedList"/>
    <dgm:cxn modelId="{89A1C310-6AA0-4C6F-BE40-7502E0384B45}" type="presOf" srcId="{B485895A-282A-4A39-95AF-3507A63D5601}" destId="{411F2661-E866-4222-8F08-7F1B73A029AD}" srcOrd="0" destOrd="0" presId="urn:microsoft.com/office/officeart/2008/layout/VerticalCurvedList"/>
    <dgm:cxn modelId="{0E355263-F7CC-420F-926A-9E093CCE8DC3}" srcId="{B485895A-282A-4A39-95AF-3507A63D5601}" destId="{E117791F-1259-4E3A-A736-365673F39829}" srcOrd="1" destOrd="0" parTransId="{18F48301-80A8-493A-8923-61CB5C88C527}" sibTransId="{62AEA688-B42B-4B3C-89CA-6532E1F494FB}"/>
    <dgm:cxn modelId="{B5FD226B-127C-461E-B3AC-EC1EFEB7BDD1}" srcId="{B485895A-282A-4A39-95AF-3507A63D5601}" destId="{EE065F2D-9C6B-4AE5-AE6D-78A59C6CDB71}" srcOrd="0" destOrd="0" parTransId="{9866B2A8-CF01-4C5A-A0FE-816B8C0B6F0D}" sibTransId="{635B2C8F-7A0B-440A-90A1-7045FA78A83B}"/>
    <dgm:cxn modelId="{E92EBE57-FA42-470D-99E7-45B605EC3EA0}" srcId="{B485895A-282A-4A39-95AF-3507A63D5601}" destId="{9B193DBF-3026-4140-8DD4-BFF0EE136D7A}" srcOrd="3" destOrd="0" parTransId="{4C713021-7129-4695-ABDE-A53C2D6BB714}" sibTransId="{FBB275C4-C7F7-4270-B0ED-55470CD53FAE}"/>
    <dgm:cxn modelId="{31670FB2-A743-49F8-A266-0100206EBE59}" type="presOf" srcId="{E117791F-1259-4E3A-A736-365673F39829}" destId="{3A023E68-3BB3-4F52-B55F-7E41F24DCD50}" srcOrd="0" destOrd="0" presId="urn:microsoft.com/office/officeart/2008/layout/VerticalCurvedList"/>
    <dgm:cxn modelId="{0770BAE1-4CCA-481E-9347-CFFC858268AB}" type="presOf" srcId="{9B193DBF-3026-4140-8DD4-BFF0EE136D7A}" destId="{A47DC807-C881-49FD-BD07-4224F8240787}" srcOrd="0" destOrd="0" presId="urn:microsoft.com/office/officeart/2008/layout/VerticalCurvedList"/>
    <dgm:cxn modelId="{67E0EDE5-EF60-470A-805D-0017959C70AD}" type="presOf" srcId="{EFFA8C47-C3B2-4A18-AE63-7C08CD5BB121}" destId="{1823B420-FB28-464D-92EB-BF7F47CF49BD}" srcOrd="0" destOrd="0" presId="urn:microsoft.com/office/officeart/2008/layout/VerticalCurvedList"/>
    <dgm:cxn modelId="{DBB2C9ED-49F2-42AD-BA51-19A88B818AF7}" type="presOf" srcId="{635B2C8F-7A0B-440A-90A1-7045FA78A83B}" destId="{9F0438B2-8F61-40DD-9080-BD489CB4103E}" srcOrd="0" destOrd="0" presId="urn:microsoft.com/office/officeart/2008/layout/VerticalCurvedList"/>
    <dgm:cxn modelId="{0FBDB2AC-D126-4D28-B5DD-8E6C87009CBF}" type="presParOf" srcId="{411F2661-E866-4222-8F08-7F1B73A029AD}" destId="{92A25B63-E9C2-45DC-BF8C-B1E5B005A17E}" srcOrd="0" destOrd="0" presId="urn:microsoft.com/office/officeart/2008/layout/VerticalCurvedList"/>
    <dgm:cxn modelId="{12DBA229-05F4-4376-812C-D4806C84D465}" type="presParOf" srcId="{92A25B63-E9C2-45DC-BF8C-B1E5B005A17E}" destId="{27272317-D6C8-43F5-815F-923F290953F6}" srcOrd="0" destOrd="0" presId="urn:microsoft.com/office/officeart/2008/layout/VerticalCurvedList"/>
    <dgm:cxn modelId="{7296EC48-466C-401C-95E5-045070B6080D}" type="presParOf" srcId="{27272317-D6C8-43F5-815F-923F290953F6}" destId="{E4B14CB0-361B-47F1-A673-0260CD58AD18}" srcOrd="0" destOrd="0" presId="urn:microsoft.com/office/officeart/2008/layout/VerticalCurvedList"/>
    <dgm:cxn modelId="{B9B5FD3B-561F-44F0-B233-AB4287E76C94}" type="presParOf" srcId="{27272317-D6C8-43F5-815F-923F290953F6}" destId="{9F0438B2-8F61-40DD-9080-BD489CB4103E}" srcOrd="1" destOrd="0" presId="urn:microsoft.com/office/officeart/2008/layout/VerticalCurvedList"/>
    <dgm:cxn modelId="{D42BEF2D-B6F5-47F3-BED4-042CD69EA74E}" type="presParOf" srcId="{27272317-D6C8-43F5-815F-923F290953F6}" destId="{1757FB0D-2B45-4807-BB0E-FB1564A3FEAF}" srcOrd="2" destOrd="0" presId="urn:microsoft.com/office/officeart/2008/layout/VerticalCurvedList"/>
    <dgm:cxn modelId="{4D0124A7-D40F-4023-A460-D0D493DDEE16}" type="presParOf" srcId="{27272317-D6C8-43F5-815F-923F290953F6}" destId="{2776FF4F-AC34-40EE-9808-0BB95D858E6E}" srcOrd="3" destOrd="0" presId="urn:microsoft.com/office/officeart/2008/layout/VerticalCurvedList"/>
    <dgm:cxn modelId="{9D50EA28-FD5D-4AAB-85FE-4648AF36DDF7}" type="presParOf" srcId="{92A25B63-E9C2-45DC-BF8C-B1E5B005A17E}" destId="{F83DCE86-7BBA-4434-B553-991CB28D946D}" srcOrd="1" destOrd="0" presId="urn:microsoft.com/office/officeart/2008/layout/VerticalCurvedList"/>
    <dgm:cxn modelId="{09114CF6-DB93-4FF3-A9D3-B7A05A516AB7}" type="presParOf" srcId="{92A25B63-E9C2-45DC-BF8C-B1E5B005A17E}" destId="{73B119DE-B22E-4714-AA54-E8DB298CFDBD}" srcOrd="2" destOrd="0" presId="urn:microsoft.com/office/officeart/2008/layout/VerticalCurvedList"/>
    <dgm:cxn modelId="{6A888FCE-1833-48DF-8861-07D2047562E4}" type="presParOf" srcId="{73B119DE-B22E-4714-AA54-E8DB298CFDBD}" destId="{F1CAE770-63FF-4082-8554-D6FFC17C53E7}" srcOrd="0" destOrd="0" presId="urn:microsoft.com/office/officeart/2008/layout/VerticalCurvedList"/>
    <dgm:cxn modelId="{DF8D6E4C-E90D-4C45-BAA4-E303060BA542}" type="presParOf" srcId="{92A25B63-E9C2-45DC-BF8C-B1E5B005A17E}" destId="{3A023E68-3BB3-4F52-B55F-7E41F24DCD50}" srcOrd="3" destOrd="0" presId="urn:microsoft.com/office/officeart/2008/layout/VerticalCurvedList"/>
    <dgm:cxn modelId="{13ED036C-B34D-444A-A5DA-25D7D923892C}" type="presParOf" srcId="{92A25B63-E9C2-45DC-BF8C-B1E5B005A17E}" destId="{DA181ACD-DDBE-4625-9B44-33F5EDEDD1E9}" srcOrd="4" destOrd="0" presId="urn:microsoft.com/office/officeart/2008/layout/VerticalCurvedList"/>
    <dgm:cxn modelId="{C6A5DC80-530A-44A3-8BD7-79EFA28B2EEC}" type="presParOf" srcId="{DA181ACD-DDBE-4625-9B44-33F5EDEDD1E9}" destId="{26A6EF2A-2438-4431-A23F-44C5FAD92501}" srcOrd="0" destOrd="0" presId="urn:microsoft.com/office/officeart/2008/layout/VerticalCurvedList"/>
    <dgm:cxn modelId="{80BDA041-D506-4456-9448-4EB7087C5130}" type="presParOf" srcId="{92A25B63-E9C2-45DC-BF8C-B1E5B005A17E}" destId="{1823B420-FB28-464D-92EB-BF7F47CF49BD}" srcOrd="5" destOrd="0" presId="urn:microsoft.com/office/officeart/2008/layout/VerticalCurvedList"/>
    <dgm:cxn modelId="{F59A230C-2FAE-4A9B-B9E4-6D63E9901C17}" type="presParOf" srcId="{92A25B63-E9C2-45DC-BF8C-B1E5B005A17E}" destId="{6309381F-DEED-47C9-A11B-3027BFF39326}" srcOrd="6" destOrd="0" presId="urn:microsoft.com/office/officeart/2008/layout/VerticalCurvedList"/>
    <dgm:cxn modelId="{C8A35EE5-01A6-49E8-969C-AB30717914FB}" type="presParOf" srcId="{6309381F-DEED-47C9-A11B-3027BFF39326}" destId="{57E75311-DDE6-4228-8B4A-AB7EFEC55114}" srcOrd="0" destOrd="0" presId="urn:microsoft.com/office/officeart/2008/layout/VerticalCurvedList"/>
    <dgm:cxn modelId="{6CE48A01-905D-4D84-BBF8-09A23985F4E5}" type="presParOf" srcId="{92A25B63-E9C2-45DC-BF8C-B1E5B005A17E}" destId="{A47DC807-C881-49FD-BD07-4224F8240787}" srcOrd="7" destOrd="0" presId="urn:microsoft.com/office/officeart/2008/layout/VerticalCurvedList"/>
    <dgm:cxn modelId="{A42D0F59-4736-4AC8-BAEF-91D311878959}" type="presParOf" srcId="{92A25B63-E9C2-45DC-BF8C-B1E5B005A17E}" destId="{8887F05B-3831-4D4E-B183-AB1F1A30C04F}" srcOrd="8" destOrd="0" presId="urn:microsoft.com/office/officeart/2008/layout/VerticalCurvedList"/>
    <dgm:cxn modelId="{E8086465-4EBC-40DB-87AC-09D2505247C4}" type="presParOf" srcId="{8887F05B-3831-4D4E-B183-AB1F1A30C04F}" destId="{CE69376A-4D54-43ED-AA2D-F333C9B9AEE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901B21-B588-4AB3-B7E0-1EF2E36A4D21}" type="doc">
      <dgm:prSet loTypeId="urn:microsoft.com/office/officeart/2008/layout/VerticalCurvedList" loCatId="list" qsTypeId="urn:microsoft.com/office/officeart/2005/8/quickstyle/3d7" qsCatId="3D" csTypeId="urn:microsoft.com/office/officeart/2005/8/colors/accent1_2" csCatId="accent1" phldr="1"/>
      <dgm:spPr/>
      <dgm:t>
        <a:bodyPr/>
        <a:lstStyle/>
        <a:p>
          <a:endParaRPr lang="en-IN"/>
        </a:p>
      </dgm:t>
    </dgm:pt>
    <dgm:pt modelId="{6A51A105-E8F8-47EE-AAFC-AF305A447816}">
      <dgm:prSet phldrT="[Text]"/>
      <dgm:spPr/>
      <dgm:t>
        <a:bodyPr/>
        <a:lstStyle/>
        <a:p>
          <a:pPr>
            <a:buNone/>
          </a:pPr>
          <a:r>
            <a:rPr lang="en-IN" b="0" i="0" dirty="0"/>
            <a:t>Ruby Wilson</a:t>
          </a:r>
          <a:endParaRPr lang="en-IN" dirty="0"/>
        </a:p>
      </dgm:t>
    </dgm:pt>
    <dgm:pt modelId="{E09009D9-ACEF-4B20-A557-2741F58B87B4}" type="parTrans" cxnId="{2D52C9F0-C110-44EE-AD04-F883FFCF638A}">
      <dgm:prSet/>
      <dgm:spPr/>
      <dgm:t>
        <a:bodyPr/>
        <a:lstStyle/>
        <a:p>
          <a:endParaRPr lang="en-IN"/>
        </a:p>
      </dgm:t>
    </dgm:pt>
    <dgm:pt modelId="{3D1A5923-4506-4F05-A918-0CF9C2AF6C08}" type="sibTrans" cxnId="{2D52C9F0-C110-44EE-AD04-F883FFCF638A}">
      <dgm:prSet/>
      <dgm:spPr/>
      <dgm:t>
        <a:bodyPr/>
        <a:lstStyle/>
        <a:p>
          <a:endParaRPr lang="en-IN"/>
        </a:p>
      </dgm:t>
    </dgm:pt>
    <dgm:pt modelId="{04B8EBBD-170E-443C-85AF-85A0324D2C97}">
      <dgm:prSet phldrT="[Text]"/>
      <dgm:spPr/>
      <dgm:t>
        <a:bodyPr/>
        <a:lstStyle/>
        <a:p>
          <a:pPr>
            <a:buNone/>
          </a:pPr>
          <a:r>
            <a:rPr lang="en-IN" b="0" i="0" dirty="0"/>
            <a:t>Vaishali </a:t>
          </a:r>
          <a:r>
            <a:rPr lang="en-IN" b="0" i="0" dirty="0" err="1"/>
            <a:t>Dewangan</a:t>
          </a:r>
          <a:endParaRPr lang="en-IN" dirty="0"/>
        </a:p>
      </dgm:t>
    </dgm:pt>
    <dgm:pt modelId="{3FE89456-BF89-4B4B-BD82-19E2B1F8E532}" type="parTrans" cxnId="{EEA885B1-AE33-4A02-908B-305B31F066EB}">
      <dgm:prSet/>
      <dgm:spPr/>
      <dgm:t>
        <a:bodyPr/>
        <a:lstStyle/>
        <a:p>
          <a:endParaRPr lang="en-IN"/>
        </a:p>
      </dgm:t>
    </dgm:pt>
    <dgm:pt modelId="{19FB715E-DB53-40BA-AA21-B3C5A384CBA7}" type="sibTrans" cxnId="{EEA885B1-AE33-4A02-908B-305B31F066EB}">
      <dgm:prSet/>
      <dgm:spPr/>
      <dgm:t>
        <a:bodyPr/>
        <a:lstStyle/>
        <a:p>
          <a:endParaRPr lang="en-IN"/>
        </a:p>
      </dgm:t>
    </dgm:pt>
    <dgm:pt modelId="{E7F371C4-DE47-4B9C-8558-CBD1A84A64E0}">
      <dgm:prSet phldrT="[Text]"/>
      <dgm:spPr/>
      <dgm:t>
        <a:bodyPr/>
        <a:lstStyle/>
        <a:p>
          <a:pPr>
            <a:buNone/>
          </a:pPr>
          <a:r>
            <a:rPr lang="en-IN" b="0" i="0" dirty="0"/>
            <a:t>Kajol Chakraborty</a:t>
          </a:r>
          <a:endParaRPr lang="en-IN" dirty="0"/>
        </a:p>
      </dgm:t>
    </dgm:pt>
    <dgm:pt modelId="{697F3197-DE73-43AE-982C-9B91F971B623}" type="parTrans" cxnId="{B6286913-59D6-49ED-89F6-7F926B8A41F3}">
      <dgm:prSet/>
      <dgm:spPr/>
      <dgm:t>
        <a:bodyPr/>
        <a:lstStyle/>
        <a:p>
          <a:endParaRPr lang="en-IN"/>
        </a:p>
      </dgm:t>
    </dgm:pt>
    <dgm:pt modelId="{5EF4ACB4-5EF9-4B7F-8D01-7737EB6A379C}" type="sibTrans" cxnId="{B6286913-59D6-49ED-89F6-7F926B8A41F3}">
      <dgm:prSet/>
      <dgm:spPr/>
      <dgm:t>
        <a:bodyPr/>
        <a:lstStyle/>
        <a:p>
          <a:endParaRPr lang="en-IN"/>
        </a:p>
      </dgm:t>
    </dgm:pt>
    <dgm:pt modelId="{4ECE76C7-3986-4C50-BD0E-994AAD20FDC0}" type="pres">
      <dgm:prSet presAssocID="{91901B21-B588-4AB3-B7E0-1EF2E36A4D21}" presName="Name0" presStyleCnt="0">
        <dgm:presLayoutVars>
          <dgm:chMax val="7"/>
          <dgm:chPref val="7"/>
          <dgm:dir/>
        </dgm:presLayoutVars>
      </dgm:prSet>
      <dgm:spPr/>
    </dgm:pt>
    <dgm:pt modelId="{A68D4E4E-0E4F-4ABF-8634-57D4B8A7216F}" type="pres">
      <dgm:prSet presAssocID="{91901B21-B588-4AB3-B7E0-1EF2E36A4D21}" presName="Name1" presStyleCnt="0"/>
      <dgm:spPr/>
    </dgm:pt>
    <dgm:pt modelId="{4448CFEE-49A5-4E35-840B-C106F1B1880A}" type="pres">
      <dgm:prSet presAssocID="{91901B21-B588-4AB3-B7E0-1EF2E36A4D21}" presName="cycle" presStyleCnt="0"/>
      <dgm:spPr/>
    </dgm:pt>
    <dgm:pt modelId="{BD83554F-426A-4D8F-90BD-28F0FF126243}" type="pres">
      <dgm:prSet presAssocID="{91901B21-B588-4AB3-B7E0-1EF2E36A4D21}" presName="srcNode" presStyleLbl="node1" presStyleIdx="0" presStyleCnt="3"/>
      <dgm:spPr/>
    </dgm:pt>
    <dgm:pt modelId="{1D7B578C-A7D7-4ED4-81B7-46A553D50146}" type="pres">
      <dgm:prSet presAssocID="{91901B21-B588-4AB3-B7E0-1EF2E36A4D21}" presName="conn" presStyleLbl="parChTrans1D2" presStyleIdx="0" presStyleCnt="1"/>
      <dgm:spPr/>
    </dgm:pt>
    <dgm:pt modelId="{824F0EC3-D8B3-4E40-A8DE-2E781AB153C6}" type="pres">
      <dgm:prSet presAssocID="{91901B21-B588-4AB3-B7E0-1EF2E36A4D21}" presName="extraNode" presStyleLbl="node1" presStyleIdx="0" presStyleCnt="3"/>
      <dgm:spPr/>
    </dgm:pt>
    <dgm:pt modelId="{A1F21691-D56F-48BD-9EFA-08BA17C45A62}" type="pres">
      <dgm:prSet presAssocID="{91901B21-B588-4AB3-B7E0-1EF2E36A4D21}" presName="dstNode" presStyleLbl="node1" presStyleIdx="0" presStyleCnt="3"/>
      <dgm:spPr/>
    </dgm:pt>
    <dgm:pt modelId="{68B0BAF3-547D-4100-B165-84375A1955F4}" type="pres">
      <dgm:prSet presAssocID="{6A51A105-E8F8-47EE-AAFC-AF305A447816}" presName="text_1" presStyleLbl="node1" presStyleIdx="0" presStyleCnt="3" custScaleY="61459" custLinFactNeighborX="-629">
        <dgm:presLayoutVars>
          <dgm:bulletEnabled val="1"/>
        </dgm:presLayoutVars>
      </dgm:prSet>
      <dgm:spPr/>
    </dgm:pt>
    <dgm:pt modelId="{0BFBCDDD-F7F1-4D72-A517-EDB910828926}" type="pres">
      <dgm:prSet presAssocID="{6A51A105-E8F8-47EE-AAFC-AF305A447816}" presName="accent_1" presStyleCnt="0"/>
      <dgm:spPr/>
    </dgm:pt>
    <dgm:pt modelId="{9E7C5118-E6F3-4F73-B858-4E0CC378EA06}" type="pres">
      <dgm:prSet presAssocID="{6A51A105-E8F8-47EE-AAFC-AF305A447816}" presName="accentRepeatNode" presStyleLbl="solidFgAcc1" presStyleIdx="0" presStyleCnt="3"/>
      <dgm:spPr/>
    </dgm:pt>
    <dgm:pt modelId="{B7C360E8-45DC-41C6-B7FD-98C18C2227F8}" type="pres">
      <dgm:prSet presAssocID="{04B8EBBD-170E-443C-85AF-85A0324D2C97}" presName="text_2" presStyleLbl="node1" presStyleIdx="1" presStyleCnt="3" custScaleY="69315">
        <dgm:presLayoutVars>
          <dgm:bulletEnabled val="1"/>
        </dgm:presLayoutVars>
      </dgm:prSet>
      <dgm:spPr/>
    </dgm:pt>
    <dgm:pt modelId="{9A038D03-8881-4E89-A3F6-9B02964B4874}" type="pres">
      <dgm:prSet presAssocID="{04B8EBBD-170E-443C-85AF-85A0324D2C97}" presName="accent_2" presStyleCnt="0"/>
      <dgm:spPr/>
    </dgm:pt>
    <dgm:pt modelId="{B807234D-09D4-4C79-848B-8D64805F5FFA}" type="pres">
      <dgm:prSet presAssocID="{04B8EBBD-170E-443C-85AF-85A0324D2C97}" presName="accentRepeatNode" presStyleLbl="solidFgAcc1" presStyleIdx="1" presStyleCnt="3"/>
      <dgm:spPr/>
    </dgm:pt>
    <dgm:pt modelId="{AD4D5BFF-262D-4147-BB4E-0E5750C46134}" type="pres">
      <dgm:prSet presAssocID="{E7F371C4-DE47-4B9C-8558-CBD1A84A64E0}" presName="text_3" presStyleLbl="node1" presStyleIdx="2" presStyleCnt="3" custScaleY="52482">
        <dgm:presLayoutVars>
          <dgm:bulletEnabled val="1"/>
        </dgm:presLayoutVars>
      </dgm:prSet>
      <dgm:spPr/>
    </dgm:pt>
    <dgm:pt modelId="{FFB6C552-38BE-4139-9DC9-71D4C2937203}" type="pres">
      <dgm:prSet presAssocID="{E7F371C4-DE47-4B9C-8558-CBD1A84A64E0}" presName="accent_3" presStyleCnt="0"/>
      <dgm:spPr/>
    </dgm:pt>
    <dgm:pt modelId="{FBCBC995-1374-49DE-8B83-07307AA3A273}" type="pres">
      <dgm:prSet presAssocID="{E7F371C4-DE47-4B9C-8558-CBD1A84A64E0}" presName="accentRepeatNode" presStyleLbl="solidFgAcc1" presStyleIdx="2" presStyleCnt="3"/>
      <dgm:spPr/>
    </dgm:pt>
  </dgm:ptLst>
  <dgm:cxnLst>
    <dgm:cxn modelId="{18E5B412-8A98-46B7-BF5F-54FAFEE9BCC0}" type="presOf" srcId="{91901B21-B588-4AB3-B7E0-1EF2E36A4D21}" destId="{4ECE76C7-3986-4C50-BD0E-994AAD20FDC0}" srcOrd="0" destOrd="0" presId="urn:microsoft.com/office/officeart/2008/layout/VerticalCurvedList"/>
    <dgm:cxn modelId="{B6286913-59D6-49ED-89F6-7F926B8A41F3}" srcId="{91901B21-B588-4AB3-B7E0-1EF2E36A4D21}" destId="{E7F371C4-DE47-4B9C-8558-CBD1A84A64E0}" srcOrd="2" destOrd="0" parTransId="{697F3197-DE73-43AE-982C-9B91F971B623}" sibTransId="{5EF4ACB4-5EF9-4B7F-8D01-7737EB6A379C}"/>
    <dgm:cxn modelId="{843A3C3F-1112-468D-846E-6722E36FEF8D}" type="presOf" srcId="{6A51A105-E8F8-47EE-AAFC-AF305A447816}" destId="{68B0BAF3-547D-4100-B165-84375A1955F4}" srcOrd="0" destOrd="0" presId="urn:microsoft.com/office/officeart/2008/layout/VerticalCurvedList"/>
    <dgm:cxn modelId="{8C7DC38A-795B-497F-A5EB-5D2814B3DB01}" type="presOf" srcId="{3D1A5923-4506-4F05-A918-0CF9C2AF6C08}" destId="{1D7B578C-A7D7-4ED4-81B7-46A553D50146}" srcOrd="0" destOrd="0" presId="urn:microsoft.com/office/officeart/2008/layout/VerticalCurvedList"/>
    <dgm:cxn modelId="{EEA885B1-AE33-4A02-908B-305B31F066EB}" srcId="{91901B21-B588-4AB3-B7E0-1EF2E36A4D21}" destId="{04B8EBBD-170E-443C-85AF-85A0324D2C97}" srcOrd="1" destOrd="0" parTransId="{3FE89456-BF89-4B4B-BD82-19E2B1F8E532}" sibTransId="{19FB715E-DB53-40BA-AA21-B3C5A384CBA7}"/>
    <dgm:cxn modelId="{AF09A6C0-CC5C-426B-A826-35E07EE6ADF5}" type="presOf" srcId="{E7F371C4-DE47-4B9C-8558-CBD1A84A64E0}" destId="{AD4D5BFF-262D-4147-BB4E-0E5750C46134}" srcOrd="0" destOrd="0" presId="urn:microsoft.com/office/officeart/2008/layout/VerticalCurvedList"/>
    <dgm:cxn modelId="{2D52C9F0-C110-44EE-AD04-F883FFCF638A}" srcId="{91901B21-B588-4AB3-B7E0-1EF2E36A4D21}" destId="{6A51A105-E8F8-47EE-AAFC-AF305A447816}" srcOrd="0" destOrd="0" parTransId="{E09009D9-ACEF-4B20-A557-2741F58B87B4}" sibTransId="{3D1A5923-4506-4F05-A918-0CF9C2AF6C08}"/>
    <dgm:cxn modelId="{542847F3-34A1-47B1-95E6-127C8AE2FFC7}" type="presOf" srcId="{04B8EBBD-170E-443C-85AF-85A0324D2C97}" destId="{B7C360E8-45DC-41C6-B7FD-98C18C2227F8}" srcOrd="0" destOrd="0" presId="urn:microsoft.com/office/officeart/2008/layout/VerticalCurvedList"/>
    <dgm:cxn modelId="{A4C727B2-B209-4CA1-91E8-16F335851879}" type="presParOf" srcId="{4ECE76C7-3986-4C50-BD0E-994AAD20FDC0}" destId="{A68D4E4E-0E4F-4ABF-8634-57D4B8A7216F}" srcOrd="0" destOrd="0" presId="urn:microsoft.com/office/officeart/2008/layout/VerticalCurvedList"/>
    <dgm:cxn modelId="{0CB9A2CA-6356-4B9D-9B0A-B98A1C736701}" type="presParOf" srcId="{A68D4E4E-0E4F-4ABF-8634-57D4B8A7216F}" destId="{4448CFEE-49A5-4E35-840B-C106F1B1880A}" srcOrd="0" destOrd="0" presId="urn:microsoft.com/office/officeart/2008/layout/VerticalCurvedList"/>
    <dgm:cxn modelId="{E397701F-998E-4A12-92D5-AFDB51FFDC73}" type="presParOf" srcId="{4448CFEE-49A5-4E35-840B-C106F1B1880A}" destId="{BD83554F-426A-4D8F-90BD-28F0FF126243}" srcOrd="0" destOrd="0" presId="urn:microsoft.com/office/officeart/2008/layout/VerticalCurvedList"/>
    <dgm:cxn modelId="{25F50F0D-C2D1-4B9A-A66D-DB7F33E44855}" type="presParOf" srcId="{4448CFEE-49A5-4E35-840B-C106F1B1880A}" destId="{1D7B578C-A7D7-4ED4-81B7-46A553D50146}" srcOrd="1" destOrd="0" presId="urn:microsoft.com/office/officeart/2008/layout/VerticalCurvedList"/>
    <dgm:cxn modelId="{EBBFD6B7-37F5-4EBC-A5F2-5735D6EAB677}" type="presParOf" srcId="{4448CFEE-49A5-4E35-840B-C106F1B1880A}" destId="{824F0EC3-D8B3-4E40-A8DE-2E781AB153C6}" srcOrd="2" destOrd="0" presId="urn:microsoft.com/office/officeart/2008/layout/VerticalCurvedList"/>
    <dgm:cxn modelId="{C8872192-4BAA-4720-A2A1-0BB43DEC7AD7}" type="presParOf" srcId="{4448CFEE-49A5-4E35-840B-C106F1B1880A}" destId="{A1F21691-D56F-48BD-9EFA-08BA17C45A62}" srcOrd="3" destOrd="0" presId="urn:microsoft.com/office/officeart/2008/layout/VerticalCurvedList"/>
    <dgm:cxn modelId="{EA53D335-9112-4C31-AEBD-C7B809235F7D}" type="presParOf" srcId="{A68D4E4E-0E4F-4ABF-8634-57D4B8A7216F}" destId="{68B0BAF3-547D-4100-B165-84375A1955F4}" srcOrd="1" destOrd="0" presId="urn:microsoft.com/office/officeart/2008/layout/VerticalCurvedList"/>
    <dgm:cxn modelId="{104545E8-B22D-4977-9A30-C3762FE5D6B1}" type="presParOf" srcId="{A68D4E4E-0E4F-4ABF-8634-57D4B8A7216F}" destId="{0BFBCDDD-F7F1-4D72-A517-EDB910828926}" srcOrd="2" destOrd="0" presId="urn:microsoft.com/office/officeart/2008/layout/VerticalCurvedList"/>
    <dgm:cxn modelId="{BFCB4C13-240D-40C1-B910-D5783B85C520}" type="presParOf" srcId="{0BFBCDDD-F7F1-4D72-A517-EDB910828926}" destId="{9E7C5118-E6F3-4F73-B858-4E0CC378EA06}" srcOrd="0" destOrd="0" presId="urn:microsoft.com/office/officeart/2008/layout/VerticalCurvedList"/>
    <dgm:cxn modelId="{E1809941-97AA-48A4-9EDB-35C61BCE68C1}" type="presParOf" srcId="{A68D4E4E-0E4F-4ABF-8634-57D4B8A7216F}" destId="{B7C360E8-45DC-41C6-B7FD-98C18C2227F8}" srcOrd="3" destOrd="0" presId="urn:microsoft.com/office/officeart/2008/layout/VerticalCurvedList"/>
    <dgm:cxn modelId="{1B8EBC64-02E2-4FDC-9EA2-4D47CF214E47}" type="presParOf" srcId="{A68D4E4E-0E4F-4ABF-8634-57D4B8A7216F}" destId="{9A038D03-8881-4E89-A3F6-9B02964B4874}" srcOrd="4" destOrd="0" presId="urn:microsoft.com/office/officeart/2008/layout/VerticalCurvedList"/>
    <dgm:cxn modelId="{5A934F87-5581-4823-92DD-DA339093B608}" type="presParOf" srcId="{9A038D03-8881-4E89-A3F6-9B02964B4874}" destId="{B807234D-09D4-4C79-848B-8D64805F5FFA}" srcOrd="0" destOrd="0" presId="urn:microsoft.com/office/officeart/2008/layout/VerticalCurvedList"/>
    <dgm:cxn modelId="{77E05B20-270D-4D2D-83C5-E4B6AD710C03}" type="presParOf" srcId="{A68D4E4E-0E4F-4ABF-8634-57D4B8A7216F}" destId="{AD4D5BFF-262D-4147-BB4E-0E5750C46134}" srcOrd="5" destOrd="0" presId="urn:microsoft.com/office/officeart/2008/layout/VerticalCurvedList"/>
    <dgm:cxn modelId="{95D626CC-CCF6-4182-993F-8F02904B84AF}" type="presParOf" srcId="{A68D4E4E-0E4F-4ABF-8634-57D4B8A7216F}" destId="{FFB6C552-38BE-4139-9DC9-71D4C2937203}" srcOrd="6" destOrd="0" presId="urn:microsoft.com/office/officeart/2008/layout/VerticalCurvedList"/>
    <dgm:cxn modelId="{3803BFEF-6B39-4496-8330-2D646735630B}" type="presParOf" srcId="{FFB6C552-38BE-4139-9DC9-71D4C2937203}" destId="{FBCBC995-1374-49DE-8B83-07307AA3A273}"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A119EC-6A57-46C1-83C6-13CCCC956F05}" type="doc">
      <dgm:prSet loTypeId="urn:microsoft.com/office/officeart/2005/8/layout/vList3" loCatId="list" qsTypeId="urn:microsoft.com/office/officeart/2005/8/quickstyle/3d6" qsCatId="3D" csTypeId="urn:microsoft.com/office/officeart/2005/8/colors/accent1_2" csCatId="accent1" phldr="1"/>
      <dgm:spPr/>
      <dgm:t>
        <a:bodyPr/>
        <a:lstStyle/>
        <a:p>
          <a:endParaRPr lang="en-IN"/>
        </a:p>
      </dgm:t>
    </dgm:pt>
    <dgm:pt modelId="{1C8848A5-0184-4D63-96C5-EF6DD7C1AB7A}">
      <dgm:prSet/>
      <dgm:spPr/>
      <dgm:t>
        <a:bodyPr/>
        <a:lstStyle/>
        <a:p>
          <a:r>
            <a:rPr lang="en-US" dirty="0"/>
            <a:t>A strong </a:t>
          </a:r>
          <a:r>
            <a:rPr lang="en-US" b="1" dirty="0"/>
            <a:t>Funding Success Rate</a:t>
          </a:r>
          <a:r>
            <a:rPr lang="en-US" dirty="0"/>
            <a:t> is often linked to compelling storytelling, clear rewards, and early momentum. </a:t>
          </a:r>
          <a:endParaRPr lang="en-IN" dirty="0"/>
        </a:p>
      </dgm:t>
    </dgm:pt>
    <dgm:pt modelId="{E380B014-A4F2-4514-952F-D7530D1AA7B0}" type="parTrans" cxnId="{1B7DAD0C-03FA-45CB-8059-450A1E762CB3}">
      <dgm:prSet/>
      <dgm:spPr/>
      <dgm:t>
        <a:bodyPr/>
        <a:lstStyle/>
        <a:p>
          <a:endParaRPr lang="en-IN"/>
        </a:p>
      </dgm:t>
    </dgm:pt>
    <dgm:pt modelId="{4B0C437F-DBE7-4869-B2EA-66EA792A645B}" type="sibTrans" cxnId="{1B7DAD0C-03FA-45CB-8059-450A1E762CB3}">
      <dgm:prSet/>
      <dgm:spPr/>
      <dgm:t>
        <a:bodyPr/>
        <a:lstStyle/>
        <a:p>
          <a:endParaRPr lang="en-IN"/>
        </a:p>
      </dgm:t>
    </dgm:pt>
    <dgm:pt modelId="{409EE0D9-827F-4225-8936-BFADDFF9C87C}">
      <dgm:prSet/>
      <dgm:spPr/>
      <dgm:t>
        <a:bodyPr/>
        <a:lstStyle/>
        <a:p>
          <a:r>
            <a:rPr lang="en-US" b="1" dirty="0"/>
            <a:t>Engaged backers</a:t>
          </a:r>
          <a:r>
            <a:rPr lang="en-US" dirty="0"/>
            <a:t> are essential—not just for funding but for promoting and validating project ideas. </a:t>
          </a:r>
          <a:endParaRPr lang="en-IN" dirty="0"/>
        </a:p>
      </dgm:t>
    </dgm:pt>
    <dgm:pt modelId="{F77EA5F1-D787-4779-84A2-DF77F11AFC33}" type="parTrans" cxnId="{CC2FAFF9-F1AB-4AD0-B21A-48133B3B62B1}">
      <dgm:prSet/>
      <dgm:spPr/>
      <dgm:t>
        <a:bodyPr/>
        <a:lstStyle/>
        <a:p>
          <a:endParaRPr lang="en-IN"/>
        </a:p>
      </dgm:t>
    </dgm:pt>
    <dgm:pt modelId="{F91E5FD5-2CE9-4BEA-8763-30C8AC011757}" type="sibTrans" cxnId="{CC2FAFF9-F1AB-4AD0-B21A-48133B3B62B1}">
      <dgm:prSet/>
      <dgm:spPr/>
      <dgm:t>
        <a:bodyPr/>
        <a:lstStyle/>
        <a:p>
          <a:endParaRPr lang="en-IN"/>
        </a:p>
      </dgm:t>
    </dgm:pt>
    <dgm:pt modelId="{F92CB78A-85D0-4D31-B1BF-A6A84D403316}">
      <dgm:prSet/>
      <dgm:spPr/>
      <dgm:t>
        <a:bodyPr/>
        <a:lstStyle/>
        <a:p>
          <a:r>
            <a:rPr lang="en-US" dirty="0"/>
            <a:t>Repeat backers and short time-to-goal metrics indicate </a:t>
          </a:r>
          <a:r>
            <a:rPr lang="en-US" b="1" dirty="0"/>
            <a:t>trust in the platform</a:t>
          </a:r>
          <a:r>
            <a:rPr lang="en-US" dirty="0"/>
            <a:t> and high campaign quality. </a:t>
          </a:r>
          <a:endParaRPr lang="en-IN" dirty="0"/>
        </a:p>
      </dgm:t>
    </dgm:pt>
    <dgm:pt modelId="{4C26C4A1-79E8-4FC7-A06B-983DB0AF667B}" type="parTrans" cxnId="{01F325B7-3000-486F-BA1C-E48A25A255B4}">
      <dgm:prSet/>
      <dgm:spPr/>
      <dgm:t>
        <a:bodyPr/>
        <a:lstStyle/>
        <a:p>
          <a:endParaRPr lang="en-IN"/>
        </a:p>
      </dgm:t>
    </dgm:pt>
    <dgm:pt modelId="{08C4A0D5-C655-4AA3-BE66-FA640CCE9102}" type="sibTrans" cxnId="{01F325B7-3000-486F-BA1C-E48A25A255B4}">
      <dgm:prSet/>
      <dgm:spPr/>
      <dgm:t>
        <a:bodyPr/>
        <a:lstStyle/>
        <a:p>
          <a:endParaRPr lang="en-IN"/>
        </a:p>
      </dgm:t>
    </dgm:pt>
    <dgm:pt modelId="{187994E4-AD84-437A-92CA-6B8C75D535BF}">
      <dgm:prSet/>
      <dgm:spPr/>
      <dgm:t>
        <a:bodyPr/>
        <a:lstStyle/>
        <a:p>
          <a:r>
            <a:rPr lang="en-US" dirty="0"/>
            <a:t>Consistent </a:t>
          </a:r>
          <a:r>
            <a:rPr lang="en-US" b="1" dirty="0"/>
            <a:t>project launches</a:t>
          </a:r>
          <a:r>
            <a:rPr lang="en-US" dirty="0"/>
            <a:t> reflect a healthy ecosystem that supports both creators and funders.</a:t>
          </a:r>
          <a:endParaRPr lang="en-IN" dirty="0"/>
        </a:p>
      </dgm:t>
    </dgm:pt>
    <dgm:pt modelId="{6D0EC234-7741-406B-824A-5FA1402A3C07}" type="parTrans" cxnId="{5D5C1C82-18BC-4BD3-A325-339D3E28AF21}">
      <dgm:prSet/>
      <dgm:spPr/>
      <dgm:t>
        <a:bodyPr/>
        <a:lstStyle/>
        <a:p>
          <a:endParaRPr lang="en-IN"/>
        </a:p>
      </dgm:t>
    </dgm:pt>
    <dgm:pt modelId="{7B902B9B-7DD0-4FE7-9140-6C158CA11B99}" type="sibTrans" cxnId="{5D5C1C82-18BC-4BD3-A325-339D3E28AF21}">
      <dgm:prSet/>
      <dgm:spPr/>
      <dgm:t>
        <a:bodyPr/>
        <a:lstStyle/>
        <a:p>
          <a:endParaRPr lang="en-IN"/>
        </a:p>
      </dgm:t>
    </dgm:pt>
    <dgm:pt modelId="{AC1DA786-D525-4E5A-94CE-1B831D2F4557}" type="pres">
      <dgm:prSet presAssocID="{0AA119EC-6A57-46C1-83C6-13CCCC956F05}" presName="linearFlow" presStyleCnt="0">
        <dgm:presLayoutVars>
          <dgm:dir/>
          <dgm:resizeHandles val="exact"/>
        </dgm:presLayoutVars>
      </dgm:prSet>
      <dgm:spPr/>
    </dgm:pt>
    <dgm:pt modelId="{4FA34A90-2091-4AB0-96E3-D3047C15CFED}" type="pres">
      <dgm:prSet presAssocID="{1C8848A5-0184-4D63-96C5-EF6DD7C1AB7A}" presName="composite" presStyleCnt="0"/>
      <dgm:spPr/>
    </dgm:pt>
    <dgm:pt modelId="{3D4A418E-3239-4A02-AD0A-B1721506029D}" type="pres">
      <dgm:prSet presAssocID="{1C8848A5-0184-4D63-96C5-EF6DD7C1AB7A}" presName="imgShp" presStyleLbl="fgImgPlace1" presStyleIdx="0" presStyleCnt="4" custLinFactNeighborX="-54598" custLinFactNeighborY="1785"/>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pt>
    <dgm:pt modelId="{BDD54269-E869-446A-B8A5-F302AAAC9461}" type="pres">
      <dgm:prSet presAssocID="{1C8848A5-0184-4D63-96C5-EF6DD7C1AB7A}" presName="txShp" presStyleLbl="node1" presStyleIdx="0" presStyleCnt="4">
        <dgm:presLayoutVars>
          <dgm:bulletEnabled val="1"/>
        </dgm:presLayoutVars>
      </dgm:prSet>
      <dgm:spPr/>
    </dgm:pt>
    <dgm:pt modelId="{467DE520-515B-4679-B25F-7ED71F5A66D1}" type="pres">
      <dgm:prSet presAssocID="{4B0C437F-DBE7-4869-B2EA-66EA792A645B}" presName="spacing" presStyleCnt="0"/>
      <dgm:spPr/>
    </dgm:pt>
    <dgm:pt modelId="{637715AD-AD62-4EB2-8576-C973351A8453}" type="pres">
      <dgm:prSet presAssocID="{409EE0D9-827F-4225-8936-BFADDFF9C87C}" presName="composite" presStyleCnt="0"/>
      <dgm:spPr/>
    </dgm:pt>
    <dgm:pt modelId="{5E7FEE85-2EDB-419E-A393-C54EFD56B35A}" type="pres">
      <dgm:prSet presAssocID="{409EE0D9-827F-4225-8936-BFADDFF9C87C}" presName="imgShp" presStyleLbl="fgImgPlace1" presStyleIdx="1" presStyleCnt="4" custLinFactNeighborX="-57283"/>
      <dgm:spPr>
        <a:blipFill rotWithShape="1">
          <a:blip xmlns:r="http://schemas.openxmlformats.org/officeDocument/2006/relationships" r:embed="rId2"/>
          <a:srcRect/>
          <a:stretch>
            <a:fillRect t="-7000" b="-7000"/>
          </a:stretch>
        </a:blipFill>
      </dgm:spPr>
    </dgm:pt>
    <dgm:pt modelId="{5B84BD97-AD14-472D-A007-24D9B8D132C0}" type="pres">
      <dgm:prSet presAssocID="{409EE0D9-827F-4225-8936-BFADDFF9C87C}" presName="txShp" presStyleLbl="node1" presStyleIdx="1" presStyleCnt="4" custLinFactNeighborY="2688">
        <dgm:presLayoutVars>
          <dgm:bulletEnabled val="1"/>
        </dgm:presLayoutVars>
      </dgm:prSet>
      <dgm:spPr/>
    </dgm:pt>
    <dgm:pt modelId="{B29F75F0-07D4-4C18-9900-C4338B19F71C}" type="pres">
      <dgm:prSet presAssocID="{F91E5FD5-2CE9-4BEA-8763-30C8AC011757}" presName="spacing" presStyleCnt="0"/>
      <dgm:spPr/>
    </dgm:pt>
    <dgm:pt modelId="{B04D4D08-90E5-4E0B-A82E-ECAA4834C668}" type="pres">
      <dgm:prSet presAssocID="{F92CB78A-85D0-4D31-B1BF-A6A84D403316}" presName="composite" presStyleCnt="0"/>
      <dgm:spPr/>
    </dgm:pt>
    <dgm:pt modelId="{8E626DA1-314D-4855-9270-CF8B8FCDA8EF}" type="pres">
      <dgm:prSet presAssocID="{F92CB78A-85D0-4D31-B1BF-A6A84D403316}" presName="imgShp" presStyleLbl="fgImgPlace1" presStyleIdx="2" presStyleCnt="4" custLinFactNeighborX="-59136" custLinFactNeighborY="-1261"/>
      <dgm:spPr>
        <a:blipFill rotWithShape="1">
          <a:blip xmlns:r="http://schemas.openxmlformats.org/officeDocument/2006/relationships" r:embed="rId3"/>
          <a:srcRect/>
          <a:stretch>
            <a:fillRect l="-3000" r="-3000"/>
          </a:stretch>
        </a:blipFill>
      </dgm:spPr>
    </dgm:pt>
    <dgm:pt modelId="{BB7B8458-B9D4-4951-93BB-9BDB47F00924}" type="pres">
      <dgm:prSet presAssocID="{F92CB78A-85D0-4D31-B1BF-A6A84D403316}" presName="txShp" presStyleLbl="node1" presStyleIdx="2" presStyleCnt="4">
        <dgm:presLayoutVars>
          <dgm:bulletEnabled val="1"/>
        </dgm:presLayoutVars>
      </dgm:prSet>
      <dgm:spPr/>
    </dgm:pt>
    <dgm:pt modelId="{92121A81-76A2-420F-8676-ED5FE20864A8}" type="pres">
      <dgm:prSet presAssocID="{08C4A0D5-C655-4AA3-BE66-FA640CCE9102}" presName="spacing" presStyleCnt="0"/>
      <dgm:spPr/>
    </dgm:pt>
    <dgm:pt modelId="{41D3963F-794C-42F4-B0B4-A83C839BA263}" type="pres">
      <dgm:prSet presAssocID="{187994E4-AD84-437A-92CA-6B8C75D535BF}" presName="composite" presStyleCnt="0"/>
      <dgm:spPr/>
    </dgm:pt>
    <dgm:pt modelId="{8EDB39E5-57A5-4BED-92F3-F8C79F4843FA}" type="pres">
      <dgm:prSet presAssocID="{187994E4-AD84-437A-92CA-6B8C75D535BF}" presName="imgShp" presStyleLbl="fgImgPlace1" presStyleIdx="3" presStyleCnt="4" custLinFactNeighborX="-52094" custLinFactNeighborY="1223"/>
      <dgm:spPr>
        <a:blipFill rotWithShape="1">
          <a:blip xmlns:r="http://schemas.openxmlformats.org/officeDocument/2006/relationships" r:embed="rId4"/>
          <a:srcRect/>
          <a:stretch>
            <a:fillRect/>
          </a:stretch>
        </a:blipFill>
      </dgm:spPr>
    </dgm:pt>
    <dgm:pt modelId="{E4D5589C-0188-44A4-9155-BCC4E83AA348}" type="pres">
      <dgm:prSet presAssocID="{187994E4-AD84-437A-92CA-6B8C75D535BF}" presName="txShp" presStyleLbl="node1" presStyleIdx="3" presStyleCnt="4">
        <dgm:presLayoutVars>
          <dgm:bulletEnabled val="1"/>
        </dgm:presLayoutVars>
      </dgm:prSet>
      <dgm:spPr/>
    </dgm:pt>
  </dgm:ptLst>
  <dgm:cxnLst>
    <dgm:cxn modelId="{1B7DAD0C-03FA-45CB-8059-450A1E762CB3}" srcId="{0AA119EC-6A57-46C1-83C6-13CCCC956F05}" destId="{1C8848A5-0184-4D63-96C5-EF6DD7C1AB7A}" srcOrd="0" destOrd="0" parTransId="{E380B014-A4F2-4514-952F-D7530D1AA7B0}" sibTransId="{4B0C437F-DBE7-4869-B2EA-66EA792A645B}"/>
    <dgm:cxn modelId="{E267121A-B14C-409D-A3D3-708DA2AF2045}" type="presOf" srcId="{F92CB78A-85D0-4D31-B1BF-A6A84D403316}" destId="{BB7B8458-B9D4-4951-93BB-9BDB47F00924}" srcOrd="0" destOrd="0" presId="urn:microsoft.com/office/officeart/2005/8/layout/vList3"/>
    <dgm:cxn modelId="{9042632D-BFFC-4B26-AE2E-A96F0B0CE90C}" type="presOf" srcId="{1C8848A5-0184-4D63-96C5-EF6DD7C1AB7A}" destId="{BDD54269-E869-446A-B8A5-F302AAAC9461}" srcOrd="0" destOrd="0" presId="urn:microsoft.com/office/officeart/2005/8/layout/vList3"/>
    <dgm:cxn modelId="{5D5C1C82-18BC-4BD3-A325-339D3E28AF21}" srcId="{0AA119EC-6A57-46C1-83C6-13CCCC956F05}" destId="{187994E4-AD84-437A-92CA-6B8C75D535BF}" srcOrd="3" destOrd="0" parTransId="{6D0EC234-7741-406B-824A-5FA1402A3C07}" sibTransId="{7B902B9B-7DD0-4FE7-9140-6C158CA11B99}"/>
    <dgm:cxn modelId="{01F325B7-3000-486F-BA1C-E48A25A255B4}" srcId="{0AA119EC-6A57-46C1-83C6-13CCCC956F05}" destId="{F92CB78A-85D0-4D31-B1BF-A6A84D403316}" srcOrd="2" destOrd="0" parTransId="{4C26C4A1-79E8-4FC7-A06B-983DB0AF667B}" sibTransId="{08C4A0D5-C655-4AA3-BE66-FA640CCE9102}"/>
    <dgm:cxn modelId="{B97677E3-C40D-4E51-B9DC-BD3457CE2D2D}" type="presOf" srcId="{0AA119EC-6A57-46C1-83C6-13CCCC956F05}" destId="{AC1DA786-D525-4E5A-94CE-1B831D2F4557}" srcOrd="0" destOrd="0" presId="urn:microsoft.com/office/officeart/2005/8/layout/vList3"/>
    <dgm:cxn modelId="{0ECD3CF1-8202-4C64-9178-BF5F32900A81}" type="presOf" srcId="{409EE0D9-827F-4225-8936-BFADDFF9C87C}" destId="{5B84BD97-AD14-472D-A007-24D9B8D132C0}" srcOrd="0" destOrd="0" presId="urn:microsoft.com/office/officeart/2005/8/layout/vList3"/>
    <dgm:cxn modelId="{CC2FAFF9-F1AB-4AD0-B21A-48133B3B62B1}" srcId="{0AA119EC-6A57-46C1-83C6-13CCCC956F05}" destId="{409EE0D9-827F-4225-8936-BFADDFF9C87C}" srcOrd="1" destOrd="0" parTransId="{F77EA5F1-D787-4779-84A2-DF77F11AFC33}" sibTransId="{F91E5FD5-2CE9-4BEA-8763-30C8AC011757}"/>
    <dgm:cxn modelId="{4611C7FC-DD51-4ABA-9CE4-1C6840F95442}" type="presOf" srcId="{187994E4-AD84-437A-92CA-6B8C75D535BF}" destId="{E4D5589C-0188-44A4-9155-BCC4E83AA348}" srcOrd="0" destOrd="0" presId="urn:microsoft.com/office/officeart/2005/8/layout/vList3"/>
    <dgm:cxn modelId="{663AEBB3-95A2-422C-9E47-7EA92F67468D}" type="presParOf" srcId="{AC1DA786-D525-4E5A-94CE-1B831D2F4557}" destId="{4FA34A90-2091-4AB0-96E3-D3047C15CFED}" srcOrd="0" destOrd="0" presId="urn:microsoft.com/office/officeart/2005/8/layout/vList3"/>
    <dgm:cxn modelId="{D1C51B79-AB21-47E6-9696-5E5B5726398F}" type="presParOf" srcId="{4FA34A90-2091-4AB0-96E3-D3047C15CFED}" destId="{3D4A418E-3239-4A02-AD0A-B1721506029D}" srcOrd="0" destOrd="0" presId="urn:microsoft.com/office/officeart/2005/8/layout/vList3"/>
    <dgm:cxn modelId="{AD2C290F-96C4-4BB1-AF99-EAC8A2E6F29D}" type="presParOf" srcId="{4FA34A90-2091-4AB0-96E3-D3047C15CFED}" destId="{BDD54269-E869-446A-B8A5-F302AAAC9461}" srcOrd="1" destOrd="0" presId="urn:microsoft.com/office/officeart/2005/8/layout/vList3"/>
    <dgm:cxn modelId="{C1E452E5-ED07-4451-ADF0-F027B814BE3A}" type="presParOf" srcId="{AC1DA786-D525-4E5A-94CE-1B831D2F4557}" destId="{467DE520-515B-4679-B25F-7ED71F5A66D1}" srcOrd="1" destOrd="0" presId="urn:microsoft.com/office/officeart/2005/8/layout/vList3"/>
    <dgm:cxn modelId="{D47F2399-4B41-430E-924C-D81D9399D34E}" type="presParOf" srcId="{AC1DA786-D525-4E5A-94CE-1B831D2F4557}" destId="{637715AD-AD62-4EB2-8576-C973351A8453}" srcOrd="2" destOrd="0" presId="urn:microsoft.com/office/officeart/2005/8/layout/vList3"/>
    <dgm:cxn modelId="{9EF12613-D298-4D2C-BAD9-E8DAA12B5E8F}" type="presParOf" srcId="{637715AD-AD62-4EB2-8576-C973351A8453}" destId="{5E7FEE85-2EDB-419E-A393-C54EFD56B35A}" srcOrd="0" destOrd="0" presId="urn:microsoft.com/office/officeart/2005/8/layout/vList3"/>
    <dgm:cxn modelId="{13547FD2-CAA6-4BC2-8846-39E0C2B9D0B9}" type="presParOf" srcId="{637715AD-AD62-4EB2-8576-C973351A8453}" destId="{5B84BD97-AD14-472D-A007-24D9B8D132C0}" srcOrd="1" destOrd="0" presId="urn:microsoft.com/office/officeart/2005/8/layout/vList3"/>
    <dgm:cxn modelId="{D2FA58CB-4073-446F-A957-A9973DB6404C}" type="presParOf" srcId="{AC1DA786-D525-4E5A-94CE-1B831D2F4557}" destId="{B29F75F0-07D4-4C18-9900-C4338B19F71C}" srcOrd="3" destOrd="0" presId="urn:microsoft.com/office/officeart/2005/8/layout/vList3"/>
    <dgm:cxn modelId="{CC9A4752-DD06-4AC2-B0B8-7B92E8AECAD4}" type="presParOf" srcId="{AC1DA786-D525-4E5A-94CE-1B831D2F4557}" destId="{B04D4D08-90E5-4E0B-A82E-ECAA4834C668}" srcOrd="4" destOrd="0" presId="urn:microsoft.com/office/officeart/2005/8/layout/vList3"/>
    <dgm:cxn modelId="{4AD84976-F7C0-4C08-925B-169B62509ABB}" type="presParOf" srcId="{B04D4D08-90E5-4E0B-A82E-ECAA4834C668}" destId="{8E626DA1-314D-4855-9270-CF8B8FCDA8EF}" srcOrd="0" destOrd="0" presId="urn:microsoft.com/office/officeart/2005/8/layout/vList3"/>
    <dgm:cxn modelId="{79520D89-82DC-4C2F-B9D2-D25C0C633582}" type="presParOf" srcId="{B04D4D08-90E5-4E0B-A82E-ECAA4834C668}" destId="{BB7B8458-B9D4-4951-93BB-9BDB47F00924}" srcOrd="1" destOrd="0" presId="urn:microsoft.com/office/officeart/2005/8/layout/vList3"/>
    <dgm:cxn modelId="{2BB0BB9F-15A3-4956-A120-2E74E7467684}" type="presParOf" srcId="{AC1DA786-D525-4E5A-94CE-1B831D2F4557}" destId="{92121A81-76A2-420F-8676-ED5FE20864A8}" srcOrd="5" destOrd="0" presId="urn:microsoft.com/office/officeart/2005/8/layout/vList3"/>
    <dgm:cxn modelId="{9DD55384-B59E-41BE-9E99-FC41E360B3BF}" type="presParOf" srcId="{AC1DA786-D525-4E5A-94CE-1B831D2F4557}" destId="{41D3963F-794C-42F4-B0B4-A83C839BA263}" srcOrd="6" destOrd="0" presId="urn:microsoft.com/office/officeart/2005/8/layout/vList3"/>
    <dgm:cxn modelId="{5BDB623F-BAE8-4438-8BD1-9ECD57071005}" type="presParOf" srcId="{41D3963F-794C-42F4-B0B4-A83C839BA263}" destId="{8EDB39E5-57A5-4BED-92F3-F8C79F4843FA}" srcOrd="0" destOrd="0" presId="urn:microsoft.com/office/officeart/2005/8/layout/vList3"/>
    <dgm:cxn modelId="{9987FE2C-F3F4-4822-B515-A015DBE6E09C}" type="presParOf" srcId="{41D3963F-794C-42F4-B0B4-A83C839BA263}" destId="{E4D5589C-0188-44A4-9155-BCC4E83AA34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0438B2-8F61-40DD-9080-BD489CB4103E}">
      <dsp:nvSpPr>
        <dsp:cNvPr id="0" name=""/>
        <dsp:cNvSpPr/>
      </dsp:nvSpPr>
      <dsp:spPr>
        <a:xfrm>
          <a:off x="-4926280" y="-754872"/>
          <a:ext cx="5867142" cy="5867142"/>
        </a:xfrm>
        <a:prstGeom prst="blockArc">
          <a:avLst>
            <a:gd name="adj1" fmla="val 18900000"/>
            <a:gd name="adj2" fmla="val 2700000"/>
            <a:gd name="adj3" fmla="val 368"/>
          </a:avLst>
        </a:prstGeom>
        <a:noFill/>
        <a:ln w="12700" cap="flat" cmpd="sng" algn="ctr">
          <a:solidFill>
            <a:schemeClr val="accent1">
              <a:shade val="60000"/>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sp>
    <dsp:sp modelId="{F83DCE86-7BBA-4434-B553-991CB28D946D}">
      <dsp:nvSpPr>
        <dsp:cNvPr id="0" name=""/>
        <dsp:cNvSpPr/>
      </dsp:nvSpPr>
      <dsp:spPr>
        <a:xfrm>
          <a:off x="492697" y="334996"/>
          <a:ext cx="4371439" cy="670342"/>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2084" tIns="58420" rIns="58420" bIns="58420" numCol="1" spcCol="1270" anchor="ctr" anchorCtr="0">
          <a:noAutofit/>
        </a:bodyPr>
        <a:lstStyle/>
        <a:p>
          <a:pPr marL="0" lvl="0" indent="0" algn="l" defTabSz="1022350">
            <a:lnSpc>
              <a:spcPct val="90000"/>
            </a:lnSpc>
            <a:spcBef>
              <a:spcPct val="0"/>
            </a:spcBef>
            <a:spcAft>
              <a:spcPct val="35000"/>
            </a:spcAft>
            <a:buNone/>
          </a:pPr>
          <a:r>
            <a:rPr lang="en-IN" sz="2300" b="0" i="0" kern="1200" dirty="0"/>
            <a:t>Ambati </a:t>
          </a:r>
          <a:r>
            <a:rPr lang="en-IN" sz="2300" b="0" i="0" kern="1200" dirty="0" err="1"/>
            <a:t>Haari</a:t>
          </a:r>
          <a:r>
            <a:rPr lang="en-IN" sz="2300" b="0" i="0" kern="1200" dirty="0"/>
            <a:t> Krishna Reddy</a:t>
          </a:r>
          <a:endParaRPr lang="en-IN" sz="2300" kern="1200" dirty="0"/>
        </a:p>
      </dsp:txBody>
      <dsp:txXfrm>
        <a:off x="492697" y="334996"/>
        <a:ext cx="4371439" cy="670342"/>
      </dsp:txXfrm>
    </dsp:sp>
    <dsp:sp modelId="{F1CAE770-63FF-4082-8554-D6FFC17C53E7}">
      <dsp:nvSpPr>
        <dsp:cNvPr id="0" name=""/>
        <dsp:cNvSpPr/>
      </dsp:nvSpPr>
      <dsp:spPr>
        <a:xfrm>
          <a:off x="73733" y="251203"/>
          <a:ext cx="837927" cy="837927"/>
        </a:xfrm>
        <a:prstGeom prst="ellipse">
          <a:avLst/>
        </a:prstGeom>
        <a:solidFill>
          <a:schemeClr val="lt1">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3A023E68-3BB3-4F52-B55F-7E41F24DCD50}">
      <dsp:nvSpPr>
        <dsp:cNvPr id="0" name=""/>
        <dsp:cNvSpPr/>
      </dsp:nvSpPr>
      <dsp:spPr>
        <a:xfrm>
          <a:off x="877020" y="1340684"/>
          <a:ext cx="3987117" cy="670342"/>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2084" tIns="58420" rIns="58420" bIns="58420" numCol="1" spcCol="1270" anchor="ctr" anchorCtr="0">
          <a:noAutofit/>
        </a:bodyPr>
        <a:lstStyle/>
        <a:p>
          <a:pPr marL="0" lvl="0" indent="0" algn="l" defTabSz="1022350">
            <a:lnSpc>
              <a:spcPct val="90000"/>
            </a:lnSpc>
            <a:spcBef>
              <a:spcPct val="0"/>
            </a:spcBef>
            <a:spcAft>
              <a:spcPct val="35000"/>
            </a:spcAft>
            <a:buNone/>
          </a:pPr>
          <a:r>
            <a:rPr lang="en-IN" sz="2300" b="0" i="0" kern="1200"/>
            <a:t>Aravind Sarangadharan</a:t>
          </a:r>
          <a:endParaRPr lang="en-IN" sz="2300" kern="1200" dirty="0"/>
        </a:p>
      </dsp:txBody>
      <dsp:txXfrm>
        <a:off x="877020" y="1340684"/>
        <a:ext cx="3987117" cy="670342"/>
      </dsp:txXfrm>
    </dsp:sp>
    <dsp:sp modelId="{26A6EF2A-2438-4431-A23F-44C5FAD92501}">
      <dsp:nvSpPr>
        <dsp:cNvPr id="0" name=""/>
        <dsp:cNvSpPr/>
      </dsp:nvSpPr>
      <dsp:spPr>
        <a:xfrm>
          <a:off x="458056" y="1256891"/>
          <a:ext cx="837927" cy="837927"/>
        </a:xfrm>
        <a:prstGeom prst="ellipse">
          <a:avLst/>
        </a:prstGeom>
        <a:solidFill>
          <a:schemeClr val="lt1">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1823B420-FB28-464D-92EB-BF7F47CF49BD}">
      <dsp:nvSpPr>
        <dsp:cNvPr id="0" name=""/>
        <dsp:cNvSpPr/>
      </dsp:nvSpPr>
      <dsp:spPr>
        <a:xfrm>
          <a:off x="877020" y="2346371"/>
          <a:ext cx="3987117" cy="670342"/>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2084" tIns="58420" rIns="58420" bIns="58420" numCol="1" spcCol="1270" anchor="ctr" anchorCtr="0">
          <a:noAutofit/>
        </a:bodyPr>
        <a:lstStyle/>
        <a:p>
          <a:pPr marL="0" lvl="0" indent="0" algn="l" defTabSz="1022350">
            <a:lnSpc>
              <a:spcPct val="90000"/>
            </a:lnSpc>
            <a:spcBef>
              <a:spcPct val="0"/>
            </a:spcBef>
            <a:spcAft>
              <a:spcPct val="35000"/>
            </a:spcAft>
            <a:buNone/>
          </a:pPr>
          <a:r>
            <a:rPr lang="en-IN" sz="2300" b="0" i="0" kern="1200" dirty="0"/>
            <a:t>Abhishek Banerjee</a:t>
          </a:r>
          <a:endParaRPr lang="en-IN" sz="2300" kern="1200" dirty="0"/>
        </a:p>
      </dsp:txBody>
      <dsp:txXfrm>
        <a:off x="877020" y="2346371"/>
        <a:ext cx="3987117" cy="670342"/>
      </dsp:txXfrm>
    </dsp:sp>
    <dsp:sp modelId="{57E75311-DDE6-4228-8B4A-AB7EFEC55114}">
      <dsp:nvSpPr>
        <dsp:cNvPr id="0" name=""/>
        <dsp:cNvSpPr/>
      </dsp:nvSpPr>
      <dsp:spPr>
        <a:xfrm>
          <a:off x="458056" y="2262578"/>
          <a:ext cx="837927" cy="837927"/>
        </a:xfrm>
        <a:prstGeom prst="ellipse">
          <a:avLst/>
        </a:prstGeom>
        <a:solidFill>
          <a:schemeClr val="lt1">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A47DC807-C881-49FD-BD07-4224F8240787}">
      <dsp:nvSpPr>
        <dsp:cNvPr id="0" name=""/>
        <dsp:cNvSpPr/>
      </dsp:nvSpPr>
      <dsp:spPr>
        <a:xfrm>
          <a:off x="492697" y="3352059"/>
          <a:ext cx="4371439" cy="670342"/>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2084" tIns="58420" rIns="58420" bIns="58420" numCol="1" spcCol="1270" anchor="ctr" anchorCtr="0">
          <a:noAutofit/>
        </a:bodyPr>
        <a:lstStyle/>
        <a:p>
          <a:pPr marL="0" lvl="0" indent="0" algn="l" defTabSz="1022350">
            <a:lnSpc>
              <a:spcPct val="90000"/>
            </a:lnSpc>
            <a:spcBef>
              <a:spcPct val="0"/>
            </a:spcBef>
            <a:spcAft>
              <a:spcPct val="35000"/>
            </a:spcAft>
            <a:buNone/>
          </a:pPr>
          <a:r>
            <a:rPr lang="en-IN" sz="2300" b="0" i="0" kern="1200" dirty="0"/>
            <a:t>Pavan Kumar</a:t>
          </a:r>
          <a:endParaRPr lang="en-IN" sz="2300" kern="1200" dirty="0"/>
        </a:p>
      </dsp:txBody>
      <dsp:txXfrm>
        <a:off x="492697" y="3352059"/>
        <a:ext cx="4371439" cy="670342"/>
      </dsp:txXfrm>
    </dsp:sp>
    <dsp:sp modelId="{CE69376A-4D54-43ED-AA2D-F333C9B9AEEE}">
      <dsp:nvSpPr>
        <dsp:cNvPr id="0" name=""/>
        <dsp:cNvSpPr/>
      </dsp:nvSpPr>
      <dsp:spPr>
        <a:xfrm>
          <a:off x="73733" y="3268266"/>
          <a:ext cx="837927" cy="837927"/>
        </a:xfrm>
        <a:prstGeom prst="ellipse">
          <a:avLst/>
        </a:prstGeom>
        <a:solidFill>
          <a:schemeClr val="lt1">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B578C-A7D7-4ED4-81B7-46A553D50146}">
      <dsp:nvSpPr>
        <dsp:cNvPr id="0" name=""/>
        <dsp:cNvSpPr/>
      </dsp:nvSpPr>
      <dsp:spPr>
        <a:xfrm>
          <a:off x="-4926280" y="-754872"/>
          <a:ext cx="5867142" cy="5867142"/>
        </a:xfrm>
        <a:prstGeom prst="blockArc">
          <a:avLst>
            <a:gd name="adj1" fmla="val 18900000"/>
            <a:gd name="adj2" fmla="val 2700000"/>
            <a:gd name="adj3" fmla="val 368"/>
          </a:avLst>
        </a:prstGeom>
        <a:noFill/>
        <a:ln w="12700" cap="flat" cmpd="sng" algn="ctr">
          <a:solidFill>
            <a:schemeClr val="accent1">
              <a:shade val="60000"/>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sp>
    <dsp:sp modelId="{68B0BAF3-547D-4100-B165-84375A1955F4}">
      <dsp:nvSpPr>
        <dsp:cNvPr id="0" name=""/>
        <dsp:cNvSpPr/>
      </dsp:nvSpPr>
      <dsp:spPr>
        <a:xfrm>
          <a:off x="575280" y="603678"/>
          <a:ext cx="4743767" cy="535602"/>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91737" tIns="63500" rIns="63500" bIns="63500" numCol="1" spcCol="1270" anchor="ctr" anchorCtr="0">
          <a:noAutofit/>
        </a:bodyPr>
        <a:lstStyle/>
        <a:p>
          <a:pPr marL="0" lvl="0" indent="0" algn="l" defTabSz="1111250">
            <a:lnSpc>
              <a:spcPct val="90000"/>
            </a:lnSpc>
            <a:spcBef>
              <a:spcPct val="0"/>
            </a:spcBef>
            <a:spcAft>
              <a:spcPct val="35000"/>
            </a:spcAft>
            <a:buNone/>
          </a:pPr>
          <a:r>
            <a:rPr lang="en-IN" sz="2500" b="0" i="0" kern="1200" dirty="0"/>
            <a:t>Ruby Wilson</a:t>
          </a:r>
          <a:endParaRPr lang="en-IN" sz="2500" kern="1200" dirty="0"/>
        </a:p>
      </dsp:txBody>
      <dsp:txXfrm>
        <a:off x="575280" y="603678"/>
        <a:ext cx="4743767" cy="535602"/>
      </dsp:txXfrm>
    </dsp:sp>
    <dsp:sp modelId="{9E7C5118-E6F3-4F73-B858-4E0CC378EA06}">
      <dsp:nvSpPr>
        <dsp:cNvPr id="0" name=""/>
        <dsp:cNvSpPr/>
      </dsp:nvSpPr>
      <dsp:spPr>
        <a:xfrm>
          <a:off x="60443" y="326804"/>
          <a:ext cx="1089349" cy="1089349"/>
        </a:xfrm>
        <a:prstGeom prst="ellipse">
          <a:avLst/>
        </a:prstGeom>
        <a:solidFill>
          <a:schemeClr val="lt1">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B7C360E8-45DC-41C6-B7FD-98C18C2227F8}">
      <dsp:nvSpPr>
        <dsp:cNvPr id="0" name=""/>
        <dsp:cNvSpPr/>
      </dsp:nvSpPr>
      <dsp:spPr>
        <a:xfrm>
          <a:off x="921901" y="1876665"/>
          <a:ext cx="4426984" cy="604066"/>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91737" tIns="63500" rIns="63500" bIns="63500" numCol="1" spcCol="1270" anchor="ctr" anchorCtr="0">
          <a:noAutofit/>
        </a:bodyPr>
        <a:lstStyle/>
        <a:p>
          <a:pPr marL="0" lvl="0" indent="0" algn="l" defTabSz="1111250">
            <a:lnSpc>
              <a:spcPct val="90000"/>
            </a:lnSpc>
            <a:spcBef>
              <a:spcPct val="0"/>
            </a:spcBef>
            <a:spcAft>
              <a:spcPct val="35000"/>
            </a:spcAft>
            <a:buNone/>
          </a:pPr>
          <a:r>
            <a:rPr lang="en-IN" sz="2500" b="0" i="0" kern="1200" dirty="0"/>
            <a:t>Vaishali </a:t>
          </a:r>
          <a:r>
            <a:rPr lang="en-IN" sz="2500" b="0" i="0" kern="1200" dirty="0" err="1"/>
            <a:t>Dewangan</a:t>
          </a:r>
          <a:endParaRPr lang="en-IN" sz="2500" kern="1200" dirty="0"/>
        </a:p>
      </dsp:txBody>
      <dsp:txXfrm>
        <a:off x="921901" y="1876665"/>
        <a:ext cx="4426984" cy="604066"/>
      </dsp:txXfrm>
    </dsp:sp>
    <dsp:sp modelId="{B807234D-09D4-4C79-848B-8D64805F5FFA}">
      <dsp:nvSpPr>
        <dsp:cNvPr id="0" name=""/>
        <dsp:cNvSpPr/>
      </dsp:nvSpPr>
      <dsp:spPr>
        <a:xfrm>
          <a:off x="377226" y="1634024"/>
          <a:ext cx="1089349" cy="1089349"/>
        </a:xfrm>
        <a:prstGeom prst="ellipse">
          <a:avLst/>
        </a:prstGeom>
        <a:solidFill>
          <a:schemeClr val="lt1">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AD4D5BFF-262D-4147-BB4E-0E5750C46134}">
      <dsp:nvSpPr>
        <dsp:cNvPr id="0" name=""/>
        <dsp:cNvSpPr/>
      </dsp:nvSpPr>
      <dsp:spPr>
        <a:xfrm>
          <a:off x="605118" y="3257233"/>
          <a:ext cx="4743767" cy="457369"/>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91737" tIns="63500" rIns="63500" bIns="63500" numCol="1" spcCol="1270" anchor="ctr" anchorCtr="0">
          <a:noAutofit/>
        </a:bodyPr>
        <a:lstStyle/>
        <a:p>
          <a:pPr marL="0" lvl="0" indent="0" algn="l" defTabSz="1111250">
            <a:lnSpc>
              <a:spcPct val="90000"/>
            </a:lnSpc>
            <a:spcBef>
              <a:spcPct val="0"/>
            </a:spcBef>
            <a:spcAft>
              <a:spcPct val="35000"/>
            </a:spcAft>
            <a:buNone/>
          </a:pPr>
          <a:r>
            <a:rPr lang="en-IN" sz="2500" b="0" i="0" kern="1200" dirty="0"/>
            <a:t>Kajol Chakraborty</a:t>
          </a:r>
          <a:endParaRPr lang="en-IN" sz="2500" kern="1200" dirty="0"/>
        </a:p>
      </dsp:txBody>
      <dsp:txXfrm>
        <a:off x="605118" y="3257233"/>
        <a:ext cx="4743767" cy="457369"/>
      </dsp:txXfrm>
    </dsp:sp>
    <dsp:sp modelId="{FBCBC995-1374-49DE-8B83-07307AA3A273}">
      <dsp:nvSpPr>
        <dsp:cNvPr id="0" name=""/>
        <dsp:cNvSpPr/>
      </dsp:nvSpPr>
      <dsp:spPr>
        <a:xfrm>
          <a:off x="60443" y="2941243"/>
          <a:ext cx="1089349" cy="1089349"/>
        </a:xfrm>
        <a:prstGeom prst="ellipse">
          <a:avLst/>
        </a:prstGeom>
        <a:solidFill>
          <a:schemeClr val="lt1">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54269-E869-446A-B8A5-F302AAAC9461}">
      <dsp:nvSpPr>
        <dsp:cNvPr id="0" name=""/>
        <dsp:cNvSpPr/>
      </dsp:nvSpPr>
      <dsp:spPr>
        <a:xfrm rot="10800000">
          <a:off x="1932138" y="526"/>
          <a:ext cx="6453054" cy="1226981"/>
        </a:xfrm>
        <a:prstGeom prst="homePlate">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41065"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 strong </a:t>
          </a:r>
          <a:r>
            <a:rPr lang="en-US" sz="2500" b="1" kern="1200" dirty="0"/>
            <a:t>Funding Success Rate</a:t>
          </a:r>
          <a:r>
            <a:rPr lang="en-US" sz="2500" kern="1200" dirty="0"/>
            <a:t> is often linked to compelling storytelling, clear rewards, and early momentum. </a:t>
          </a:r>
          <a:endParaRPr lang="en-IN" sz="2500" kern="1200" dirty="0"/>
        </a:p>
      </dsp:txBody>
      <dsp:txXfrm rot="10800000">
        <a:off x="2238883" y="526"/>
        <a:ext cx="6146309" cy="1226981"/>
      </dsp:txXfrm>
    </dsp:sp>
    <dsp:sp modelId="{3D4A418E-3239-4A02-AD0A-B1721506029D}">
      <dsp:nvSpPr>
        <dsp:cNvPr id="0" name=""/>
        <dsp:cNvSpPr/>
      </dsp:nvSpPr>
      <dsp:spPr>
        <a:xfrm>
          <a:off x="648740" y="22427"/>
          <a:ext cx="1226981" cy="12269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a:noFill/>
        </a:ln>
        <a:effectLst/>
        <a:sp3d z="50080" prstMaterial="plastic">
          <a:bevelT w="50800" h="50800"/>
          <a:bevelB w="50800" h="50800"/>
        </a:sp3d>
      </dsp:spPr>
      <dsp:style>
        <a:lnRef idx="0">
          <a:scrgbClr r="0" g="0" b="0"/>
        </a:lnRef>
        <a:fillRef idx="1">
          <a:scrgbClr r="0" g="0" b="0"/>
        </a:fillRef>
        <a:effectRef idx="2">
          <a:scrgbClr r="0" g="0" b="0"/>
        </a:effectRef>
        <a:fontRef idx="minor"/>
      </dsp:style>
    </dsp:sp>
    <dsp:sp modelId="{5B84BD97-AD14-472D-A007-24D9B8D132C0}">
      <dsp:nvSpPr>
        <dsp:cNvPr id="0" name=""/>
        <dsp:cNvSpPr/>
      </dsp:nvSpPr>
      <dsp:spPr>
        <a:xfrm rot="10800000">
          <a:off x="1932138" y="1626752"/>
          <a:ext cx="6453054" cy="1226981"/>
        </a:xfrm>
        <a:prstGeom prst="homePlate">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41065"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t>Engaged backers</a:t>
          </a:r>
          <a:r>
            <a:rPr lang="en-US" sz="2500" kern="1200" dirty="0"/>
            <a:t> are essential—not just for funding but for promoting and validating project ideas. </a:t>
          </a:r>
          <a:endParaRPr lang="en-IN" sz="2500" kern="1200" dirty="0"/>
        </a:p>
      </dsp:txBody>
      <dsp:txXfrm rot="10800000">
        <a:off x="2238883" y="1626752"/>
        <a:ext cx="6146309" cy="1226981"/>
      </dsp:txXfrm>
    </dsp:sp>
    <dsp:sp modelId="{5E7FEE85-2EDB-419E-A393-C54EFD56B35A}">
      <dsp:nvSpPr>
        <dsp:cNvPr id="0" name=""/>
        <dsp:cNvSpPr/>
      </dsp:nvSpPr>
      <dsp:spPr>
        <a:xfrm>
          <a:off x="615796" y="1593770"/>
          <a:ext cx="1226981" cy="1226981"/>
        </a:xfrm>
        <a:prstGeom prst="ellipse">
          <a:avLst/>
        </a:prstGeom>
        <a:blipFill rotWithShape="1">
          <a:blip xmlns:r="http://schemas.openxmlformats.org/officeDocument/2006/relationships" r:embed="rId2"/>
          <a:srcRect/>
          <a:stretch>
            <a:fillRect t="-7000" b="-7000"/>
          </a:stretch>
        </a:blipFill>
        <a:ln>
          <a:noFill/>
        </a:ln>
        <a:effectLst/>
        <a:sp3d z="50080" prstMaterial="plastic">
          <a:bevelT w="50800" h="50800"/>
          <a:bevelB w="50800" h="50800"/>
        </a:sp3d>
      </dsp:spPr>
      <dsp:style>
        <a:lnRef idx="0">
          <a:scrgbClr r="0" g="0" b="0"/>
        </a:lnRef>
        <a:fillRef idx="1">
          <a:scrgbClr r="0" g="0" b="0"/>
        </a:fillRef>
        <a:effectRef idx="2">
          <a:scrgbClr r="0" g="0" b="0"/>
        </a:effectRef>
        <a:fontRef idx="minor"/>
      </dsp:style>
    </dsp:sp>
    <dsp:sp modelId="{BB7B8458-B9D4-4951-93BB-9BDB47F00924}">
      <dsp:nvSpPr>
        <dsp:cNvPr id="0" name=""/>
        <dsp:cNvSpPr/>
      </dsp:nvSpPr>
      <dsp:spPr>
        <a:xfrm rot="10800000">
          <a:off x="1932138" y="3187015"/>
          <a:ext cx="6453054" cy="1226981"/>
        </a:xfrm>
        <a:prstGeom prst="homePlate">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41065"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Repeat backers and short time-to-goal metrics indicate </a:t>
          </a:r>
          <a:r>
            <a:rPr lang="en-US" sz="2500" b="1" kern="1200" dirty="0"/>
            <a:t>trust in the platform</a:t>
          </a:r>
          <a:r>
            <a:rPr lang="en-US" sz="2500" kern="1200" dirty="0"/>
            <a:t> and high campaign quality. </a:t>
          </a:r>
          <a:endParaRPr lang="en-IN" sz="2500" kern="1200" dirty="0"/>
        </a:p>
      </dsp:txBody>
      <dsp:txXfrm rot="10800000">
        <a:off x="2238883" y="3187015"/>
        <a:ext cx="6146309" cy="1226981"/>
      </dsp:txXfrm>
    </dsp:sp>
    <dsp:sp modelId="{8E626DA1-314D-4855-9270-CF8B8FCDA8EF}">
      <dsp:nvSpPr>
        <dsp:cNvPr id="0" name=""/>
        <dsp:cNvSpPr/>
      </dsp:nvSpPr>
      <dsp:spPr>
        <a:xfrm>
          <a:off x="593060" y="3171543"/>
          <a:ext cx="1226981" cy="1226981"/>
        </a:xfrm>
        <a:prstGeom prst="ellipse">
          <a:avLst/>
        </a:prstGeom>
        <a:blipFill rotWithShape="1">
          <a:blip xmlns:r="http://schemas.openxmlformats.org/officeDocument/2006/relationships" r:embed="rId3"/>
          <a:srcRect/>
          <a:stretch>
            <a:fillRect l="-3000" r="-3000"/>
          </a:stretch>
        </a:blipFill>
        <a:ln>
          <a:noFill/>
        </a:ln>
        <a:effectLst/>
        <a:sp3d z="50080" prstMaterial="plastic">
          <a:bevelT w="50800" h="50800"/>
          <a:bevelB w="50800" h="50800"/>
        </a:sp3d>
      </dsp:spPr>
      <dsp:style>
        <a:lnRef idx="0">
          <a:scrgbClr r="0" g="0" b="0"/>
        </a:lnRef>
        <a:fillRef idx="1">
          <a:scrgbClr r="0" g="0" b="0"/>
        </a:fillRef>
        <a:effectRef idx="2">
          <a:scrgbClr r="0" g="0" b="0"/>
        </a:effectRef>
        <a:fontRef idx="minor"/>
      </dsp:style>
    </dsp:sp>
    <dsp:sp modelId="{E4D5589C-0188-44A4-9155-BCC4E83AA348}">
      <dsp:nvSpPr>
        <dsp:cNvPr id="0" name=""/>
        <dsp:cNvSpPr/>
      </dsp:nvSpPr>
      <dsp:spPr>
        <a:xfrm rot="10800000">
          <a:off x="1932138" y="4780260"/>
          <a:ext cx="6453054" cy="1226981"/>
        </a:xfrm>
        <a:prstGeom prst="homePlate">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41065"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Consistent </a:t>
          </a:r>
          <a:r>
            <a:rPr lang="en-US" sz="2500" b="1" kern="1200" dirty="0"/>
            <a:t>project launches</a:t>
          </a:r>
          <a:r>
            <a:rPr lang="en-US" sz="2500" kern="1200" dirty="0"/>
            <a:t> reflect a healthy ecosystem that supports both creators and funders.</a:t>
          </a:r>
          <a:endParaRPr lang="en-IN" sz="2500" kern="1200" dirty="0"/>
        </a:p>
      </dsp:txBody>
      <dsp:txXfrm rot="10800000">
        <a:off x="2238883" y="4780260"/>
        <a:ext cx="6146309" cy="1226981"/>
      </dsp:txXfrm>
    </dsp:sp>
    <dsp:sp modelId="{8EDB39E5-57A5-4BED-92F3-F8C79F4843FA}">
      <dsp:nvSpPr>
        <dsp:cNvPr id="0" name=""/>
        <dsp:cNvSpPr/>
      </dsp:nvSpPr>
      <dsp:spPr>
        <a:xfrm>
          <a:off x="679464" y="4780786"/>
          <a:ext cx="1226981" cy="1226981"/>
        </a:xfrm>
        <a:prstGeom prst="ellipse">
          <a:avLst/>
        </a:prstGeom>
        <a:blipFill rotWithShape="1">
          <a:blip xmlns:r="http://schemas.openxmlformats.org/officeDocument/2006/relationships" r:embed="rId4"/>
          <a:srcRect/>
          <a:stretch>
            <a:fillRect/>
          </a:stretch>
        </a:blipFill>
        <a:ln>
          <a:noFill/>
        </a:ln>
        <a:effectLst/>
        <a:sp3d z="50080" prstMaterial="plastic">
          <a:bevelT w="50800" h="50800"/>
          <a:bevelB w="50800" h="50800"/>
        </a:sp3d>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7/13/2025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7/13/2025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webp"/><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12E0CD-B8A0-CCE0-08B5-D82CF8391955}"/>
              </a:ext>
            </a:extLst>
          </p:cNvPr>
          <p:cNvPicPr>
            <a:picLocks noChangeAspect="1"/>
          </p:cNvPicPr>
          <p:nvPr/>
        </p:nvPicPr>
        <p:blipFill>
          <a:blip r:embed="rId2"/>
          <a:srcRect t="14799"/>
          <a:stretch>
            <a:fillRect/>
          </a:stretch>
        </p:blipFill>
        <p:spPr>
          <a:xfrm>
            <a:off x="695138" y="896471"/>
            <a:ext cx="5786344" cy="5416852"/>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8E1F-15AA-4FB7-3C95-4FF7FE3215D7}"/>
              </a:ext>
            </a:extLst>
          </p:cNvPr>
          <p:cNvSpPr>
            <a:spLocks noGrp="1"/>
          </p:cNvSpPr>
          <p:nvPr>
            <p:ph type="title"/>
          </p:nvPr>
        </p:nvSpPr>
        <p:spPr>
          <a:xfrm>
            <a:off x="444500" y="542925"/>
            <a:ext cx="11214100" cy="480131"/>
          </a:xfrm>
        </p:spPr>
        <p:txBody>
          <a:bodyPr/>
          <a:lstStyle/>
          <a:p>
            <a:r>
              <a:rPr lang="en-IN" sz="2800" b="0" u="sng" dirty="0">
                <a:latin typeface="Algerian" panose="04020705040A02060702" pitchFamily="82" charset="0"/>
              </a:rPr>
              <a:t>SQL QUESRIES OUTPUTS CONT.:</a:t>
            </a:r>
          </a:p>
        </p:txBody>
      </p:sp>
      <p:sp>
        <p:nvSpPr>
          <p:cNvPr id="3" name="Slide Number Placeholder 2">
            <a:extLst>
              <a:ext uri="{FF2B5EF4-FFF2-40B4-BE49-F238E27FC236}">
                <a16:creationId xmlns:a16="http://schemas.microsoft.com/office/drawing/2014/main" id="{21B9146B-C1F9-917C-D2E3-C12BCF3EA950}"/>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8" name="Picture 7">
            <a:extLst>
              <a:ext uri="{FF2B5EF4-FFF2-40B4-BE49-F238E27FC236}">
                <a16:creationId xmlns:a16="http://schemas.microsoft.com/office/drawing/2014/main" id="{94E18058-7BBE-35AF-F414-530270429989}"/>
              </a:ext>
            </a:extLst>
          </p:cNvPr>
          <p:cNvPicPr>
            <a:picLocks noChangeAspect="1"/>
          </p:cNvPicPr>
          <p:nvPr/>
        </p:nvPicPr>
        <p:blipFill>
          <a:blip r:embed="rId2"/>
          <a:stretch>
            <a:fillRect/>
          </a:stretch>
        </p:blipFill>
        <p:spPr>
          <a:xfrm>
            <a:off x="562164" y="1375141"/>
            <a:ext cx="3507812" cy="1305306"/>
          </a:xfrm>
          <a:prstGeom prst="rect">
            <a:avLst/>
          </a:prstGeom>
        </p:spPr>
      </p:pic>
      <p:pic>
        <p:nvPicPr>
          <p:cNvPr id="10" name="Picture 9">
            <a:extLst>
              <a:ext uri="{FF2B5EF4-FFF2-40B4-BE49-F238E27FC236}">
                <a16:creationId xmlns:a16="http://schemas.microsoft.com/office/drawing/2014/main" id="{9172D145-16CB-AE9D-B089-DD2B2BF57CD6}"/>
              </a:ext>
            </a:extLst>
          </p:cNvPr>
          <p:cNvPicPr>
            <a:picLocks noChangeAspect="1"/>
          </p:cNvPicPr>
          <p:nvPr/>
        </p:nvPicPr>
        <p:blipFill>
          <a:blip r:embed="rId3"/>
          <a:srcRect l="402" t="7020" r="-402"/>
          <a:stretch>
            <a:fillRect/>
          </a:stretch>
        </p:blipFill>
        <p:spPr>
          <a:xfrm>
            <a:off x="2883678" y="2872181"/>
            <a:ext cx="2229161" cy="3069986"/>
          </a:xfrm>
          <a:prstGeom prst="rect">
            <a:avLst/>
          </a:prstGeom>
        </p:spPr>
      </p:pic>
      <p:pic>
        <p:nvPicPr>
          <p:cNvPr id="12" name="Picture 11">
            <a:extLst>
              <a:ext uri="{FF2B5EF4-FFF2-40B4-BE49-F238E27FC236}">
                <a16:creationId xmlns:a16="http://schemas.microsoft.com/office/drawing/2014/main" id="{DCA06BD7-DFD2-6DDD-FCAE-3C7D3AE0E13C}"/>
              </a:ext>
            </a:extLst>
          </p:cNvPr>
          <p:cNvPicPr>
            <a:picLocks noChangeAspect="1"/>
          </p:cNvPicPr>
          <p:nvPr/>
        </p:nvPicPr>
        <p:blipFill>
          <a:blip r:embed="rId4"/>
          <a:srcRect l="84191" t="-15351"/>
          <a:stretch>
            <a:fillRect/>
          </a:stretch>
        </p:blipFill>
        <p:spPr>
          <a:xfrm>
            <a:off x="1353669" y="3881718"/>
            <a:ext cx="1355389" cy="197796"/>
          </a:xfrm>
          <a:prstGeom prst="rect">
            <a:avLst/>
          </a:prstGeom>
        </p:spPr>
      </p:pic>
      <p:sp>
        <p:nvSpPr>
          <p:cNvPr id="14" name="Arrow: Bent 13">
            <a:extLst>
              <a:ext uri="{FF2B5EF4-FFF2-40B4-BE49-F238E27FC236}">
                <a16:creationId xmlns:a16="http://schemas.microsoft.com/office/drawing/2014/main" id="{49FDB89D-5DF1-8F0E-0D64-3A135E00B499}"/>
              </a:ext>
            </a:extLst>
          </p:cNvPr>
          <p:cNvSpPr/>
          <p:nvPr/>
        </p:nvSpPr>
        <p:spPr>
          <a:xfrm flipV="1">
            <a:off x="1668780" y="2903220"/>
            <a:ext cx="851916" cy="868680"/>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6" name="Picture 15">
            <a:extLst>
              <a:ext uri="{FF2B5EF4-FFF2-40B4-BE49-F238E27FC236}">
                <a16:creationId xmlns:a16="http://schemas.microsoft.com/office/drawing/2014/main" id="{49CE9BF4-E94B-64CD-BCF5-DEF351C0D4E3}"/>
              </a:ext>
            </a:extLst>
          </p:cNvPr>
          <p:cNvPicPr>
            <a:picLocks noChangeAspect="1"/>
          </p:cNvPicPr>
          <p:nvPr/>
        </p:nvPicPr>
        <p:blipFill>
          <a:blip r:embed="rId5"/>
          <a:stretch>
            <a:fillRect/>
          </a:stretch>
        </p:blipFill>
        <p:spPr>
          <a:xfrm>
            <a:off x="5475821" y="1375141"/>
            <a:ext cx="6362700" cy="1857634"/>
          </a:xfrm>
          <a:prstGeom prst="rect">
            <a:avLst/>
          </a:prstGeom>
        </p:spPr>
      </p:pic>
      <p:pic>
        <p:nvPicPr>
          <p:cNvPr id="18" name="Picture 17">
            <a:extLst>
              <a:ext uri="{FF2B5EF4-FFF2-40B4-BE49-F238E27FC236}">
                <a16:creationId xmlns:a16="http://schemas.microsoft.com/office/drawing/2014/main" id="{BCE3E1D0-836F-850A-FBC0-B883151BA678}"/>
              </a:ext>
            </a:extLst>
          </p:cNvPr>
          <p:cNvPicPr>
            <a:picLocks noChangeAspect="1"/>
          </p:cNvPicPr>
          <p:nvPr/>
        </p:nvPicPr>
        <p:blipFill>
          <a:blip r:embed="rId6"/>
          <a:srcRect t="26032"/>
          <a:stretch>
            <a:fillRect/>
          </a:stretch>
        </p:blipFill>
        <p:spPr>
          <a:xfrm>
            <a:off x="7343555" y="4407174"/>
            <a:ext cx="3143689" cy="535531"/>
          </a:xfrm>
          <a:prstGeom prst="rect">
            <a:avLst/>
          </a:prstGeom>
        </p:spPr>
      </p:pic>
      <p:sp>
        <p:nvSpPr>
          <p:cNvPr id="19" name="Arrow: Down 18">
            <a:extLst>
              <a:ext uri="{FF2B5EF4-FFF2-40B4-BE49-F238E27FC236}">
                <a16:creationId xmlns:a16="http://schemas.microsoft.com/office/drawing/2014/main" id="{4C384D2B-4936-F415-3F0B-55E4E0B43935}"/>
              </a:ext>
            </a:extLst>
          </p:cNvPr>
          <p:cNvSpPr/>
          <p:nvPr/>
        </p:nvSpPr>
        <p:spPr>
          <a:xfrm>
            <a:off x="8619743" y="3385511"/>
            <a:ext cx="484632" cy="9617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83932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A1BDE-8AB7-7151-F5D3-41D827F09B21}"/>
              </a:ext>
            </a:extLst>
          </p:cNvPr>
          <p:cNvSpPr>
            <a:spLocks noGrp="1"/>
          </p:cNvSpPr>
          <p:nvPr>
            <p:ph type="title"/>
          </p:nvPr>
        </p:nvSpPr>
        <p:spPr>
          <a:xfrm>
            <a:off x="444500" y="542925"/>
            <a:ext cx="11214100" cy="480131"/>
          </a:xfrm>
        </p:spPr>
        <p:txBody>
          <a:bodyPr/>
          <a:lstStyle/>
          <a:p>
            <a:r>
              <a:rPr lang="en-IN" sz="2800" u="sng" dirty="0">
                <a:latin typeface="Algerian" panose="04020705040A02060702" pitchFamily="82" charset="0"/>
              </a:rPr>
              <a:t>SQL QUESRIES OUTPUTS CONT.:</a:t>
            </a:r>
          </a:p>
        </p:txBody>
      </p:sp>
      <p:sp>
        <p:nvSpPr>
          <p:cNvPr id="3" name="Slide Number Placeholder 2">
            <a:extLst>
              <a:ext uri="{FF2B5EF4-FFF2-40B4-BE49-F238E27FC236}">
                <a16:creationId xmlns:a16="http://schemas.microsoft.com/office/drawing/2014/main" id="{8D5999B8-C56B-7A3B-595B-A05602037BAA}"/>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5" name="Picture 4">
            <a:extLst>
              <a:ext uri="{FF2B5EF4-FFF2-40B4-BE49-F238E27FC236}">
                <a16:creationId xmlns:a16="http://schemas.microsoft.com/office/drawing/2014/main" id="{9AD56AD3-EC5B-2D0B-43B7-C25DD5B48D1F}"/>
              </a:ext>
            </a:extLst>
          </p:cNvPr>
          <p:cNvPicPr>
            <a:picLocks noChangeAspect="1"/>
          </p:cNvPicPr>
          <p:nvPr/>
        </p:nvPicPr>
        <p:blipFill>
          <a:blip r:embed="rId2"/>
          <a:stretch>
            <a:fillRect/>
          </a:stretch>
        </p:blipFill>
        <p:spPr>
          <a:xfrm>
            <a:off x="1271433" y="1210489"/>
            <a:ext cx="4486901" cy="1200318"/>
          </a:xfrm>
          <a:prstGeom prst="rect">
            <a:avLst/>
          </a:prstGeom>
        </p:spPr>
      </p:pic>
      <p:pic>
        <p:nvPicPr>
          <p:cNvPr id="7" name="Picture 6">
            <a:extLst>
              <a:ext uri="{FF2B5EF4-FFF2-40B4-BE49-F238E27FC236}">
                <a16:creationId xmlns:a16="http://schemas.microsoft.com/office/drawing/2014/main" id="{68C92F68-E407-1CA6-1C1D-BF11D6C3DE6F}"/>
              </a:ext>
            </a:extLst>
          </p:cNvPr>
          <p:cNvPicPr>
            <a:picLocks noChangeAspect="1"/>
          </p:cNvPicPr>
          <p:nvPr/>
        </p:nvPicPr>
        <p:blipFill>
          <a:blip r:embed="rId3"/>
          <a:stretch>
            <a:fillRect/>
          </a:stretch>
        </p:blipFill>
        <p:spPr>
          <a:xfrm>
            <a:off x="240669" y="2609736"/>
            <a:ext cx="2267266" cy="819264"/>
          </a:xfrm>
          <a:prstGeom prst="rect">
            <a:avLst/>
          </a:prstGeom>
        </p:spPr>
      </p:pic>
      <p:pic>
        <p:nvPicPr>
          <p:cNvPr id="9" name="Picture 8">
            <a:extLst>
              <a:ext uri="{FF2B5EF4-FFF2-40B4-BE49-F238E27FC236}">
                <a16:creationId xmlns:a16="http://schemas.microsoft.com/office/drawing/2014/main" id="{17555EFA-983D-2764-5200-BB26FCE23FEA}"/>
              </a:ext>
            </a:extLst>
          </p:cNvPr>
          <p:cNvPicPr>
            <a:picLocks noChangeAspect="1"/>
          </p:cNvPicPr>
          <p:nvPr/>
        </p:nvPicPr>
        <p:blipFill>
          <a:blip r:embed="rId4"/>
          <a:stretch>
            <a:fillRect/>
          </a:stretch>
        </p:blipFill>
        <p:spPr>
          <a:xfrm>
            <a:off x="6433667" y="1210489"/>
            <a:ext cx="4544059" cy="1105054"/>
          </a:xfrm>
          <a:prstGeom prst="rect">
            <a:avLst/>
          </a:prstGeom>
        </p:spPr>
      </p:pic>
      <p:pic>
        <p:nvPicPr>
          <p:cNvPr id="11" name="Picture 10">
            <a:extLst>
              <a:ext uri="{FF2B5EF4-FFF2-40B4-BE49-F238E27FC236}">
                <a16:creationId xmlns:a16="http://schemas.microsoft.com/office/drawing/2014/main" id="{9A199F27-89BD-1672-96A6-E0F399528BA4}"/>
              </a:ext>
            </a:extLst>
          </p:cNvPr>
          <p:cNvPicPr>
            <a:picLocks noChangeAspect="1"/>
          </p:cNvPicPr>
          <p:nvPr/>
        </p:nvPicPr>
        <p:blipFill>
          <a:blip r:embed="rId5"/>
          <a:stretch>
            <a:fillRect/>
          </a:stretch>
        </p:blipFill>
        <p:spPr>
          <a:xfrm>
            <a:off x="9560764" y="2553606"/>
            <a:ext cx="2172003" cy="733527"/>
          </a:xfrm>
          <a:prstGeom prst="rect">
            <a:avLst/>
          </a:prstGeom>
        </p:spPr>
      </p:pic>
      <p:pic>
        <p:nvPicPr>
          <p:cNvPr id="13" name="Picture 12">
            <a:extLst>
              <a:ext uri="{FF2B5EF4-FFF2-40B4-BE49-F238E27FC236}">
                <a16:creationId xmlns:a16="http://schemas.microsoft.com/office/drawing/2014/main" id="{9AF8FD28-A0B4-2D7F-C146-D67C53375EAC}"/>
              </a:ext>
            </a:extLst>
          </p:cNvPr>
          <p:cNvPicPr>
            <a:picLocks noChangeAspect="1"/>
          </p:cNvPicPr>
          <p:nvPr/>
        </p:nvPicPr>
        <p:blipFill>
          <a:blip r:embed="rId6"/>
          <a:stretch>
            <a:fillRect/>
          </a:stretch>
        </p:blipFill>
        <p:spPr>
          <a:xfrm>
            <a:off x="2312465" y="3482969"/>
            <a:ext cx="7478169" cy="1390844"/>
          </a:xfrm>
          <a:prstGeom prst="rect">
            <a:avLst/>
          </a:prstGeom>
        </p:spPr>
      </p:pic>
      <p:pic>
        <p:nvPicPr>
          <p:cNvPr id="15" name="Picture 14">
            <a:extLst>
              <a:ext uri="{FF2B5EF4-FFF2-40B4-BE49-F238E27FC236}">
                <a16:creationId xmlns:a16="http://schemas.microsoft.com/office/drawing/2014/main" id="{0E016A1F-6547-367F-B1FF-CF7891B8513B}"/>
              </a:ext>
            </a:extLst>
          </p:cNvPr>
          <p:cNvPicPr>
            <a:picLocks noChangeAspect="1"/>
          </p:cNvPicPr>
          <p:nvPr/>
        </p:nvPicPr>
        <p:blipFill>
          <a:blip r:embed="rId7"/>
          <a:stretch>
            <a:fillRect/>
          </a:stretch>
        </p:blipFill>
        <p:spPr>
          <a:xfrm>
            <a:off x="5462499" y="5420623"/>
            <a:ext cx="1267002" cy="771633"/>
          </a:xfrm>
          <a:prstGeom prst="rect">
            <a:avLst/>
          </a:prstGeom>
        </p:spPr>
      </p:pic>
      <p:sp>
        <p:nvSpPr>
          <p:cNvPr id="16" name="Arrow: Down 15">
            <a:extLst>
              <a:ext uri="{FF2B5EF4-FFF2-40B4-BE49-F238E27FC236}">
                <a16:creationId xmlns:a16="http://schemas.microsoft.com/office/drawing/2014/main" id="{CF714E68-6465-3438-4109-30D23CD15DA6}"/>
              </a:ext>
            </a:extLst>
          </p:cNvPr>
          <p:cNvSpPr/>
          <p:nvPr/>
        </p:nvSpPr>
        <p:spPr>
          <a:xfrm>
            <a:off x="5853684" y="4975768"/>
            <a:ext cx="484632" cy="3429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Bent 17">
            <a:extLst>
              <a:ext uri="{FF2B5EF4-FFF2-40B4-BE49-F238E27FC236}">
                <a16:creationId xmlns:a16="http://schemas.microsoft.com/office/drawing/2014/main" id="{7C7B6702-1B4E-5F8D-15CF-AD310B875E72}"/>
              </a:ext>
            </a:extLst>
          </p:cNvPr>
          <p:cNvSpPr/>
          <p:nvPr/>
        </p:nvSpPr>
        <p:spPr>
          <a:xfrm flipV="1">
            <a:off x="8442960" y="2502976"/>
            <a:ext cx="813816" cy="662034"/>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Arrow: Bent 18">
            <a:extLst>
              <a:ext uri="{FF2B5EF4-FFF2-40B4-BE49-F238E27FC236}">
                <a16:creationId xmlns:a16="http://schemas.microsoft.com/office/drawing/2014/main" id="{CBBFBBED-ADB4-C5FA-1CB9-9E8AACE7CC5A}"/>
              </a:ext>
            </a:extLst>
          </p:cNvPr>
          <p:cNvSpPr/>
          <p:nvPr/>
        </p:nvSpPr>
        <p:spPr>
          <a:xfrm flipH="1" flipV="1">
            <a:off x="2935225" y="2568239"/>
            <a:ext cx="813816" cy="662035"/>
          </a:xfrm>
          <a:prstGeom prst="bentArrow">
            <a:avLst>
              <a:gd name="adj1" fmla="val 25000"/>
              <a:gd name="adj2" fmla="val 25000"/>
              <a:gd name="adj3" fmla="val 25000"/>
              <a:gd name="adj4" fmla="val 428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852750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2C32-17E6-CDCC-FA60-8EE4BD2A0323}"/>
              </a:ext>
            </a:extLst>
          </p:cNvPr>
          <p:cNvSpPr>
            <a:spLocks noGrp="1"/>
          </p:cNvSpPr>
          <p:nvPr>
            <p:ph type="title"/>
          </p:nvPr>
        </p:nvSpPr>
        <p:spPr>
          <a:xfrm>
            <a:off x="444500" y="542925"/>
            <a:ext cx="11214100" cy="424732"/>
          </a:xfrm>
        </p:spPr>
        <p:txBody>
          <a:bodyPr/>
          <a:lstStyle/>
          <a:p>
            <a:r>
              <a:rPr lang="en-IN" sz="2400" u="sng" dirty="0">
                <a:latin typeface="Algerian" panose="04020705040A02060702" pitchFamily="82" charset="0"/>
              </a:rPr>
              <a:t>SQL QUERIES OUTPUTS CONT.:</a:t>
            </a:r>
          </a:p>
        </p:txBody>
      </p:sp>
      <p:sp>
        <p:nvSpPr>
          <p:cNvPr id="3" name="Slide Number Placeholder 2">
            <a:extLst>
              <a:ext uri="{FF2B5EF4-FFF2-40B4-BE49-F238E27FC236}">
                <a16:creationId xmlns:a16="http://schemas.microsoft.com/office/drawing/2014/main" id="{AF8A8FB8-050E-9F6D-1746-78C4CFBB6EE5}"/>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5" name="Picture 4">
            <a:extLst>
              <a:ext uri="{FF2B5EF4-FFF2-40B4-BE49-F238E27FC236}">
                <a16:creationId xmlns:a16="http://schemas.microsoft.com/office/drawing/2014/main" id="{1256D698-0CE5-3546-49A1-AF36753D4280}"/>
              </a:ext>
            </a:extLst>
          </p:cNvPr>
          <p:cNvPicPr>
            <a:picLocks noChangeAspect="1"/>
          </p:cNvPicPr>
          <p:nvPr/>
        </p:nvPicPr>
        <p:blipFill>
          <a:blip r:embed="rId2"/>
          <a:stretch>
            <a:fillRect/>
          </a:stretch>
        </p:blipFill>
        <p:spPr>
          <a:xfrm>
            <a:off x="538784" y="1441461"/>
            <a:ext cx="4744112" cy="1609950"/>
          </a:xfrm>
          <a:prstGeom prst="rect">
            <a:avLst/>
          </a:prstGeom>
        </p:spPr>
      </p:pic>
      <p:pic>
        <p:nvPicPr>
          <p:cNvPr id="7" name="Picture 6">
            <a:extLst>
              <a:ext uri="{FF2B5EF4-FFF2-40B4-BE49-F238E27FC236}">
                <a16:creationId xmlns:a16="http://schemas.microsoft.com/office/drawing/2014/main" id="{8262BF5C-35EA-6B2F-5C36-66450375DDA8}"/>
              </a:ext>
            </a:extLst>
          </p:cNvPr>
          <p:cNvPicPr>
            <a:picLocks noChangeAspect="1"/>
          </p:cNvPicPr>
          <p:nvPr/>
        </p:nvPicPr>
        <p:blipFill>
          <a:blip r:embed="rId3"/>
          <a:srcRect t="10070" b="882"/>
          <a:stretch>
            <a:fillRect/>
          </a:stretch>
        </p:blipFill>
        <p:spPr>
          <a:xfrm>
            <a:off x="538784" y="3730718"/>
            <a:ext cx="4925112" cy="2307360"/>
          </a:xfrm>
          <a:prstGeom prst="rect">
            <a:avLst/>
          </a:prstGeom>
        </p:spPr>
      </p:pic>
      <p:pic>
        <p:nvPicPr>
          <p:cNvPr id="9" name="Picture 8">
            <a:extLst>
              <a:ext uri="{FF2B5EF4-FFF2-40B4-BE49-F238E27FC236}">
                <a16:creationId xmlns:a16="http://schemas.microsoft.com/office/drawing/2014/main" id="{EC24BFA8-2587-3AD1-AE7C-86C26AD63D26}"/>
              </a:ext>
            </a:extLst>
          </p:cNvPr>
          <p:cNvPicPr>
            <a:picLocks noChangeAspect="1"/>
          </p:cNvPicPr>
          <p:nvPr/>
        </p:nvPicPr>
        <p:blipFill>
          <a:blip r:embed="rId4"/>
          <a:stretch>
            <a:fillRect/>
          </a:stretch>
        </p:blipFill>
        <p:spPr>
          <a:xfrm>
            <a:off x="6381401" y="1441461"/>
            <a:ext cx="4991797" cy="1428949"/>
          </a:xfrm>
          <a:prstGeom prst="rect">
            <a:avLst/>
          </a:prstGeom>
        </p:spPr>
      </p:pic>
      <p:pic>
        <p:nvPicPr>
          <p:cNvPr id="11" name="Picture 10">
            <a:extLst>
              <a:ext uri="{FF2B5EF4-FFF2-40B4-BE49-F238E27FC236}">
                <a16:creationId xmlns:a16="http://schemas.microsoft.com/office/drawing/2014/main" id="{B3D05F30-8408-73DC-CC60-93480179AC70}"/>
              </a:ext>
            </a:extLst>
          </p:cNvPr>
          <p:cNvPicPr>
            <a:picLocks noChangeAspect="1"/>
          </p:cNvPicPr>
          <p:nvPr/>
        </p:nvPicPr>
        <p:blipFill>
          <a:blip r:embed="rId5"/>
          <a:srcRect t="10325"/>
          <a:stretch>
            <a:fillRect/>
          </a:stretch>
        </p:blipFill>
        <p:spPr>
          <a:xfrm>
            <a:off x="6381401" y="3663194"/>
            <a:ext cx="5325218" cy="2374884"/>
          </a:xfrm>
          <a:prstGeom prst="rect">
            <a:avLst/>
          </a:prstGeom>
        </p:spPr>
      </p:pic>
      <p:sp>
        <p:nvSpPr>
          <p:cNvPr id="12" name="Arrow: Down 11">
            <a:extLst>
              <a:ext uri="{FF2B5EF4-FFF2-40B4-BE49-F238E27FC236}">
                <a16:creationId xmlns:a16="http://schemas.microsoft.com/office/drawing/2014/main" id="{3FE5D8E3-1EDC-A83E-2BDE-F83F424E6F53}"/>
              </a:ext>
            </a:extLst>
          </p:cNvPr>
          <p:cNvSpPr/>
          <p:nvPr/>
        </p:nvSpPr>
        <p:spPr>
          <a:xfrm>
            <a:off x="2613660" y="3127282"/>
            <a:ext cx="484632" cy="5359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4757E527-49F7-636E-67E0-83200CFA0B08}"/>
              </a:ext>
            </a:extLst>
          </p:cNvPr>
          <p:cNvSpPr/>
          <p:nvPr/>
        </p:nvSpPr>
        <p:spPr>
          <a:xfrm>
            <a:off x="8092440" y="2979420"/>
            <a:ext cx="484632" cy="609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3057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E73DF-2F53-D8AE-814D-24A93815CC12}"/>
              </a:ext>
            </a:extLst>
          </p:cNvPr>
          <p:cNvSpPr>
            <a:spLocks noGrp="1"/>
          </p:cNvSpPr>
          <p:nvPr>
            <p:ph type="title"/>
          </p:nvPr>
        </p:nvSpPr>
        <p:spPr>
          <a:xfrm>
            <a:off x="444500" y="542925"/>
            <a:ext cx="11214100" cy="480131"/>
          </a:xfrm>
        </p:spPr>
        <p:txBody>
          <a:bodyPr/>
          <a:lstStyle/>
          <a:p>
            <a:r>
              <a:rPr lang="en-IN" sz="2800" b="0" u="sng" dirty="0">
                <a:latin typeface="Algerian" panose="04020705040A02060702" pitchFamily="82" charset="0"/>
              </a:rPr>
              <a:t>SQL QUERIES OUTPUTS CONT.:</a:t>
            </a:r>
          </a:p>
        </p:txBody>
      </p:sp>
      <p:sp>
        <p:nvSpPr>
          <p:cNvPr id="3" name="Slide Number Placeholder 2">
            <a:extLst>
              <a:ext uri="{FF2B5EF4-FFF2-40B4-BE49-F238E27FC236}">
                <a16:creationId xmlns:a16="http://schemas.microsoft.com/office/drawing/2014/main" id="{EDB164E9-D6C6-A3D4-3DE3-0277FA162E32}"/>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7" name="Picture 6">
            <a:extLst>
              <a:ext uri="{FF2B5EF4-FFF2-40B4-BE49-F238E27FC236}">
                <a16:creationId xmlns:a16="http://schemas.microsoft.com/office/drawing/2014/main" id="{9A355DE5-4B56-23F6-8AFA-4D92D6FF52B4}"/>
              </a:ext>
            </a:extLst>
          </p:cNvPr>
          <p:cNvPicPr>
            <a:picLocks noChangeAspect="1"/>
          </p:cNvPicPr>
          <p:nvPr/>
        </p:nvPicPr>
        <p:blipFill>
          <a:blip r:embed="rId2"/>
          <a:srcRect t="10076"/>
          <a:stretch>
            <a:fillRect/>
          </a:stretch>
        </p:blipFill>
        <p:spPr>
          <a:xfrm>
            <a:off x="144291" y="3605927"/>
            <a:ext cx="5239481" cy="2581635"/>
          </a:xfrm>
          <a:prstGeom prst="rect">
            <a:avLst/>
          </a:prstGeom>
        </p:spPr>
      </p:pic>
      <p:pic>
        <p:nvPicPr>
          <p:cNvPr id="9" name="Picture 8">
            <a:extLst>
              <a:ext uri="{FF2B5EF4-FFF2-40B4-BE49-F238E27FC236}">
                <a16:creationId xmlns:a16="http://schemas.microsoft.com/office/drawing/2014/main" id="{E0781D96-EAEE-DF89-D598-FE4D53495FA2}"/>
              </a:ext>
            </a:extLst>
          </p:cNvPr>
          <p:cNvPicPr>
            <a:picLocks noChangeAspect="1"/>
          </p:cNvPicPr>
          <p:nvPr/>
        </p:nvPicPr>
        <p:blipFill>
          <a:blip r:embed="rId3"/>
          <a:stretch>
            <a:fillRect/>
          </a:stretch>
        </p:blipFill>
        <p:spPr>
          <a:xfrm>
            <a:off x="6051550" y="1158697"/>
            <a:ext cx="5783580" cy="1752845"/>
          </a:xfrm>
          <a:prstGeom prst="rect">
            <a:avLst/>
          </a:prstGeom>
        </p:spPr>
      </p:pic>
      <p:pic>
        <p:nvPicPr>
          <p:cNvPr id="11" name="Picture 10">
            <a:extLst>
              <a:ext uri="{FF2B5EF4-FFF2-40B4-BE49-F238E27FC236}">
                <a16:creationId xmlns:a16="http://schemas.microsoft.com/office/drawing/2014/main" id="{7FCBCDFF-E5D1-14FC-C189-29ED17DC0B7C}"/>
              </a:ext>
            </a:extLst>
          </p:cNvPr>
          <p:cNvPicPr>
            <a:picLocks noChangeAspect="1"/>
          </p:cNvPicPr>
          <p:nvPr/>
        </p:nvPicPr>
        <p:blipFill>
          <a:blip r:embed="rId4"/>
          <a:srcRect t="6507"/>
          <a:stretch>
            <a:fillRect/>
          </a:stretch>
        </p:blipFill>
        <p:spPr>
          <a:xfrm>
            <a:off x="9314460" y="2991783"/>
            <a:ext cx="2278115" cy="3119033"/>
          </a:xfrm>
          <a:prstGeom prst="rect">
            <a:avLst/>
          </a:prstGeom>
        </p:spPr>
      </p:pic>
      <p:pic>
        <p:nvPicPr>
          <p:cNvPr id="13" name="Picture 12">
            <a:extLst>
              <a:ext uri="{FF2B5EF4-FFF2-40B4-BE49-F238E27FC236}">
                <a16:creationId xmlns:a16="http://schemas.microsoft.com/office/drawing/2014/main" id="{C35FA512-A568-92B8-A9DF-0C82421C5787}"/>
              </a:ext>
            </a:extLst>
          </p:cNvPr>
          <p:cNvPicPr>
            <a:picLocks noChangeAspect="1"/>
          </p:cNvPicPr>
          <p:nvPr/>
        </p:nvPicPr>
        <p:blipFill>
          <a:blip r:embed="rId5"/>
          <a:srcRect l="86876" t="-10681"/>
          <a:stretch>
            <a:fillRect/>
          </a:stretch>
        </p:blipFill>
        <p:spPr>
          <a:xfrm>
            <a:off x="8096378" y="4053196"/>
            <a:ext cx="1106441" cy="305772"/>
          </a:xfrm>
          <a:prstGeom prst="rect">
            <a:avLst/>
          </a:prstGeom>
        </p:spPr>
      </p:pic>
      <p:pic>
        <p:nvPicPr>
          <p:cNvPr id="14" name="Picture 13">
            <a:extLst>
              <a:ext uri="{FF2B5EF4-FFF2-40B4-BE49-F238E27FC236}">
                <a16:creationId xmlns:a16="http://schemas.microsoft.com/office/drawing/2014/main" id="{225C643E-3541-7DB5-3784-088AC10891BC}"/>
              </a:ext>
            </a:extLst>
          </p:cNvPr>
          <p:cNvPicPr>
            <a:picLocks noChangeAspect="1"/>
          </p:cNvPicPr>
          <p:nvPr/>
        </p:nvPicPr>
        <p:blipFill>
          <a:blip r:embed="rId6"/>
          <a:stretch>
            <a:fillRect/>
          </a:stretch>
        </p:blipFill>
        <p:spPr>
          <a:xfrm>
            <a:off x="144291" y="1195731"/>
            <a:ext cx="5544199" cy="1430739"/>
          </a:xfrm>
          <a:prstGeom prst="rect">
            <a:avLst/>
          </a:prstGeom>
        </p:spPr>
      </p:pic>
      <p:sp>
        <p:nvSpPr>
          <p:cNvPr id="15" name="Arrow: Down 14">
            <a:extLst>
              <a:ext uri="{FF2B5EF4-FFF2-40B4-BE49-F238E27FC236}">
                <a16:creationId xmlns:a16="http://schemas.microsoft.com/office/drawing/2014/main" id="{754D2F1F-EEA5-C8CF-4540-FCAF3EBF5EA0}"/>
              </a:ext>
            </a:extLst>
          </p:cNvPr>
          <p:cNvSpPr/>
          <p:nvPr/>
        </p:nvSpPr>
        <p:spPr>
          <a:xfrm>
            <a:off x="2590800" y="2743745"/>
            <a:ext cx="484632" cy="7614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Bent 15">
            <a:extLst>
              <a:ext uri="{FF2B5EF4-FFF2-40B4-BE49-F238E27FC236}">
                <a16:creationId xmlns:a16="http://schemas.microsoft.com/office/drawing/2014/main" id="{A6D69972-4F31-C5D4-F95C-37ED36F020E2}"/>
              </a:ext>
            </a:extLst>
          </p:cNvPr>
          <p:cNvSpPr/>
          <p:nvPr/>
        </p:nvSpPr>
        <p:spPr>
          <a:xfrm flipV="1">
            <a:off x="8096378" y="3124472"/>
            <a:ext cx="813816" cy="868680"/>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889922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D248-E4B2-D7DD-770C-B6E4EE883473}"/>
              </a:ext>
            </a:extLst>
          </p:cNvPr>
          <p:cNvSpPr>
            <a:spLocks noGrp="1"/>
          </p:cNvSpPr>
          <p:nvPr>
            <p:ph type="title"/>
          </p:nvPr>
        </p:nvSpPr>
        <p:spPr>
          <a:xfrm>
            <a:off x="444500" y="542925"/>
            <a:ext cx="11214100" cy="480131"/>
          </a:xfrm>
        </p:spPr>
        <p:txBody>
          <a:bodyPr/>
          <a:lstStyle/>
          <a:p>
            <a:r>
              <a:rPr lang="en-IN" sz="2800" u="sng" dirty="0">
                <a:latin typeface="Algerian" panose="04020705040A02060702" pitchFamily="82" charset="0"/>
              </a:rPr>
              <a:t>SQL QUESRIES OUTPUTS CONT.: </a:t>
            </a:r>
          </a:p>
        </p:txBody>
      </p:sp>
      <p:sp>
        <p:nvSpPr>
          <p:cNvPr id="3" name="Slide Number Placeholder 2">
            <a:extLst>
              <a:ext uri="{FF2B5EF4-FFF2-40B4-BE49-F238E27FC236}">
                <a16:creationId xmlns:a16="http://schemas.microsoft.com/office/drawing/2014/main" id="{813C87EF-4F04-5754-B2A6-307BBAF9EFF0}"/>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pic>
        <p:nvPicPr>
          <p:cNvPr id="7" name="Picture 6">
            <a:extLst>
              <a:ext uri="{FF2B5EF4-FFF2-40B4-BE49-F238E27FC236}">
                <a16:creationId xmlns:a16="http://schemas.microsoft.com/office/drawing/2014/main" id="{1E367121-EC7E-B05D-EF6D-C7956291C120}"/>
              </a:ext>
            </a:extLst>
          </p:cNvPr>
          <p:cNvPicPr>
            <a:picLocks noChangeAspect="1"/>
          </p:cNvPicPr>
          <p:nvPr/>
        </p:nvPicPr>
        <p:blipFill>
          <a:blip r:embed="rId2"/>
          <a:stretch>
            <a:fillRect/>
          </a:stretch>
        </p:blipFill>
        <p:spPr>
          <a:xfrm>
            <a:off x="818857" y="1339371"/>
            <a:ext cx="4553243" cy="1872540"/>
          </a:xfrm>
          <a:prstGeom prst="rect">
            <a:avLst/>
          </a:prstGeom>
        </p:spPr>
      </p:pic>
      <p:pic>
        <p:nvPicPr>
          <p:cNvPr id="9" name="Picture 8">
            <a:extLst>
              <a:ext uri="{FF2B5EF4-FFF2-40B4-BE49-F238E27FC236}">
                <a16:creationId xmlns:a16="http://schemas.microsoft.com/office/drawing/2014/main" id="{33023686-6DD1-0F21-797E-FC8C74A69B32}"/>
              </a:ext>
            </a:extLst>
          </p:cNvPr>
          <p:cNvPicPr>
            <a:picLocks noChangeAspect="1"/>
          </p:cNvPicPr>
          <p:nvPr/>
        </p:nvPicPr>
        <p:blipFill>
          <a:blip r:embed="rId3"/>
          <a:srcRect t="7990"/>
          <a:stretch>
            <a:fillRect/>
          </a:stretch>
        </p:blipFill>
        <p:spPr>
          <a:xfrm>
            <a:off x="1000760" y="3539409"/>
            <a:ext cx="2298411" cy="2571832"/>
          </a:xfrm>
          <a:prstGeom prst="rect">
            <a:avLst/>
          </a:prstGeom>
        </p:spPr>
      </p:pic>
      <p:pic>
        <p:nvPicPr>
          <p:cNvPr id="11" name="Picture 10">
            <a:extLst>
              <a:ext uri="{FF2B5EF4-FFF2-40B4-BE49-F238E27FC236}">
                <a16:creationId xmlns:a16="http://schemas.microsoft.com/office/drawing/2014/main" id="{A61B2003-6949-141F-A768-BCDD81190713}"/>
              </a:ext>
            </a:extLst>
          </p:cNvPr>
          <p:cNvPicPr>
            <a:picLocks noChangeAspect="1"/>
          </p:cNvPicPr>
          <p:nvPr/>
        </p:nvPicPr>
        <p:blipFill>
          <a:blip r:embed="rId4"/>
          <a:srcRect l="86156" t="-22717"/>
          <a:stretch>
            <a:fillRect/>
          </a:stretch>
        </p:blipFill>
        <p:spPr>
          <a:xfrm>
            <a:off x="3611880" y="4419600"/>
            <a:ext cx="1181695" cy="257189"/>
          </a:xfrm>
          <a:prstGeom prst="rect">
            <a:avLst/>
          </a:prstGeom>
        </p:spPr>
      </p:pic>
      <p:sp>
        <p:nvSpPr>
          <p:cNvPr id="12" name="Arrow: Bent 11">
            <a:extLst>
              <a:ext uri="{FF2B5EF4-FFF2-40B4-BE49-F238E27FC236}">
                <a16:creationId xmlns:a16="http://schemas.microsoft.com/office/drawing/2014/main" id="{C2625B4C-E4FB-6D53-66B8-C9DCB5283EB2}"/>
              </a:ext>
            </a:extLst>
          </p:cNvPr>
          <p:cNvSpPr/>
          <p:nvPr/>
        </p:nvSpPr>
        <p:spPr>
          <a:xfrm rot="10800000">
            <a:off x="3611880" y="3472826"/>
            <a:ext cx="813816" cy="868680"/>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4" name="Picture 13">
            <a:extLst>
              <a:ext uri="{FF2B5EF4-FFF2-40B4-BE49-F238E27FC236}">
                <a16:creationId xmlns:a16="http://schemas.microsoft.com/office/drawing/2014/main" id="{F080EED1-9B87-18CA-ED56-AC092DC78F74}"/>
              </a:ext>
            </a:extLst>
          </p:cNvPr>
          <p:cNvPicPr>
            <a:picLocks noChangeAspect="1"/>
          </p:cNvPicPr>
          <p:nvPr/>
        </p:nvPicPr>
        <p:blipFill>
          <a:blip r:embed="rId5"/>
          <a:stretch>
            <a:fillRect/>
          </a:stretch>
        </p:blipFill>
        <p:spPr>
          <a:xfrm>
            <a:off x="5953583" y="1392711"/>
            <a:ext cx="4836338" cy="2645889"/>
          </a:xfrm>
          <a:prstGeom prst="rect">
            <a:avLst/>
          </a:prstGeom>
        </p:spPr>
      </p:pic>
      <p:pic>
        <p:nvPicPr>
          <p:cNvPr id="16" name="Picture 15">
            <a:extLst>
              <a:ext uri="{FF2B5EF4-FFF2-40B4-BE49-F238E27FC236}">
                <a16:creationId xmlns:a16="http://schemas.microsoft.com/office/drawing/2014/main" id="{A4F99D76-BBD7-98C8-1C57-42AF025B1971}"/>
              </a:ext>
            </a:extLst>
          </p:cNvPr>
          <p:cNvPicPr>
            <a:picLocks noChangeAspect="1"/>
          </p:cNvPicPr>
          <p:nvPr/>
        </p:nvPicPr>
        <p:blipFill>
          <a:blip r:embed="rId6"/>
          <a:srcRect t="15154" b="2755"/>
          <a:stretch>
            <a:fillRect/>
          </a:stretch>
        </p:blipFill>
        <p:spPr>
          <a:xfrm>
            <a:off x="7133063" y="4825325"/>
            <a:ext cx="3000794" cy="1305988"/>
          </a:xfrm>
          <a:prstGeom prst="rect">
            <a:avLst/>
          </a:prstGeom>
        </p:spPr>
      </p:pic>
      <p:sp>
        <p:nvSpPr>
          <p:cNvPr id="17" name="Arrow: Down 16">
            <a:extLst>
              <a:ext uri="{FF2B5EF4-FFF2-40B4-BE49-F238E27FC236}">
                <a16:creationId xmlns:a16="http://schemas.microsoft.com/office/drawing/2014/main" id="{751F13E8-2539-9EC8-D021-8D20879871C1}"/>
              </a:ext>
            </a:extLst>
          </p:cNvPr>
          <p:cNvSpPr/>
          <p:nvPr/>
        </p:nvSpPr>
        <p:spPr>
          <a:xfrm>
            <a:off x="8153400" y="4341506"/>
            <a:ext cx="45719" cy="4571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4A76307B-7B76-5236-F2F2-8A02CF60435E}"/>
              </a:ext>
            </a:extLst>
          </p:cNvPr>
          <p:cNvSpPr/>
          <p:nvPr/>
        </p:nvSpPr>
        <p:spPr>
          <a:xfrm>
            <a:off x="8408199" y="4163347"/>
            <a:ext cx="484632" cy="6267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2421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316403-8954-5A8E-8F88-049C26CFB16D}"/>
              </a:ext>
            </a:extLst>
          </p:cNvPr>
          <p:cNvSpPr>
            <a:spLocks noGrp="1"/>
          </p:cNvSpPr>
          <p:nvPr>
            <p:ph type="title"/>
          </p:nvPr>
        </p:nvSpPr>
        <p:spPr>
          <a:xfrm>
            <a:off x="444500" y="542925"/>
            <a:ext cx="11214100" cy="978729"/>
          </a:xfrm>
        </p:spPr>
        <p:txBody>
          <a:bodyPr/>
          <a:lstStyle/>
          <a:p>
            <a:r>
              <a:rPr lang="en-IN" b="0" dirty="0"/>
              <a:t>        </a:t>
            </a:r>
            <a:r>
              <a:rPr lang="en-IN" b="0" u="sng" dirty="0">
                <a:latin typeface="Algerian" panose="04020705040A02060702" pitchFamily="82" charset="0"/>
              </a:rPr>
              <a:t>Project Summary:</a:t>
            </a:r>
            <a:br>
              <a:rPr lang="en-IN" b="0" dirty="0"/>
            </a:br>
            <a:endParaRPr lang="en-IN" b="0" dirty="0"/>
          </a:p>
        </p:txBody>
      </p:sp>
      <p:sp>
        <p:nvSpPr>
          <p:cNvPr id="3" name="Slide Number Placeholder 2">
            <a:extLst>
              <a:ext uri="{FF2B5EF4-FFF2-40B4-BE49-F238E27FC236}">
                <a16:creationId xmlns:a16="http://schemas.microsoft.com/office/drawing/2014/main" id="{9A4C6551-9338-3ECB-90D1-D6BC1892AAD4}"/>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5" name="Text Placeholder 4">
            <a:extLst>
              <a:ext uri="{FF2B5EF4-FFF2-40B4-BE49-F238E27FC236}">
                <a16:creationId xmlns:a16="http://schemas.microsoft.com/office/drawing/2014/main" id="{578D2904-77A4-EB36-695D-372CC9C9C09D}"/>
              </a:ext>
            </a:extLst>
          </p:cNvPr>
          <p:cNvSpPr>
            <a:spLocks noGrp="1"/>
          </p:cNvSpPr>
          <p:nvPr>
            <p:ph type="body" sz="quarter" idx="13"/>
          </p:nvPr>
        </p:nvSpPr>
        <p:spPr/>
        <p:txBody>
          <a:bodyPr/>
          <a:lstStyle/>
          <a:p>
            <a:pPr marL="0" indent="0">
              <a:buNone/>
            </a:pPr>
            <a:r>
              <a:rPr lang="en-US" sz="1800" dirty="0">
                <a:solidFill>
                  <a:schemeClr val="accent1">
                    <a:lumMod val="20000"/>
                    <a:lumOff val="80000"/>
                  </a:schemeClr>
                </a:solidFill>
              </a:rPr>
              <a:t>This project conducted a comprehensive analysis of Kickstarter as a crowdfunding platform, with a focus on its functionality, performance, and value in enabling creators to realize their ideas through community-based funding. By evaluating key performance indicators such as </a:t>
            </a:r>
            <a:r>
              <a:rPr lang="en-US" sz="1800" b="1" dirty="0">
                <a:solidFill>
                  <a:schemeClr val="accent1">
                    <a:lumMod val="20000"/>
                    <a:lumOff val="80000"/>
                  </a:schemeClr>
                </a:solidFill>
              </a:rPr>
              <a:t>Funding Success Rate</a:t>
            </a:r>
            <a:r>
              <a:rPr lang="en-US" sz="1800" dirty="0">
                <a:solidFill>
                  <a:schemeClr val="accent1">
                    <a:lumMod val="20000"/>
                    <a:lumOff val="80000"/>
                  </a:schemeClr>
                </a:solidFill>
              </a:rPr>
              <a:t>, </a:t>
            </a:r>
            <a:r>
              <a:rPr lang="en-US" sz="1800" b="1" dirty="0">
                <a:solidFill>
                  <a:schemeClr val="accent1">
                    <a:lumMod val="20000"/>
                    <a:lumOff val="80000"/>
                  </a:schemeClr>
                </a:solidFill>
              </a:rPr>
              <a:t>Average Pledge Amount</a:t>
            </a:r>
            <a:r>
              <a:rPr lang="en-US" sz="1800" dirty="0">
                <a:solidFill>
                  <a:schemeClr val="accent1">
                    <a:lumMod val="20000"/>
                    <a:lumOff val="80000"/>
                  </a:schemeClr>
                </a:solidFill>
              </a:rPr>
              <a:t>, and </a:t>
            </a:r>
            <a:r>
              <a:rPr lang="en-US" sz="1800" b="1" dirty="0">
                <a:solidFill>
                  <a:schemeClr val="accent1">
                    <a:lumMod val="20000"/>
                    <a:lumOff val="80000"/>
                  </a:schemeClr>
                </a:solidFill>
              </a:rPr>
              <a:t>Backer Engagement</a:t>
            </a:r>
            <a:r>
              <a:rPr lang="en-US" sz="1800" dirty="0">
                <a:solidFill>
                  <a:schemeClr val="accent1">
                    <a:lumMod val="20000"/>
                    <a:lumOff val="80000"/>
                  </a:schemeClr>
                </a:solidFill>
              </a:rPr>
              <a:t>, the study provided meaningful insights into the factors that contribute to campaign success. These findings underscore the importance of strategic campaign design, audience engagement, and platform trust in driving positive outcomes for both creators and backers.</a:t>
            </a:r>
            <a:endParaRPr lang="en-IN" sz="1800" dirty="0">
              <a:solidFill>
                <a:schemeClr val="accent1">
                  <a:lumMod val="20000"/>
                  <a:lumOff val="80000"/>
                </a:schemeClr>
              </a:solidFill>
            </a:endParaRPr>
          </a:p>
        </p:txBody>
      </p:sp>
    </p:spTree>
    <p:extLst>
      <p:ext uri="{BB962C8B-B14F-4D97-AF65-F5344CB8AC3E}">
        <p14:creationId xmlns:p14="http://schemas.microsoft.com/office/powerpoint/2010/main" val="3314902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109A6-01FA-216F-1F21-F58871D0B5A0}"/>
              </a:ext>
            </a:extLst>
          </p:cNvPr>
          <p:cNvSpPr>
            <a:spLocks noGrp="1"/>
          </p:cNvSpPr>
          <p:nvPr>
            <p:ph type="title"/>
          </p:nvPr>
        </p:nvSpPr>
        <p:spPr>
          <a:xfrm>
            <a:off x="444500" y="328863"/>
            <a:ext cx="11214100" cy="535531"/>
          </a:xfrm>
        </p:spPr>
        <p:txBody>
          <a:bodyPr/>
          <a:lstStyle/>
          <a:p>
            <a:r>
              <a:rPr lang="en-IN" dirty="0"/>
              <a:t>                      </a:t>
            </a:r>
            <a:r>
              <a:rPr lang="en-IN" u="sng" dirty="0">
                <a:latin typeface="Algerian" panose="04020705040A02060702" pitchFamily="82" charset="0"/>
              </a:rPr>
              <a:t>Key Learnings</a:t>
            </a:r>
            <a:r>
              <a:rPr lang="en-IN" dirty="0"/>
              <a:t>:</a:t>
            </a:r>
          </a:p>
        </p:txBody>
      </p:sp>
      <p:sp>
        <p:nvSpPr>
          <p:cNvPr id="3" name="Slide Number Placeholder 2">
            <a:extLst>
              <a:ext uri="{FF2B5EF4-FFF2-40B4-BE49-F238E27FC236}">
                <a16:creationId xmlns:a16="http://schemas.microsoft.com/office/drawing/2014/main" id="{4F9611FF-5D7F-8A43-C972-32C645DA7DD8}"/>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graphicFrame>
        <p:nvGraphicFramePr>
          <p:cNvPr id="6" name="Diagram 5">
            <a:extLst>
              <a:ext uri="{FF2B5EF4-FFF2-40B4-BE49-F238E27FC236}">
                <a16:creationId xmlns:a16="http://schemas.microsoft.com/office/drawing/2014/main" id="{65BBFEB1-7F51-1548-7772-99737C8EC723}"/>
              </a:ext>
            </a:extLst>
          </p:cNvPr>
          <p:cNvGraphicFramePr/>
          <p:nvPr>
            <p:extLst>
              <p:ext uri="{D42A27DB-BD31-4B8C-83A1-F6EECF244321}">
                <p14:modId xmlns:p14="http://schemas.microsoft.com/office/powerpoint/2010/main" val="918552133"/>
              </p:ext>
            </p:extLst>
          </p:nvPr>
        </p:nvGraphicFramePr>
        <p:xfrm>
          <a:off x="444499" y="96254"/>
          <a:ext cx="9703841" cy="6007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7956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101389" y="3429000"/>
            <a:ext cx="6204451" cy="1872916"/>
          </a:xfrm>
        </p:spPr>
        <p:txBody>
          <a:bodyPr/>
          <a:lstStyle/>
          <a:p>
            <a:r>
              <a:rPr lang="en-US" dirty="0"/>
              <a:t>  Thank You From</a:t>
            </a:r>
            <a:br>
              <a:rPr lang="en-US" dirty="0"/>
            </a:br>
            <a:r>
              <a:rPr lang="en-US" dirty="0"/>
              <a:t>       Group 01</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4500" y="542925"/>
            <a:ext cx="11214100" cy="535531"/>
          </a:xfrm>
        </p:spPr>
        <p:style>
          <a:lnRef idx="2">
            <a:schemeClr val="accent5">
              <a:shade val="15000"/>
            </a:schemeClr>
          </a:lnRef>
          <a:fillRef idx="1">
            <a:schemeClr val="accent5"/>
          </a:fillRef>
          <a:effectRef idx="0">
            <a:schemeClr val="accent5"/>
          </a:effectRef>
          <a:fontRef idx="minor">
            <a:schemeClr val="lt1"/>
          </a:fontRef>
        </p:style>
        <p:txBody>
          <a:bodyPr/>
          <a:lstStyle/>
          <a:p>
            <a:r>
              <a:rPr lang="en-US" b="0" u="sng" dirty="0">
                <a:latin typeface="Algerian" panose="04020705040A02060702" pitchFamily="82" charset="0"/>
              </a:rPr>
              <a:t>Team Members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graphicFrame>
        <p:nvGraphicFramePr>
          <p:cNvPr id="3" name="Content Placeholder 2">
            <a:extLst>
              <a:ext uri="{FF2B5EF4-FFF2-40B4-BE49-F238E27FC236}">
                <a16:creationId xmlns:a16="http://schemas.microsoft.com/office/drawing/2014/main" id="{9C9FA42D-722C-7C6B-4465-F52A44DE5D41}"/>
              </a:ext>
            </a:extLst>
          </p:cNvPr>
          <p:cNvGraphicFramePr>
            <a:graphicFrameLocks noGrp="1"/>
          </p:cNvGraphicFramePr>
          <p:nvPr>
            <p:ph idx="1"/>
            <p:extLst>
              <p:ext uri="{D42A27DB-BD31-4B8C-83A1-F6EECF244321}">
                <p14:modId xmlns:p14="http://schemas.microsoft.com/office/powerpoint/2010/main" val="1633408290"/>
              </p:ext>
            </p:extLst>
          </p:nvPr>
        </p:nvGraphicFramePr>
        <p:xfrm>
          <a:off x="239714" y="1515036"/>
          <a:ext cx="4923958" cy="4357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371F18C9-39A1-4679-8234-4561F705015B}"/>
              </a:ext>
            </a:extLst>
          </p:cNvPr>
          <p:cNvGraphicFramePr/>
          <p:nvPr>
            <p:extLst>
              <p:ext uri="{D42A27DB-BD31-4B8C-83A1-F6EECF244321}">
                <p14:modId xmlns:p14="http://schemas.microsoft.com/office/powerpoint/2010/main" val="1003261611"/>
              </p:ext>
            </p:extLst>
          </p:nvPr>
        </p:nvGraphicFramePr>
        <p:xfrm>
          <a:off x="5528235" y="1449241"/>
          <a:ext cx="5408706" cy="43573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6" name="Picture 5">
            <a:extLst>
              <a:ext uri="{FF2B5EF4-FFF2-40B4-BE49-F238E27FC236}">
                <a16:creationId xmlns:a16="http://schemas.microsoft.com/office/drawing/2014/main" id="{20BBD41A-0F8C-46C2-D1AA-047865BC6E06}"/>
              </a:ext>
            </a:extLst>
          </p:cNvPr>
          <p:cNvPicPr>
            <a:picLocks noChangeAspect="1"/>
          </p:cNvPicPr>
          <p:nvPr/>
        </p:nvPicPr>
        <p:blipFill>
          <a:blip r:embed="rId2"/>
          <a:stretch>
            <a:fillRect/>
          </a:stretch>
        </p:blipFill>
        <p:spPr>
          <a:xfrm>
            <a:off x="1524000" y="403412"/>
            <a:ext cx="9144000" cy="5911663"/>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u="sng" dirty="0">
                <a:latin typeface="Algerian" panose="04020705040A02060702" pitchFamily="82" charset="0"/>
              </a:rPr>
              <a:t>                         Introduction of </a:t>
            </a:r>
            <a:r>
              <a:rPr lang="en-US" u="sng" dirty="0" err="1">
                <a:latin typeface="Algerian" panose="04020705040A02060702" pitchFamily="82" charset="0"/>
              </a:rPr>
              <a:t>kickstarter</a:t>
            </a:r>
            <a:endParaRPr lang="en-US" u="sng" dirty="0">
              <a:latin typeface="Algerian" panose="04020705040A02060702" pitchFamily="82"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normAutofit/>
          </a:bodyPr>
          <a:lstStyle/>
          <a:p>
            <a:r>
              <a:rPr lang="en-US" altLang="en-US" sz="2400" dirty="0">
                <a:solidFill>
                  <a:schemeClr val="accent5">
                    <a:lumMod val="20000"/>
                    <a:lumOff val="80000"/>
                  </a:schemeClr>
                </a:solidFill>
                <a:latin typeface="Bahnschrift SemiBold" panose="020B0502040204020203" pitchFamily="34" charset="0"/>
              </a:rPr>
              <a:t>Many creative individuals struggle to secure traditional funding for innovative projects due to high barriers and limited access to investors. Kickstarter addresses this gap by providing a crowdfunding platform that connects creators directly with backers, enabling them to raise funds, validate ideas, and bring projects to life without relying on conventional financing methods.</a:t>
            </a:r>
          </a:p>
          <a:p>
            <a:endParaRPr lang="en-US" sz="2000"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3365" y="177800"/>
            <a:ext cx="11214100" cy="535531"/>
          </a:xfrm>
        </p:spPr>
        <p:txBody>
          <a:bodyPr/>
          <a:lstStyle/>
          <a:p>
            <a:r>
              <a:rPr lang="en-IN" b="0" u="sng" dirty="0">
                <a:latin typeface="Algerian" panose="04020705040A02060702" pitchFamily="82" charset="0"/>
              </a:rPr>
              <a:t>                  Key Performance Indicators (KPIs):</a:t>
            </a:r>
            <a:endParaRPr lang="en-US" b="0" u="sng" dirty="0">
              <a:latin typeface="Algerian" panose="04020705040A02060702" pitchFamily="82" charset="0"/>
            </a:endParaRP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sz="half" idx="2"/>
          </p:nvPr>
        </p:nvSpPr>
        <p:spPr/>
        <p:txBody>
          <a:bodyPr/>
          <a:lstStyle/>
          <a:p>
            <a:pPr marL="0" indent="0">
              <a:buNone/>
            </a:pPr>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294967295"/>
          </p:nvPr>
        </p:nvSpPr>
        <p:spPr>
          <a:xfrm>
            <a:off x="6096001" y="815788"/>
            <a:ext cx="6096000" cy="6042212"/>
          </a:xfrm>
          <a:noFill/>
          <a:ln>
            <a:noFill/>
          </a:ln>
        </p:spPr>
        <p:style>
          <a:lnRef idx="0">
            <a:scrgbClr r="0" g="0" b="0"/>
          </a:lnRef>
          <a:fillRef idx="0">
            <a:scrgbClr r="0" g="0" b="0"/>
          </a:fillRef>
          <a:effectRef idx="0">
            <a:scrgbClr r="0" g="0" b="0"/>
          </a:effectRef>
          <a:fontRef idx="minor">
            <a:schemeClr val="accent5"/>
          </a:fontRef>
        </p:style>
        <p:txBody>
          <a:bodyPr>
            <a:normAutofit/>
          </a:bodyPr>
          <a:lstStyle/>
          <a:p>
            <a:pPr marL="0" indent="0">
              <a:buNone/>
            </a:pPr>
            <a:r>
              <a:rPr lang="en-US" sz="1400" b="1" dirty="0">
                <a:solidFill>
                  <a:schemeClr val="accent1">
                    <a:lumMod val="20000"/>
                    <a:lumOff val="80000"/>
                  </a:schemeClr>
                </a:solidFill>
                <a:latin typeface="Arial" panose="020B0604020202020204" pitchFamily="34" charset="0"/>
                <a:cs typeface="Arial" panose="020B0604020202020204" pitchFamily="34" charset="0"/>
              </a:rPr>
              <a:t>5. </a:t>
            </a:r>
            <a:r>
              <a:rPr lang="en-IN" sz="1400" b="1" dirty="0">
                <a:solidFill>
                  <a:schemeClr val="accent1">
                    <a:lumMod val="20000"/>
                    <a:lumOff val="80000"/>
                  </a:schemeClr>
                </a:solidFill>
                <a:latin typeface="Arial" panose="020B0604020202020204" pitchFamily="34" charset="0"/>
                <a:cs typeface="Arial" panose="020B0604020202020204" pitchFamily="34" charset="0"/>
              </a:rPr>
              <a:t>Project Launch Frequency</a:t>
            </a:r>
          </a:p>
          <a:p>
            <a:pPr marL="0" indent="0">
              <a:buNone/>
            </a:pPr>
            <a:r>
              <a:rPr lang="en-IN" sz="1200" dirty="0">
                <a:solidFill>
                  <a:schemeClr val="bg1"/>
                </a:solidFill>
              </a:rPr>
              <a:t>   </a:t>
            </a:r>
            <a:r>
              <a:rPr lang="en-US" sz="1200" i="1" dirty="0">
                <a:solidFill>
                  <a:schemeClr val="bg1"/>
                </a:solidFill>
              </a:rPr>
              <a:t>Formula:</a:t>
            </a:r>
            <a:r>
              <a:rPr lang="en-US" sz="1200" dirty="0">
                <a:solidFill>
                  <a:schemeClr val="bg1"/>
                </a:solidFill>
              </a:rPr>
              <a:t> Number of Projects Launched per Month/Quarter</a:t>
            </a:r>
          </a:p>
          <a:p>
            <a:pPr marL="0" indent="0">
              <a:buNone/>
            </a:pPr>
            <a:r>
              <a:rPr lang="en-US" sz="1200" dirty="0">
                <a:solidFill>
                  <a:schemeClr val="bg1"/>
                </a:solidFill>
              </a:rPr>
              <a:t>  </a:t>
            </a:r>
            <a:r>
              <a:rPr lang="en-US" sz="1200" b="1" dirty="0">
                <a:solidFill>
                  <a:schemeClr val="bg1"/>
                </a:solidFill>
              </a:rPr>
              <a:t>Insight:</a:t>
            </a:r>
            <a:r>
              <a:rPr lang="en-US" sz="1200" dirty="0">
                <a:solidFill>
                  <a:schemeClr val="bg1"/>
                </a:solidFill>
              </a:rPr>
              <a:t> Reflects creator interest and platform activity levels.</a:t>
            </a:r>
          </a:p>
          <a:p>
            <a:pPr marL="0" indent="0">
              <a:buNone/>
            </a:pPr>
            <a:endParaRPr lang="en-US" sz="1400" dirty="0">
              <a:solidFill>
                <a:schemeClr val="bg1"/>
              </a:solidFill>
            </a:endParaRPr>
          </a:p>
          <a:p>
            <a:pPr marL="0" indent="0">
              <a:buNone/>
            </a:pPr>
            <a:r>
              <a:rPr lang="en-US" sz="1400" b="1" dirty="0">
                <a:solidFill>
                  <a:schemeClr val="accent1">
                    <a:lumMod val="20000"/>
                    <a:lumOff val="80000"/>
                  </a:schemeClr>
                </a:solidFill>
              </a:rPr>
              <a:t>6. </a:t>
            </a:r>
            <a:r>
              <a:rPr lang="en-IN" sz="1400" b="1" dirty="0">
                <a:solidFill>
                  <a:schemeClr val="accent1">
                    <a:lumMod val="20000"/>
                    <a:lumOff val="80000"/>
                  </a:schemeClr>
                </a:solidFill>
              </a:rPr>
              <a:t>Campaign Engagement Rate</a:t>
            </a:r>
          </a:p>
          <a:p>
            <a:pPr marL="0" indent="0">
              <a:buNone/>
            </a:pPr>
            <a:r>
              <a:rPr lang="en-IN" sz="1200" dirty="0">
                <a:solidFill>
                  <a:schemeClr val="bg1"/>
                </a:solidFill>
              </a:rPr>
              <a:t>    </a:t>
            </a:r>
            <a:r>
              <a:rPr lang="en-US" sz="1200" i="1" dirty="0">
                <a:solidFill>
                  <a:schemeClr val="bg1"/>
                </a:solidFill>
              </a:rPr>
              <a:t>Includes:</a:t>
            </a:r>
            <a:r>
              <a:rPr lang="en-US" sz="1200" dirty="0">
                <a:solidFill>
                  <a:schemeClr val="bg1"/>
                </a:solidFill>
              </a:rPr>
              <a:t> Likes, Shares, Comments, Video Views</a:t>
            </a:r>
          </a:p>
          <a:p>
            <a:pPr marL="0" indent="0">
              <a:buNone/>
            </a:pPr>
            <a:r>
              <a:rPr lang="en-US" sz="1200" dirty="0">
                <a:solidFill>
                  <a:schemeClr val="bg1"/>
                </a:solidFill>
              </a:rPr>
              <a:t>    </a:t>
            </a:r>
            <a:r>
              <a:rPr lang="en-US" sz="1200" b="1" dirty="0">
                <a:solidFill>
                  <a:schemeClr val="bg1"/>
                </a:solidFill>
              </a:rPr>
              <a:t>Insight:</a:t>
            </a:r>
            <a:r>
              <a:rPr lang="en-US" sz="1200" dirty="0">
                <a:solidFill>
                  <a:schemeClr val="bg1"/>
                </a:solidFill>
              </a:rPr>
              <a:t> High engagement usually correlates with higher conversion and funding rates. </a:t>
            </a:r>
          </a:p>
          <a:p>
            <a:pPr marL="0" indent="0">
              <a:buNone/>
            </a:pPr>
            <a:endParaRPr lang="en-US" sz="1200" dirty="0">
              <a:solidFill>
                <a:schemeClr val="bg1"/>
              </a:solidFill>
            </a:endParaRPr>
          </a:p>
          <a:p>
            <a:pPr marL="0" indent="0">
              <a:buNone/>
            </a:pPr>
            <a:r>
              <a:rPr lang="en-US" sz="1400" b="1" dirty="0">
                <a:solidFill>
                  <a:schemeClr val="accent1">
                    <a:lumMod val="20000"/>
                    <a:lumOff val="80000"/>
                  </a:schemeClr>
                </a:solidFill>
                <a:latin typeface="Arial" panose="020B0604020202020204" pitchFamily="34" charset="0"/>
                <a:cs typeface="Arial" panose="020B0604020202020204" pitchFamily="34" charset="0"/>
              </a:rPr>
              <a:t>7. </a:t>
            </a:r>
            <a:r>
              <a:rPr lang="en-IN" sz="1400" b="1" dirty="0">
                <a:solidFill>
                  <a:schemeClr val="accent1">
                    <a:lumMod val="20000"/>
                    <a:lumOff val="80000"/>
                  </a:schemeClr>
                </a:solidFill>
                <a:latin typeface="Arial" panose="020B0604020202020204" pitchFamily="34" charset="0"/>
                <a:cs typeface="Arial" panose="020B0604020202020204" pitchFamily="34" charset="0"/>
              </a:rPr>
              <a:t>Repeat Backer Rate</a:t>
            </a:r>
          </a:p>
          <a:p>
            <a:pPr marL="0" indent="0">
              <a:buNone/>
            </a:pPr>
            <a:r>
              <a:rPr lang="en-IN" sz="1200" dirty="0">
                <a:solidFill>
                  <a:schemeClr val="bg1"/>
                </a:solidFill>
              </a:rPr>
              <a:t>    </a:t>
            </a:r>
            <a:r>
              <a:rPr lang="en-US" sz="1200" i="1" dirty="0">
                <a:solidFill>
                  <a:schemeClr val="bg1"/>
                </a:solidFill>
              </a:rPr>
              <a:t>Formula:</a:t>
            </a:r>
            <a:r>
              <a:rPr lang="en-US" sz="1200" dirty="0">
                <a:solidFill>
                  <a:schemeClr val="bg1"/>
                </a:solidFill>
              </a:rPr>
              <a:t> (Returning Backers / Total Backers) × 100</a:t>
            </a:r>
            <a:r>
              <a:rPr lang="en-IN" sz="1200" dirty="0">
                <a:solidFill>
                  <a:schemeClr val="bg1"/>
                </a:solidFill>
              </a:rPr>
              <a:t>    </a:t>
            </a:r>
          </a:p>
          <a:p>
            <a:pPr marL="0" indent="0">
              <a:buNone/>
            </a:pPr>
            <a:r>
              <a:rPr lang="en-IN" sz="1400" dirty="0">
                <a:solidFill>
                  <a:schemeClr val="bg1"/>
                </a:solidFill>
              </a:rPr>
              <a:t>    </a:t>
            </a:r>
            <a:r>
              <a:rPr lang="en-US" sz="1200" b="1" dirty="0">
                <a:solidFill>
                  <a:schemeClr val="bg1"/>
                </a:solidFill>
              </a:rPr>
              <a:t>Insight:</a:t>
            </a:r>
            <a:r>
              <a:rPr lang="en-US" sz="1200" dirty="0">
                <a:solidFill>
                  <a:schemeClr val="bg1"/>
                </a:solidFill>
              </a:rPr>
              <a:t> A high rate suggests platform loyalty and successful user experience. </a:t>
            </a:r>
          </a:p>
          <a:p>
            <a:pPr marL="0" indent="0">
              <a:buNone/>
            </a:pPr>
            <a:endParaRPr lang="en-US" sz="1200" dirty="0">
              <a:solidFill>
                <a:schemeClr val="bg1"/>
              </a:solidFill>
            </a:endParaRPr>
          </a:p>
          <a:p>
            <a:pPr marL="0" indent="0">
              <a:buNone/>
            </a:pPr>
            <a:r>
              <a:rPr lang="en-US" sz="1400" b="1" dirty="0">
                <a:solidFill>
                  <a:schemeClr val="accent1">
                    <a:lumMod val="20000"/>
                    <a:lumOff val="80000"/>
                  </a:schemeClr>
                </a:solidFill>
                <a:latin typeface="Arial" panose="020B0604020202020204" pitchFamily="34" charset="0"/>
                <a:cs typeface="Arial" panose="020B0604020202020204" pitchFamily="34" charset="0"/>
              </a:rPr>
              <a:t>8. Time to Reach Funding Goal </a:t>
            </a:r>
          </a:p>
          <a:p>
            <a:pPr marL="0" indent="0">
              <a:buNone/>
            </a:pPr>
            <a:r>
              <a:rPr lang="en-US" sz="1200" dirty="0">
                <a:solidFill>
                  <a:schemeClr val="bg1"/>
                </a:solidFill>
              </a:rPr>
              <a:t>     </a:t>
            </a:r>
            <a:r>
              <a:rPr lang="en-US" sz="1200" b="1" dirty="0">
                <a:solidFill>
                  <a:schemeClr val="bg1"/>
                </a:solidFill>
              </a:rPr>
              <a:t>Insight:</a:t>
            </a:r>
            <a:r>
              <a:rPr lang="en-US" sz="1200" dirty="0">
                <a:solidFill>
                  <a:schemeClr val="bg1"/>
                </a:solidFill>
              </a:rPr>
              <a:t> Projects that hit goals quickly often have compelling ideas or strong marketing; can be used to identify best practices.</a:t>
            </a:r>
          </a:p>
          <a:p>
            <a:pPr marL="0" indent="0">
              <a:buNone/>
            </a:pPr>
            <a:endParaRPr lang="en-US" sz="1200" dirty="0">
              <a:solidFill>
                <a:schemeClr val="bg1"/>
              </a:solidFill>
            </a:endParaRPr>
          </a:p>
          <a:p>
            <a:pPr marL="0" indent="0">
              <a:buNone/>
            </a:pPr>
            <a:r>
              <a:rPr lang="en-US" sz="1400" b="1" dirty="0">
                <a:solidFill>
                  <a:schemeClr val="accent1">
                    <a:lumMod val="20000"/>
                    <a:lumOff val="80000"/>
                  </a:schemeClr>
                </a:solidFill>
                <a:latin typeface="Arial" panose="020B0604020202020204" pitchFamily="34" charset="0"/>
                <a:cs typeface="Arial" panose="020B0604020202020204" pitchFamily="34" charset="0"/>
              </a:rPr>
              <a:t>9. </a:t>
            </a:r>
            <a:r>
              <a:rPr lang="en-IN" sz="1400" b="1" dirty="0">
                <a:solidFill>
                  <a:schemeClr val="accent1">
                    <a:lumMod val="20000"/>
                    <a:lumOff val="80000"/>
                  </a:schemeClr>
                </a:solidFill>
                <a:latin typeface="Arial" panose="020B0604020202020204" pitchFamily="34" charset="0"/>
                <a:cs typeface="Arial" panose="020B0604020202020204" pitchFamily="34" charset="0"/>
              </a:rPr>
              <a:t>Conversion Rate </a:t>
            </a:r>
          </a:p>
          <a:p>
            <a:pPr marL="0" indent="0">
              <a:buNone/>
            </a:pPr>
            <a:r>
              <a:rPr lang="en-IN" sz="1200" dirty="0">
                <a:solidFill>
                  <a:schemeClr val="bg1"/>
                </a:solidFill>
              </a:rPr>
              <a:t>    </a:t>
            </a:r>
            <a:r>
              <a:rPr lang="en-IN" sz="1200" i="1" dirty="0">
                <a:solidFill>
                  <a:schemeClr val="bg1"/>
                </a:solidFill>
              </a:rPr>
              <a:t>Formula:</a:t>
            </a:r>
            <a:r>
              <a:rPr lang="en-IN" sz="1200" dirty="0">
                <a:solidFill>
                  <a:schemeClr val="bg1"/>
                </a:solidFill>
              </a:rPr>
              <a:t> (Backers / Visitors) × 100 </a:t>
            </a:r>
          </a:p>
          <a:p>
            <a:pPr marL="0" indent="0">
              <a:buNone/>
            </a:pPr>
            <a:r>
              <a:rPr lang="en-IN" sz="1200" dirty="0">
                <a:solidFill>
                  <a:schemeClr val="bg1"/>
                </a:solidFill>
              </a:rPr>
              <a:t>    </a:t>
            </a:r>
            <a:r>
              <a:rPr lang="en-US" sz="1200" b="1" dirty="0">
                <a:solidFill>
                  <a:schemeClr val="bg1"/>
                </a:solidFill>
              </a:rPr>
              <a:t>Insight:</a:t>
            </a:r>
            <a:r>
              <a:rPr lang="en-US" sz="1200" dirty="0">
                <a:solidFill>
                  <a:schemeClr val="bg1"/>
                </a:solidFill>
              </a:rPr>
              <a:t> Evaluates how effectively campaign pages convert visitors into funders.</a:t>
            </a:r>
          </a:p>
        </p:txBody>
      </p:sp>
      <p:sp>
        <p:nvSpPr>
          <p:cNvPr id="7" name="Text Placeholder 6">
            <a:extLst>
              <a:ext uri="{FF2B5EF4-FFF2-40B4-BE49-F238E27FC236}">
                <a16:creationId xmlns:a16="http://schemas.microsoft.com/office/drawing/2014/main" id="{B74126B4-1E6C-4FFF-9282-40E18A85A07F}"/>
              </a:ext>
            </a:extLst>
          </p:cNvPr>
          <p:cNvSpPr>
            <a:spLocks noGrp="1"/>
          </p:cNvSpPr>
          <p:nvPr>
            <p:ph sz="half" idx="1"/>
          </p:nvPr>
        </p:nvSpPr>
        <p:spPr>
          <a:xfrm>
            <a:off x="443365" y="815788"/>
            <a:ext cx="5849859" cy="6042212"/>
          </a:xfrm>
          <a:noFill/>
          <a:ln>
            <a:noFill/>
          </a:ln>
        </p:spPr>
        <p:style>
          <a:lnRef idx="0">
            <a:scrgbClr r="0" g="0" b="0"/>
          </a:lnRef>
          <a:fillRef idx="0">
            <a:scrgbClr r="0" g="0" b="0"/>
          </a:fillRef>
          <a:effectRef idx="0">
            <a:scrgbClr r="0" g="0" b="0"/>
          </a:effectRef>
          <a:fontRef idx="minor">
            <a:schemeClr val="accent5"/>
          </a:fontRef>
        </p:style>
        <p:txBody>
          <a:bodyPr>
            <a:normAutofit/>
          </a:bodyPr>
          <a:lstStyle/>
          <a:p>
            <a:pPr marL="0" indent="0">
              <a:buNone/>
            </a:pPr>
            <a:r>
              <a:rPr lang="en-IN" sz="1400" b="1" dirty="0">
                <a:solidFill>
                  <a:schemeClr val="accent1">
                    <a:lumMod val="20000"/>
                    <a:lumOff val="80000"/>
                  </a:schemeClr>
                </a:solidFill>
                <a:latin typeface="Arial" panose="020B0604020202020204" pitchFamily="34" charset="0"/>
                <a:cs typeface="Arial" panose="020B0604020202020204" pitchFamily="34" charset="0"/>
              </a:rPr>
              <a:t>1. Funding Success Rate</a:t>
            </a:r>
          </a:p>
          <a:p>
            <a:pPr marL="0" indent="0">
              <a:buNone/>
            </a:pPr>
            <a:r>
              <a:rPr lang="en-IN" sz="1400" dirty="0"/>
              <a:t>      </a:t>
            </a:r>
            <a:r>
              <a:rPr lang="en-US" sz="1200" i="1" dirty="0"/>
              <a:t>Formula:</a:t>
            </a:r>
            <a:r>
              <a:rPr lang="en-US" sz="1200" dirty="0"/>
              <a:t> (Successful Projects / Total Projects) × 100</a:t>
            </a:r>
          </a:p>
          <a:p>
            <a:pPr marL="0" indent="0">
              <a:buNone/>
            </a:pPr>
            <a:r>
              <a:rPr lang="en-US" sz="1200" dirty="0"/>
              <a:t>      </a:t>
            </a:r>
            <a:r>
              <a:rPr lang="en-US" sz="1200" b="1" dirty="0"/>
              <a:t>Insight:</a:t>
            </a:r>
            <a:r>
              <a:rPr lang="en-US" sz="1200" dirty="0"/>
              <a:t> Measures how effectively creators meet their funding goals. A low rate may suggest poor project presentation or low backer confidence. </a:t>
            </a:r>
          </a:p>
          <a:p>
            <a:pPr marL="0" indent="0">
              <a:buNone/>
            </a:pPr>
            <a:r>
              <a:rPr lang="en-US" sz="1400" dirty="0"/>
              <a:t> </a:t>
            </a:r>
          </a:p>
          <a:p>
            <a:pPr marL="0" indent="0">
              <a:buNone/>
            </a:pPr>
            <a:r>
              <a:rPr lang="en-US" sz="1400" b="1" dirty="0">
                <a:solidFill>
                  <a:schemeClr val="accent1">
                    <a:lumMod val="20000"/>
                    <a:lumOff val="80000"/>
                  </a:schemeClr>
                </a:solidFill>
                <a:latin typeface="Arial" panose="020B0604020202020204" pitchFamily="34" charset="0"/>
                <a:cs typeface="Arial" panose="020B0604020202020204" pitchFamily="34" charset="0"/>
              </a:rPr>
              <a:t>2. </a:t>
            </a:r>
            <a:r>
              <a:rPr lang="en-IN" sz="1400" b="1" dirty="0">
                <a:solidFill>
                  <a:schemeClr val="accent1">
                    <a:lumMod val="20000"/>
                    <a:lumOff val="80000"/>
                  </a:schemeClr>
                </a:solidFill>
                <a:latin typeface="Arial" panose="020B0604020202020204" pitchFamily="34" charset="0"/>
                <a:cs typeface="Arial" panose="020B0604020202020204" pitchFamily="34" charset="0"/>
              </a:rPr>
              <a:t>Average Pledge Amount</a:t>
            </a:r>
          </a:p>
          <a:p>
            <a:pPr marL="0" indent="0">
              <a:buNone/>
            </a:pPr>
            <a:r>
              <a:rPr lang="en-IN" sz="1600" dirty="0"/>
              <a:t>    </a:t>
            </a:r>
            <a:r>
              <a:rPr lang="en-US" sz="1200" i="1" dirty="0"/>
              <a:t>Formula:</a:t>
            </a:r>
            <a:r>
              <a:rPr lang="en-US" sz="1200" dirty="0"/>
              <a:t> Total Pledged Amount / Number of Backers</a:t>
            </a:r>
          </a:p>
          <a:p>
            <a:pPr marL="0" indent="0">
              <a:buNone/>
            </a:pPr>
            <a:r>
              <a:rPr lang="en-US" sz="1200" dirty="0"/>
              <a:t>    </a:t>
            </a:r>
            <a:r>
              <a:rPr lang="en-US" sz="1200" b="1" dirty="0"/>
              <a:t>Insight:</a:t>
            </a:r>
            <a:r>
              <a:rPr lang="en-US" sz="1200" dirty="0"/>
              <a:t> Helps understand how much each backer contributes on average. A rising value may indicate growing trust or interest in projects.</a:t>
            </a:r>
          </a:p>
          <a:p>
            <a:pPr marL="0" indent="0">
              <a:buNone/>
            </a:pPr>
            <a:endParaRPr lang="en-US" sz="1600" dirty="0"/>
          </a:p>
          <a:p>
            <a:pPr marL="0" indent="0">
              <a:buNone/>
            </a:pPr>
            <a:r>
              <a:rPr lang="en-US" sz="1400" b="1" dirty="0">
                <a:solidFill>
                  <a:schemeClr val="accent1">
                    <a:lumMod val="20000"/>
                    <a:lumOff val="80000"/>
                  </a:schemeClr>
                </a:solidFill>
                <a:latin typeface="Arial" panose="020B0604020202020204" pitchFamily="34" charset="0"/>
                <a:cs typeface="Arial" panose="020B0604020202020204" pitchFamily="34" charset="0"/>
              </a:rPr>
              <a:t>3. </a:t>
            </a:r>
            <a:r>
              <a:rPr lang="en-IN" sz="1400" b="1" dirty="0">
                <a:solidFill>
                  <a:schemeClr val="accent1">
                    <a:lumMod val="20000"/>
                    <a:lumOff val="80000"/>
                  </a:schemeClr>
                </a:solidFill>
                <a:latin typeface="Arial" panose="020B0604020202020204" pitchFamily="34" charset="0"/>
                <a:cs typeface="Arial" panose="020B0604020202020204" pitchFamily="34" charset="0"/>
              </a:rPr>
              <a:t>Total Funds Raised</a:t>
            </a:r>
          </a:p>
          <a:p>
            <a:pPr marL="0" indent="0">
              <a:buNone/>
            </a:pPr>
            <a:r>
              <a:rPr lang="en-IN" sz="1400" dirty="0"/>
              <a:t>     </a:t>
            </a:r>
            <a:r>
              <a:rPr lang="en-US" sz="1200" i="1" dirty="0"/>
              <a:t>Formula:</a:t>
            </a:r>
            <a:r>
              <a:rPr lang="en-US" sz="1200" dirty="0"/>
              <a:t> Sum of all successfully funded project amounts</a:t>
            </a:r>
          </a:p>
          <a:p>
            <a:pPr marL="0" indent="0">
              <a:buNone/>
            </a:pPr>
            <a:r>
              <a:rPr lang="en-US" sz="1200" dirty="0"/>
              <a:t>    </a:t>
            </a:r>
            <a:r>
              <a:rPr lang="en-US" sz="1200" b="1" dirty="0"/>
              <a:t>Insight:</a:t>
            </a:r>
            <a:r>
              <a:rPr lang="en-US" sz="1200" dirty="0"/>
              <a:t> Tracks platform growth and overall user engagement.</a:t>
            </a:r>
          </a:p>
          <a:p>
            <a:pPr marL="0" indent="0">
              <a:buNone/>
            </a:pPr>
            <a:endParaRPr lang="en-US" sz="1200" dirty="0"/>
          </a:p>
          <a:p>
            <a:pPr marL="0" indent="0">
              <a:buNone/>
            </a:pPr>
            <a:r>
              <a:rPr lang="en-US" sz="1400" b="1" dirty="0">
                <a:solidFill>
                  <a:schemeClr val="accent1">
                    <a:lumMod val="20000"/>
                    <a:lumOff val="80000"/>
                  </a:schemeClr>
                </a:solidFill>
                <a:latin typeface="Arial" panose="020B0604020202020204" pitchFamily="34" charset="0"/>
                <a:cs typeface="Arial" panose="020B0604020202020204" pitchFamily="34" charset="0"/>
              </a:rPr>
              <a:t>4. </a:t>
            </a:r>
            <a:r>
              <a:rPr lang="en-IN" sz="1400" b="1" dirty="0">
                <a:solidFill>
                  <a:schemeClr val="accent1">
                    <a:lumMod val="20000"/>
                    <a:lumOff val="80000"/>
                  </a:schemeClr>
                </a:solidFill>
                <a:latin typeface="Arial" panose="020B0604020202020204" pitchFamily="34" charset="0"/>
                <a:cs typeface="Arial" panose="020B0604020202020204" pitchFamily="34" charset="0"/>
              </a:rPr>
              <a:t>Number of Active Backers</a:t>
            </a:r>
          </a:p>
          <a:p>
            <a:pPr marL="0" indent="0">
              <a:buNone/>
            </a:pPr>
            <a:r>
              <a:rPr lang="en-US" sz="1200" dirty="0"/>
              <a:t>    </a:t>
            </a:r>
            <a:r>
              <a:rPr lang="en-US" sz="1200" b="1" dirty="0"/>
              <a:t>Insight:</a:t>
            </a:r>
            <a:r>
              <a:rPr lang="en-US" sz="1200" dirty="0"/>
              <a:t> Indicates community size and user retention. A growing backer base suggests positive platform reputation and performance.</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11F1664-D3A9-AACB-B677-BEA64DC771ED}"/>
              </a:ext>
            </a:extLst>
          </p:cNvPr>
          <p:cNvSpPr>
            <a:spLocks noGrp="1"/>
          </p:cNvSpPr>
          <p:nvPr>
            <p:ph type="title"/>
          </p:nvPr>
        </p:nvSpPr>
        <p:spPr>
          <a:xfrm>
            <a:off x="444500" y="89647"/>
            <a:ext cx="11214100" cy="480131"/>
          </a:xfrm>
        </p:spPr>
        <p:txBody>
          <a:bodyPr/>
          <a:lstStyle/>
          <a:p>
            <a:r>
              <a:rPr lang="en-IN" sz="2800" b="0" u="sng" dirty="0">
                <a:latin typeface="Algerian" panose="04020705040A02060702" pitchFamily="82" charset="0"/>
              </a:rPr>
              <a:t>                     EXCEL DASHBORADS: </a:t>
            </a:r>
          </a:p>
        </p:txBody>
      </p:sp>
      <p:sp>
        <p:nvSpPr>
          <p:cNvPr id="3" name="Slide Number Placeholder 2">
            <a:extLst>
              <a:ext uri="{FF2B5EF4-FFF2-40B4-BE49-F238E27FC236}">
                <a16:creationId xmlns:a16="http://schemas.microsoft.com/office/drawing/2014/main" id="{6E9AB78E-DF5B-0413-AA2E-26395F70D70C}"/>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pic>
        <p:nvPicPr>
          <p:cNvPr id="8" name="Picture 7">
            <a:extLst>
              <a:ext uri="{FF2B5EF4-FFF2-40B4-BE49-F238E27FC236}">
                <a16:creationId xmlns:a16="http://schemas.microsoft.com/office/drawing/2014/main" id="{40FAF339-A85F-8257-0422-B30DA9C56D69}"/>
              </a:ext>
            </a:extLst>
          </p:cNvPr>
          <p:cNvPicPr>
            <a:picLocks noChangeAspect="1"/>
          </p:cNvPicPr>
          <p:nvPr/>
        </p:nvPicPr>
        <p:blipFill>
          <a:blip r:embed="rId2"/>
          <a:stretch>
            <a:fillRect/>
          </a:stretch>
        </p:blipFill>
        <p:spPr>
          <a:xfrm>
            <a:off x="202453" y="641649"/>
            <a:ext cx="6025705" cy="3045309"/>
          </a:xfrm>
          <a:prstGeom prst="rect">
            <a:avLst/>
          </a:prstGeom>
        </p:spPr>
      </p:pic>
      <p:pic>
        <p:nvPicPr>
          <p:cNvPr id="10" name="Picture 9">
            <a:extLst>
              <a:ext uri="{FF2B5EF4-FFF2-40B4-BE49-F238E27FC236}">
                <a16:creationId xmlns:a16="http://schemas.microsoft.com/office/drawing/2014/main" id="{D8E13CEC-E573-76FC-2893-149A45C084C1}"/>
              </a:ext>
            </a:extLst>
          </p:cNvPr>
          <p:cNvPicPr>
            <a:picLocks noChangeAspect="1"/>
          </p:cNvPicPr>
          <p:nvPr/>
        </p:nvPicPr>
        <p:blipFill>
          <a:blip r:embed="rId3"/>
          <a:stretch>
            <a:fillRect/>
          </a:stretch>
        </p:blipFill>
        <p:spPr>
          <a:xfrm>
            <a:off x="5904005" y="3745901"/>
            <a:ext cx="6025705" cy="3045309"/>
          </a:xfrm>
          <a:prstGeom prst="rect">
            <a:avLst/>
          </a:prstGeom>
        </p:spPr>
      </p:pic>
      <p:sp>
        <p:nvSpPr>
          <p:cNvPr id="12" name="Arc 11">
            <a:extLst>
              <a:ext uri="{FF2B5EF4-FFF2-40B4-BE49-F238E27FC236}">
                <a16:creationId xmlns:a16="http://schemas.microsoft.com/office/drawing/2014/main" id="{5B5499EF-BA68-9D01-9929-1DE4DA282EAD}"/>
              </a:ext>
            </a:extLst>
          </p:cNvPr>
          <p:cNvSpPr/>
          <p:nvPr/>
        </p:nvSpPr>
        <p:spPr>
          <a:xfrm>
            <a:off x="9126071" y="2231316"/>
            <a:ext cx="53788"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3867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358A4D-7AEC-4843-3C0D-08F77F5C402B}"/>
              </a:ext>
            </a:extLst>
          </p:cNvPr>
          <p:cNvSpPr>
            <a:spLocks noGrp="1"/>
          </p:cNvSpPr>
          <p:nvPr>
            <p:ph type="title"/>
          </p:nvPr>
        </p:nvSpPr>
        <p:spPr>
          <a:xfrm>
            <a:off x="444500" y="107577"/>
            <a:ext cx="11214100" cy="480131"/>
          </a:xfrm>
        </p:spPr>
        <p:txBody>
          <a:bodyPr/>
          <a:lstStyle/>
          <a:p>
            <a:r>
              <a:rPr lang="en-IN" sz="2800" u="sng" dirty="0">
                <a:latin typeface="Algerian" panose="04020705040A02060702" pitchFamily="82" charset="0"/>
              </a:rPr>
              <a:t>            TABLEAU DASHBORDS</a:t>
            </a:r>
          </a:p>
        </p:txBody>
      </p:sp>
      <p:sp>
        <p:nvSpPr>
          <p:cNvPr id="3" name="Slide Number Placeholder 2">
            <a:extLst>
              <a:ext uri="{FF2B5EF4-FFF2-40B4-BE49-F238E27FC236}">
                <a16:creationId xmlns:a16="http://schemas.microsoft.com/office/drawing/2014/main" id="{C08F02C5-B76E-A9AC-D771-D7E941F32A0A}"/>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pic>
        <p:nvPicPr>
          <p:cNvPr id="6" name="Picture 5">
            <a:extLst>
              <a:ext uri="{FF2B5EF4-FFF2-40B4-BE49-F238E27FC236}">
                <a16:creationId xmlns:a16="http://schemas.microsoft.com/office/drawing/2014/main" id="{6E9BF0E2-3DE8-46C9-1EF0-D9E8936320A1}"/>
              </a:ext>
            </a:extLst>
          </p:cNvPr>
          <p:cNvPicPr>
            <a:picLocks noChangeAspect="1"/>
          </p:cNvPicPr>
          <p:nvPr/>
        </p:nvPicPr>
        <p:blipFill>
          <a:blip r:embed="rId2"/>
          <a:stretch>
            <a:fillRect/>
          </a:stretch>
        </p:blipFill>
        <p:spPr>
          <a:xfrm>
            <a:off x="444500" y="797860"/>
            <a:ext cx="5289176" cy="2770094"/>
          </a:xfrm>
          <a:prstGeom prst="rect">
            <a:avLst/>
          </a:prstGeom>
        </p:spPr>
      </p:pic>
      <p:pic>
        <p:nvPicPr>
          <p:cNvPr id="8" name="Picture 7">
            <a:extLst>
              <a:ext uri="{FF2B5EF4-FFF2-40B4-BE49-F238E27FC236}">
                <a16:creationId xmlns:a16="http://schemas.microsoft.com/office/drawing/2014/main" id="{B2A20EF4-0EC0-1644-B0E4-3B3BAD29BC29}"/>
              </a:ext>
            </a:extLst>
          </p:cNvPr>
          <p:cNvPicPr>
            <a:picLocks noChangeAspect="1"/>
          </p:cNvPicPr>
          <p:nvPr/>
        </p:nvPicPr>
        <p:blipFill>
          <a:blip r:embed="rId3"/>
          <a:stretch>
            <a:fillRect/>
          </a:stretch>
        </p:blipFill>
        <p:spPr>
          <a:xfrm>
            <a:off x="6458326" y="797860"/>
            <a:ext cx="5289176" cy="2770094"/>
          </a:xfrm>
          <a:prstGeom prst="rect">
            <a:avLst/>
          </a:prstGeom>
        </p:spPr>
      </p:pic>
      <p:pic>
        <p:nvPicPr>
          <p:cNvPr id="10" name="Picture 9">
            <a:extLst>
              <a:ext uri="{FF2B5EF4-FFF2-40B4-BE49-F238E27FC236}">
                <a16:creationId xmlns:a16="http://schemas.microsoft.com/office/drawing/2014/main" id="{51FA4C9A-2C5A-88CC-E2D2-35A73E44B821}"/>
              </a:ext>
            </a:extLst>
          </p:cNvPr>
          <p:cNvPicPr>
            <a:picLocks noChangeAspect="1"/>
          </p:cNvPicPr>
          <p:nvPr/>
        </p:nvPicPr>
        <p:blipFill>
          <a:blip r:embed="rId4"/>
          <a:stretch>
            <a:fillRect/>
          </a:stretch>
        </p:blipFill>
        <p:spPr>
          <a:xfrm>
            <a:off x="3648637" y="3778106"/>
            <a:ext cx="5289176" cy="2770095"/>
          </a:xfrm>
          <a:prstGeom prst="rect">
            <a:avLst/>
          </a:prstGeom>
        </p:spPr>
      </p:pic>
    </p:spTree>
    <p:extLst>
      <p:ext uri="{BB962C8B-B14F-4D97-AF65-F5344CB8AC3E}">
        <p14:creationId xmlns:p14="http://schemas.microsoft.com/office/powerpoint/2010/main" val="2265535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852E7-682C-0CA4-2782-92A8D8EDFBFA}"/>
              </a:ext>
            </a:extLst>
          </p:cNvPr>
          <p:cNvSpPr>
            <a:spLocks noGrp="1"/>
          </p:cNvSpPr>
          <p:nvPr>
            <p:ph type="title"/>
          </p:nvPr>
        </p:nvSpPr>
        <p:spPr>
          <a:xfrm>
            <a:off x="444500" y="112619"/>
            <a:ext cx="11214100" cy="480131"/>
          </a:xfrm>
        </p:spPr>
        <p:txBody>
          <a:bodyPr/>
          <a:lstStyle/>
          <a:p>
            <a:r>
              <a:rPr lang="en-IN" sz="2800" b="0" u="sng" dirty="0">
                <a:latin typeface="Algerian" panose="04020705040A02060702" pitchFamily="82" charset="0"/>
              </a:rPr>
              <a:t>                    POWER BI DASHBOARDS: </a:t>
            </a:r>
          </a:p>
        </p:txBody>
      </p:sp>
      <p:sp>
        <p:nvSpPr>
          <p:cNvPr id="3" name="Slide Number Placeholder 2">
            <a:extLst>
              <a:ext uri="{FF2B5EF4-FFF2-40B4-BE49-F238E27FC236}">
                <a16:creationId xmlns:a16="http://schemas.microsoft.com/office/drawing/2014/main" id="{1F31E108-9D6C-DDB9-72EA-BAE74341FD03}"/>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12" name="Picture 11">
            <a:extLst>
              <a:ext uri="{FF2B5EF4-FFF2-40B4-BE49-F238E27FC236}">
                <a16:creationId xmlns:a16="http://schemas.microsoft.com/office/drawing/2014/main" id="{26E03983-B9BD-A2FE-0D62-E569BF4FD034}"/>
              </a:ext>
            </a:extLst>
          </p:cNvPr>
          <p:cNvPicPr>
            <a:picLocks noChangeAspect="1"/>
          </p:cNvPicPr>
          <p:nvPr/>
        </p:nvPicPr>
        <p:blipFill>
          <a:blip r:embed="rId2"/>
          <a:stretch>
            <a:fillRect/>
          </a:stretch>
        </p:blipFill>
        <p:spPr>
          <a:xfrm>
            <a:off x="444500" y="925349"/>
            <a:ext cx="5364629" cy="2770094"/>
          </a:xfrm>
          <a:prstGeom prst="rect">
            <a:avLst/>
          </a:prstGeom>
        </p:spPr>
      </p:pic>
      <p:pic>
        <p:nvPicPr>
          <p:cNvPr id="5" name="Picture 4">
            <a:extLst>
              <a:ext uri="{FF2B5EF4-FFF2-40B4-BE49-F238E27FC236}">
                <a16:creationId xmlns:a16="http://schemas.microsoft.com/office/drawing/2014/main" id="{C64B13C6-05A5-2D38-ABE9-F4138B8CC47C}"/>
              </a:ext>
            </a:extLst>
          </p:cNvPr>
          <p:cNvPicPr>
            <a:picLocks noChangeAspect="1"/>
          </p:cNvPicPr>
          <p:nvPr/>
        </p:nvPicPr>
        <p:blipFill>
          <a:blip r:embed="rId3"/>
          <a:stretch>
            <a:fillRect/>
          </a:stretch>
        </p:blipFill>
        <p:spPr>
          <a:xfrm>
            <a:off x="6382871" y="925348"/>
            <a:ext cx="5364629" cy="2770095"/>
          </a:xfrm>
          <a:prstGeom prst="rect">
            <a:avLst/>
          </a:prstGeom>
        </p:spPr>
      </p:pic>
      <p:pic>
        <p:nvPicPr>
          <p:cNvPr id="7" name="Picture 6">
            <a:extLst>
              <a:ext uri="{FF2B5EF4-FFF2-40B4-BE49-F238E27FC236}">
                <a16:creationId xmlns:a16="http://schemas.microsoft.com/office/drawing/2014/main" id="{412DA082-0285-C084-287D-3CC88E23FC82}"/>
              </a:ext>
            </a:extLst>
          </p:cNvPr>
          <p:cNvPicPr>
            <a:picLocks noChangeAspect="1"/>
          </p:cNvPicPr>
          <p:nvPr/>
        </p:nvPicPr>
        <p:blipFill>
          <a:blip r:embed="rId3"/>
          <a:stretch>
            <a:fillRect/>
          </a:stretch>
        </p:blipFill>
        <p:spPr>
          <a:xfrm>
            <a:off x="3214594" y="3910106"/>
            <a:ext cx="5364629" cy="2770094"/>
          </a:xfrm>
          <a:prstGeom prst="rect">
            <a:avLst/>
          </a:prstGeom>
        </p:spPr>
      </p:pic>
    </p:spTree>
    <p:extLst>
      <p:ext uri="{BB962C8B-B14F-4D97-AF65-F5344CB8AC3E}">
        <p14:creationId xmlns:p14="http://schemas.microsoft.com/office/powerpoint/2010/main" val="170140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861F6-CAE7-380F-E916-78741AB96851}"/>
              </a:ext>
            </a:extLst>
          </p:cNvPr>
          <p:cNvSpPr>
            <a:spLocks noGrp="1"/>
          </p:cNvSpPr>
          <p:nvPr>
            <p:ph type="title"/>
          </p:nvPr>
        </p:nvSpPr>
        <p:spPr>
          <a:xfrm>
            <a:off x="444500" y="542925"/>
            <a:ext cx="11214100" cy="480131"/>
          </a:xfrm>
        </p:spPr>
        <p:txBody>
          <a:bodyPr/>
          <a:lstStyle/>
          <a:p>
            <a:r>
              <a:rPr lang="en-IN" sz="2800" b="0" u="sng" dirty="0">
                <a:latin typeface="Algerian" panose="04020705040A02060702" pitchFamily="82" charset="0"/>
              </a:rPr>
              <a:t>SQL QUERIES OUTPUTS: </a:t>
            </a:r>
          </a:p>
        </p:txBody>
      </p:sp>
      <p:sp>
        <p:nvSpPr>
          <p:cNvPr id="3" name="Slide Number Placeholder 2">
            <a:extLst>
              <a:ext uri="{FF2B5EF4-FFF2-40B4-BE49-F238E27FC236}">
                <a16:creationId xmlns:a16="http://schemas.microsoft.com/office/drawing/2014/main" id="{9A94DBED-FDF6-D5BD-153C-B8CE63FF3689}"/>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5" name="Picture 4">
            <a:extLst>
              <a:ext uri="{FF2B5EF4-FFF2-40B4-BE49-F238E27FC236}">
                <a16:creationId xmlns:a16="http://schemas.microsoft.com/office/drawing/2014/main" id="{7E91939A-9FA9-E8CD-441C-5E0FC5887F59}"/>
              </a:ext>
            </a:extLst>
          </p:cNvPr>
          <p:cNvPicPr>
            <a:picLocks noChangeAspect="1"/>
          </p:cNvPicPr>
          <p:nvPr/>
        </p:nvPicPr>
        <p:blipFill>
          <a:blip r:embed="rId2"/>
          <a:stretch>
            <a:fillRect/>
          </a:stretch>
        </p:blipFill>
        <p:spPr>
          <a:xfrm>
            <a:off x="184570" y="1305673"/>
            <a:ext cx="4686954" cy="1324160"/>
          </a:xfrm>
          <a:prstGeom prst="rect">
            <a:avLst/>
          </a:prstGeom>
        </p:spPr>
      </p:pic>
      <p:pic>
        <p:nvPicPr>
          <p:cNvPr id="7" name="Picture 6">
            <a:extLst>
              <a:ext uri="{FF2B5EF4-FFF2-40B4-BE49-F238E27FC236}">
                <a16:creationId xmlns:a16="http://schemas.microsoft.com/office/drawing/2014/main" id="{B5C6DFD6-FBDA-E85F-9DD1-324DAF3DC8DB}"/>
              </a:ext>
            </a:extLst>
          </p:cNvPr>
          <p:cNvPicPr>
            <a:picLocks noChangeAspect="1"/>
          </p:cNvPicPr>
          <p:nvPr/>
        </p:nvPicPr>
        <p:blipFill>
          <a:blip r:embed="rId3"/>
          <a:srcRect t="12433"/>
          <a:stretch>
            <a:fillRect/>
          </a:stretch>
        </p:blipFill>
        <p:spPr>
          <a:xfrm>
            <a:off x="1108104" y="3657600"/>
            <a:ext cx="2248214" cy="1609982"/>
          </a:xfrm>
          <a:prstGeom prst="rect">
            <a:avLst/>
          </a:prstGeom>
        </p:spPr>
      </p:pic>
      <p:sp>
        <p:nvSpPr>
          <p:cNvPr id="8" name="Arrow: Down 7">
            <a:extLst>
              <a:ext uri="{FF2B5EF4-FFF2-40B4-BE49-F238E27FC236}">
                <a16:creationId xmlns:a16="http://schemas.microsoft.com/office/drawing/2014/main" id="{6CA2D56E-5A06-6C1B-338B-B3635B126CB8}"/>
              </a:ext>
            </a:extLst>
          </p:cNvPr>
          <p:cNvSpPr/>
          <p:nvPr/>
        </p:nvSpPr>
        <p:spPr>
          <a:xfrm>
            <a:off x="1989895" y="2772728"/>
            <a:ext cx="484632" cy="7336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BDC6BA38-8A6C-BFC6-CB6F-DB474F86A308}"/>
              </a:ext>
            </a:extLst>
          </p:cNvPr>
          <p:cNvPicPr>
            <a:picLocks noChangeAspect="1"/>
          </p:cNvPicPr>
          <p:nvPr/>
        </p:nvPicPr>
        <p:blipFill>
          <a:blip r:embed="rId4"/>
          <a:stretch>
            <a:fillRect/>
          </a:stretch>
        </p:blipFill>
        <p:spPr>
          <a:xfrm>
            <a:off x="7536565" y="1305673"/>
            <a:ext cx="4134427" cy="1467055"/>
          </a:xfrm>
          <a:prstGeom prst="rect">
            <a:avLst/>
          </a:prstGeom>
        </p:spPr>
      </p:pic>
      <p:pic>
        <p:nvPicPr>
          <p:cNvPr id="12" name="Picture 11">
            <a:extLst>
              <a:ext uri="{FF2B5EF4-FFF2-40B4-BE49-F238E27FC236}">
                <a16:creationId xmlns:a16="http://schemas.microsoft.com/office/drawing/2014/main" id="{B7C75233-007B-35D0-2AA4-0F8A687B84BD}"/>
              </a:ext>
            </a:extLst>
          </p:cNvPr>
          <p:cNvPicPr>
            <a:picLocks noChangeAspect="1"/>
          </p:cNvPicPr>
          <p:nvPr/>
        </p:nvPicPr>
        <p:blipFill>
          <a:blip r:embed="rId5"/>
          <a:srcRect t="6441"/>
          <a:stretch>
            <a:fillRect/>
          </a:stretch>
        </p:blipFill>
        <p:spPr>
          <a:xfrm>
            <a:off x="6051550" y="3176139"/>
            <a:ext cx="2219635" cy="2572903"/>
          </a:xfrm>
          <a:prstGeom prst="rect">
            <a:avLst/>
          </a:prstGeom>
        </p:spPr>
      </p:pic>
      <p:pic>
        <p:nvPicPr>
          <p:cNvPr id="16" name="Picture 15">
            <a:extLst>
              <a:ext uri="{FF2B5EF4-FFF2-40B4-BE49-F238E27FC236}">
                <a16:creationId xmlns:a16="http://schemas.microsoft.com/office/drawing/2014/main" id="{451BB7F6-2D67-90D9-8697-89317EBDB1F6}"/>
              </a:ext>
            </a:extLst>
          </p:cNvPr>
          <p:cNvPicPr>
            <a:picLocks noChangeAspect="1"/>
          </p:cNvPicPr>
          <p:nvPr/>
        </p:nvPicPr>
        <p:blipFill>
          <a:blip r:embed="rId6"/>
          <a:srcRect l="83491" t="-12499" b="-1"/>
          <a:stretch>
            <a:fillRect/>
          </a:stretch>
        </p:blipFill>
        <p:spPr>
          <a:xfrm>
            <a:off x="8528935" y="3956667"/>
            <a:ext cx="1440565" cy="257211"/>
          </a:xfrm>
          <a:prstGeom prst="rect">
            <a:avLst/>
          </a:prstGeom>
        </p:spPr>
      </p:pic>
      <p:sp>
        <p:nvSpPr>
          <p:cNvPr id="17" name="Arrow: Bent 16">
            <a:extLst>
              <a:ext uri="{FF2B5EF4-FFF2-40B4-BE49-F238E27FC236}">
                <a16:creationId xmlns:a16="http://schemas.microsoft.com/office/drawing/2014/main" id="{A6DF9218-12E3-3450-C1F7-5F8F5C050C85}"/>
              </a:ext>
            </a:extLst>
          </p:cNvPr>
          <p:cNvSpPr/>
          <p:nvPr/>
        </p:nvSpPr>
        <p:spPr>
          <a:xfrm rot="10800000">
            <a:off x="8736102" y="3049887"/>
            <a:ext cx="813816" cy="868680"/>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816103123"/>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151</TotalTime>
  <Words>602</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Bahnschrift SemiBold</vt:lpstr>
      <vt:lpstr>Calibri</vt:lpstr>
      <vt:lpstr>Trade Gothic LT Pro</vt:lpstr>
      <vt:lpstr>Trebuchet MS</vt:lpstr>
      <vt:lpstr>Office Theme</vt:lpstr>
      <vt:lpstr>PowerPoint Presentation</vt:lpstr>
      <vt:lpstr>Team Members</vt:lpstr>
      <vt:lpstr>PowerPoint Presentation</vt:lpstr>
      <vt:lpstr>                         Introduction of kickstarter</vt:lpstr>
      <vt:lpstr>                  Key Performance Indicators (KPIs):</vt:lpstr>
      <vt:lpstr>                     EXCEL DASHBORADS: </vt:lpstr>
      <vt:lpstr>            TABLEAU DASHBORDS</vt:lpstr>
      <vt:lpstr>                    POWER BI DASHBOARDS: </vt:lpstr>
      <vt:lpstr>SQL QUERIES OUTPUTS: </vt:lpstr>
      <vt:lpstr>SQL QUESRIES OUTPUTS CONT.:</vt:lpstr>
      <vt:lpstr>SQL QUESRIES OUTPUTS CONT.:</vt:lpstr>
      <vt:lpstr>SQL QUERIES OUTPUTS CONT.:</vt:lpstr>
      <vt:lpstr>SQL QUERIES OUTPUTS CONT.:</vt:lpstr>
      <vt:lpstr>SQL QUESRIES OUTPUTS CONT.: </vt:lpstr>
      <vt:lpstr>        Project Summary: </vt:lpstr>
      <vt:lpstr>                      Key Learnings:</vt:lpstr>
      <vt:lpstr>  Thank You From        Group 01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KAJOL CHAKRABORTY</dc:creator>
  <cp:lastModifiedBy>KAJOL CHAKRABORTY</cp:lastModifiedBy>
  <cp:revision>1</cp:revision>
  <dcterms:created xsi:type="dcterms:W3CDTF">2025-07-13T13:19:55Z</dcterms:created>
  <dcterms:modified xsi:type="dcterms:W3CDTF">2025-07-13T15:53:05Z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