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56" r:id="rId3"/>
    <p:sldId id="257" r:id="rId4"/>
    <p:sldId id="258" r:id="rId5"/>
    <p:sldId id="259" r:id="rId6"/>
    <p:sldId id="260" r:id="rId7"/>
    <p:sldId id="261" r:id="rId8"/>
    <p:sldId id="264" r:id="rId9"/>
    <p:sldId id="263"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139A-C7C1-6437-55BE-665BF98175CA}"/>
              </a:ext>
            </a:extLst>
          </p:cNvPr>
          <p:cNvSpPr>
            <a:spLocks noGrp="1"/>
          </p:cNvSpPr>
          <p:nvPr>
            <p:ph type="title"/>
          </p:nvPr>
        </p:nvSpPr>
        <p:spPr>
          <a:xfrm>
            <a:off x="1606499" y="1504950"/>
            <a:ext cx="5931002" cy="430887"/>
          </a:xfrm>
        </p:spPr>
        <p:txBody>
          <a:bodyPr/>
          <a:lstStyle/>
          <a:p>
            <a:r>
              <a:rPr lang="en-US" sz="2800" b="1" dirty="0">
                <a:latin typeface="Times New Roman" panose="02020603050405020304" pitchFamily="18" charset="0"/>
                <a:cs typeface="Times New Roman" panose="02020603050405020304" pitchFamily="18" charset="0"/>
              </a:rPr>
              <a:t>Pic2Plate</a:t>
            </a:r>
            <a:r>
              <a:rPr lang="en-US" sz="2800" dirty="0">
                <a:latin typeface="Times New Roman" panose="02020603050405020304" pitchFamily="18" charset="0"/>
                <a:cs typeface="Times New Roman" panose="02020603050405020304" pitchFamily="18" charset="0"/>
              </a:rPr>
              <a:t>: "Turn Pictures into Plates"</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E5E8AF-CAE6-6121-EF0D-148F47B1D40A}"/>
              </a:ext>
            </a:extLst>
          </p:cNvPr>
          <p:cNvSpPr txBox="1"/>
          <p:nvPr/>
        </p:nvSpPr>
        <p:spPr>
          <a:xfrm>
            <a:off x="381000" y="2571750"/>
            <a:ext cx="3276600" cy="1200329"/>
          </a:xfrm>
          <a:prstGeom prst="rect">
            <a:avLst/>
          </a:prstGeom>
          <a:noFill/>
        </p:spPr>
        <p:txBody>
          <a:bodyPr wrap="square" rtlCol="0">
            <a:spAutoFit/>
          </a:bodyPr>
          <a:lstStyle/>
          <a:p>
            <a:r>
              <a:rPr lang="en-IN" dirty="0"/>
              <a:t>By :</a:t>
            </a:r>
          </a:p>
          <a:p>
            <a:r>
              <a:rPr lang="en-IN" dirty="0"/>
              <a:t>Harikrushna Chauhan</a:t>
            </a:r>
          </a:p>
          <a:p>
            <a:endParaRPr lang="en-IN" dirty="0"/>
          </a:p>
          <a:p>
            <a:r>
              <a:rPr lang="en-IN" dirty="0"/>
              <a:t>Enno: 2203396160046</a:t>
            </a:r>
          </a:p>
        </p:txBody>
      </p:sp>
      <p:sp>
        <p:nvSpPr>
          <p:cNvPr id="4" name="TextBox 3">
            <a:extLst>
              <a:ext uri="{FF2B5EF4-FFF2-40B4-BE49-F238E27FC236}">
                <a16:creationId xmlns:a16="http://schemas.microsoft.com/office/drawing/2014/main" id="{7BB2EC22-99D9-439D-AF4E-8F85CB8E092E}"/>
              </a:ext>
            </a:extLst>
          </p:cNvPr>
          <p:cNvSpPr txBox="1"/>
          <p:nvPr/>
        </p:nvSpPr>
        <p:spPr>
          <a:xfrm>
            <a:off x="6096000" y="2800350"/>
            <a:ext cx="2667000" cy="646331"/>
          </a:xfrm>
          <a:prstGeom prst="rect">
            <a:avLst/>
          </a:prstGeom>
          <a:noFill/>
        </p:spPr>
        <p:txBody>
          <a:bodyPr wrap="square" rtlCol="0">
            <a:spAutoFit/>
          </a:bodyPr>
          <a:lstStyle/>
          <a:p>
            <a:r>
              <a:rPr lang="en-IN" dirty="0"/>
              <a:t>Guided by: </a:t>
            </a:r>
          </a:p>
          <a:p>
            <a:r>
              <a:rPr lang="en-IN" dirty="0"/>
              <a:t>Prof. Parth K Sharma</a:t>
            </a:r>
          </a:p>
        </p:txBody>
      </p:sp>
    </p:spTree>
    <p:extLst>
      <p:ext uri="{BB962C8B-B14F-4D97-AF65-F5344CB8AC3E}">
        <p14:creationId xmlns:p14="http://schemas.microsoft.com/office/powerpoint/2010/main" val="30780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325572" cy="4135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9073D091-CBA7-6452-9F39-81ACDB2C83B5}"/>
              </a:ext>
            </a:extLst>
          </p:cNvPr>
          <p:cNvSpPr txBox="1"/>
          <p:nvPr/>
        </p:nvSpPr>
        <p:spPr>
          <a:xfrm>
            <a:off x="179628" y="1602254"/>
            <a:ext cx="865957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today's fast-paced world, many people struggle with deciding what to cook, especially when they have a limited number of ingredients at hand. Identifying ingredients and finding suitable recipes can be a time-consuming and daunting task, particularly for those with limited culinary experience.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4" name="TextBox 3">
            <a:extLst>
              <a:ext uri="{FF2B5EF4-FFF2-40B4-BE49-F238E27FC236}">
                <a16:creationId xmlns:a16="http://schemas.microsoft.com/office/drawing/2014/main" id="{0E1B47D0-5DB7-9E37-A432-EF99B578B5EA}"/>
              </a:ext>
            </a:extLst>
          </p:cNvPr>
          <p:cNvSpPr txBox="1"/>
          <p:nvPr/>
        </p:nvSpPr>
        <p:spPr>
          <a:xfrm>
            <a:off x="354050" y="1428750"/>
            <a:ext cx="8524850" cy="317009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goal of this project is to develop a solution that simplifies meal preparation by leveraging image recognition technology to identify ingredients from images and recommend recipes based on the detected ingredients. This tool aims to reduce food waste, save time, and help users make the most out of the ingredients they have available, ultimately making cooking more accessible and enjoyable.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85A14FAB-F183-D8A9-8864-3139086139F4}"/>
              </a:ext>
            </a:extLst>
          </p:cNvPr>
          <p:cNvSpPr txBox="1"/>
          <p:nvPr/>
        </p:nvSpPr>
        <p:spPr>
          <a:xfrm>
            <a:off x="234188" y="1074556"/>
            <a:ext cx="8675624" cy="3754874"/>
          </a:xfrm>
          <a:prstGeom prst="rect">
            <a:avLst/>
          </a:prstGeom>
          <a:noFill/>
        </p:spPr>
        <p:txBody>
          <a:bodyPr wrap="square" rtlCol="0">
            <a:spAutoFit/>
          </a:bodyPr>
          <a:lstStyle/>
          <a:p>
            <a:r>
              <a:rPr lang="en-US" sz="1400" b="1" dirty="0"/>
              <a:t>1. Ingredient Identification:</a:t>
            </a:r>
            <a:endParaRPr lang="en-US" sz="1400" dirty="0"/>
          </a:p>
          <a:p>
            <a:pPr>
              <a:buFont typeface="Arial" panose="020B0604020202020204" pitchFamily="34" charset="0"/>
              <a:buChar char="•"/>
            </a:pPr>
            <a:r>
              <a:rPr lang="en-US" sz="1400" b="1" dirty="0"/>
              <a:t>Image Upload</a:t>
            </a:r>
            <a:r>
              <a:rPr lang="en-US" sz="1400" dirty="0"/>
              <a:t>: Users can upload images of their ingredients using their device’s camera or from their gallery.</a:t>
            </a:r>
          </a:p>
          <a:p>
            <a:pPr>
              <a:buFont typeface="Arial" panose="020B0604020202020204" pitchFamily="34" charset="0"/>
              <a:buChar char="•"/>
            </a:pPr>
            <a:r>
              <a:rPr lang="en-US" sz="1400" b="1" dirty="0"/>
              <a:t>Ingredient Detection</a:t>
            </a:r>
            <a:r>
              <a:rPr lang="en-US" sz="1400" dirty="0"/>
              <a:t>: The system accurately detects and identifies multiple ingredients within the uploaded image using advanced image recognition models.</a:t>
            </a:r>
          </a:p>
          <a:p>
            <a:r>
              <a:rPr lang="en-US" sz="1400" b="1" dirty="0"/>
              <a:t>2. Recipe Recommendation:</a:t>
            </a:r>
            <a:endParaRPr lang="en-US" sz="1400" dirty="0"/>
          </a:p>
          <a:p>
            <a:pPr>
              <a:buFont typeface="Arial" panose="020B0604020202020204" pitchFamily="34" charset="0"/>
              <a:buChar char="•"/>
            </a:pPr>
            <a:r>
              <a:rPr lang="en-US" sz="1400" b="1" dirty="0"/>
              <a:t>Recipe Matching</a:t>
            </a:r>
            <a:r>
              <a:rPr lang="en-US" sz="1400" dirty="0"/>
              <a:t>: The system matches detected ingredients with a database of recipes and suggests dishes that can be prepared using the available ingredients.</a:t>
            </a:r>
          </a:p>
          <a:p>
            <a:pPr>
              <a:buFont typeface="Arial" panose="020B0604020202020204" pitchFamily="34" charset="0"/>
              <a:buChar char="•"/>
            </a:pPr>
            <a:r>
              <a:rPr lang="en-US" sz="1400" b="1" dirty="0"/>
              <a:t>Flexible Suggestions</a:t>
            </a:r>
            <a:r>
              <a:rPr lang="en-US" sz="1400" dirty="0"/>
              <a:t>: Provides recipe suggestions even if not all required ingredients are present, offering alternatives or modifications.</a:t>
            </a:r>
          </a:p>
          <a:p>
            <a:r>
              <a:rPr lang="en-US" sz="1400" b="1" dirty="0"/>
              <a:t>3. User-Friendly Interface:</a:t>
            </a:r>
            <a:endParaRPr lang="en-US" sz="1400" dirty="0"/>
          </a:p>
          <a:p>
            <a:pPr>
              <a:buFont typeface="Arial" panose="020B0604020202020204" pitchFamily="34" charset="0"/>
              <a:buChar char="•"/>
            </a:pPr>
            <a:r>
              <a:rPr lang="en-US" sz="1400" b="1" dirty="0"/>
              <a:t>Simple Navigation</a:t>
            </a:r>
            <a:r>
              <a:rPr lang="en-US" sz="1400" dirty="0"/>
              <a:t>: Intuitive interface for easy navigation and use, suitable for users of all technical backgrounds.</a:t>
            </a:r>
          </a:p>
          <a:p>
            <a:r>
              <a:rPr lang="en-US" sz="1400" b="1" dirty="0"/>
              <a:t>4. Additional Features:</a:t>
            </a:r>
            <a:endParaRPr lang="en-US" sz="1400" dirty="0"/>
          </a:p>
          <a:p>
            <a:pPr>
              <a:buFont typeface="Arial" panose="020B0604020202020204" pitchFamily="34" charset="0"/>
              <a:buChar char="•"/>
            </a:pPr>
            <a:r>
              <a:rPr lang="en-US" sz="1400" b="1" dirty="0"/>
              <a:t>Ingredient Substitution</a:t>
            </a:r>
            <a:r>
              <a:rPr lang="en-US" sz="1400" dirty="0"/>
              <a:t>: Suggests alternative ingredients if certain items are not available or if users have dietary restrictions.</a:t>
            </a:r>
          </a:p>
          <a:p>
            <a:pPr>
              <a:buFont typeface="Arial" panose="020B0604020202020204" pitchFamily="34" charset="0"/>
              <a:buChar char="•"/>
            </a:pPr>
            <a:r>
              <a:rPr lang="en-US" sz="1400" b="1" dirty="0"/>
              <a:t>Favorites and History</a:t>
            </a:r>
            <a:r>
              <a:rPr lang="en-US" sz="1400" dirty="0"/>
              <a:t>: Users can save favorite recipes and access their search history for future reference.</a:t>
            </a:r>
          </a:p>
          <a:p>
            <a:pPr>
              <a:buFont typeface="Arial" panose="020B0604020202020204" pitchFamily="34" charset="0"/>
              <a:buChar char="•"/>
            </a:pPr>
            <a:r>
              <a:rPr lang="en-US" sz="1400" b="1" dirty="0"/>
              <a:t>Customization</a:t>
            </a:r>
            <a:r>
              <a:rPr lang="en-US" sz="1400" dirty="0"/>
              <a:t>: Users can customize recipes according to their preferences and save personalized versions.</a:t>
            </a:r>
          </a:p>
          <a:p>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pic>
        <p:nvPicPr>
          <p:cNvPr id="7" name="Picture 6">
            <a:extLst>
              <a:ext uri="{FF2B5EF4-FFF2-40B4-BE49-F238E27FC236}">
                <a16:creationId xmlns:a16="http://schemas.microsoft.com/office/drawing/2014/main" id="{4EDF0227-1061-2F59-D2CB-E24546571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875" y="743914"/>
            <a:ext cx="5580250" cy="39748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sp>
        <p:nvSpPr>
          <p:cNvPr id="3" name="TextBox 2">
            <a:extLst>
              <a:ext uri="{FF2B5EF4-FFF2-40B4-BE49-F238E27FC236}">
                <a16:creationId xmlns:a16="http://schemas.microsoft.com/office/drawing/2014/main" id="{0C32261D-03A8-123B-93DC-A8BB9FCEC064}"/>
              </a:ext>
            </a:extLst>
          </p:cNvPr>
          <p:cNvSpPr txBox="1"/>
          <p:nvPr/>
        </p:nvSpPr>
        <p:spPr>
          <a:xfrm>
            <a:off x="248513" y="971550"/>
            <a:ext cx="8590687" cy="37338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EABA24C4-C799-6000-1EFD-53EF0505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798" y="971550"/>
            <a:ext cx="2996404" cy="38526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5C18B3FD-85ED-9E8F-7D10-1189EB659588}"/>
              </a:ext>
            </a:extLst>
          </p:cNvPr>
          <p:cNvSpPr txBox="1"/>
          <p:nvPr/>
        </p:nvSpPr>
        <p:spPr>
          <a:xfrm>
            <a:off x="211216" y="782951"/>
            <a:ext cx="8601964" cy="403187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Language :</a:t>
            </a:r>
            <a:r>
              <a:rPr lang="en-US" sz="1600" dirty="0">
                <a:latin typeface="Times New Roman" panose="02020603050405020304" pitchFamily="18" charset="0"/>
                <a:cs typeface="Times New Roman" panose="02020603050405020304" pitchFamily="18" charset="0"/>
              </a:rPr>
              <a:t> Python (Programming Language)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Modules Used:</a:t>
            </a:r>
          </a:p>
          <a:p>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Numpy</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Scipy</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Matplotlib</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torch==0.4.1</a:t>
            </a: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torchvision</a:t>
            </a:r>
            <a:r>
              <a:rPr lang="en-IN" sz="1600" dirty="0">
                <a:latin typeface="Times New Roman" panose="02020603050405020304" pitchFamily="18" charset="0"/>
                <a:cs typeface="Times New Roman" panose="02020603050405020304" pitchFamily="18" charset="0"/>
              </a:rPr>
              <a:t>==0.2.1</a:t>
            </a: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Nltk</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Pillow</a:t>
            </a: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Tqdm</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Lmdb</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Tensorflow</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tensorboardX</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Streamlit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3F40-A932-6222-B25E-78E53988890A}"/>
              </a:ext>
            </a:extLst>
          </p:cNvPr>
          <p:cNvSpPr>
            <a:spLocks noGrp="1"/>
          </p:cNvSpPr>
          <p:nvPr>
            <p:ph type="title"/>
          </p:nvPr>
        </p:nvSpPr>
        <p:spPr>
          <a:xfrm>
            <a:off x="241198" y="330834"/>
            <a:ext cx="8661603" cy="400110"/>
          </a:xfrm>
        </p:spPr>
        <p:txBody>
          <a:bodyPr/>
          <a:lstStyle/>
          <a:p>
            <a:r>
              <a:rPr lang="en-IN" dirty="0"/>
              <a:t>Future Scope</a:t>
            </a:r>
          </a:p>
        </p:txBody>
      </p:sp>
      <p:sp>
        <p:nvSpPr>
          <p:cNvPr id="3" name="TextBox 2">
            <a:extLst>
              <a:ext uri="{FF2B5EF4-FFF2-40B4-BE49-F238E27FC236}">
                <a16:creationId xmlns:a16="http://schemas.microsoft.com/office/drawing/2014/main" id="{553F3D51-4D98-806D-E3B7-EBEDD36268DF}"/>
              </a:ext>
            </a:extLst>
          </p:cNvPr>
          <p:cNvSpPr txBox="1"/>
          <p:nvPr/>
        </p:nvSpPr>
        <p:spPr>
          <a:xfrm>
            <a:off x="241197" y="819150"/>
            <a:ext cx="8661603" cy="4278094"/>
          </a:xfrm>
          <a:prstGeom prst="rect">
            <a:avLst/>
          </a:prstGeom>
          <a:noFill/>
        </p:spPr>
        <p:txBody>
          <a:bodyPr wrap="square" rtlCol="0">
            <a:spAutoFit/>
          </a:bodyPr>
          <a:lstStyle/>
          <a:p>
            <a:r>
              <a:rPr lang="en-US" sz="1600" b="1" dirty="0"/>
              <a:t>1. Integration with Smart Kitchen Devices:</a:t>
            </a:r>
            <a:endParaRPr lang="en-US" sz="1600" dirty="0"/>
          </a:p>
          <a:p>
            <a:pPr>
              <a:buFont typeface="Arial" panose="020B0604020202020204" pitchFamily="34" charset="0"/>
              <a:buChar char="•"/>
            </a:pPr>
            <a:r>
              <a:rPr lang="en-US" sz="1600" b="1" dirty="0"/>
              <a:t>Smart Appliances:</a:t>
            </a:r>
            <a:r>
              <a:rPr lang="en-US" sz="1600" dirty="0"/>
              <a:t> Integrate with smart kitchen appliances (e.g., smart ovens, refrigerators) for automated cooking assistance.</a:t>
            </a:r>
          </a:p>
          <a:p>
            <a:pPr>
              <a:buFont typeface="Arial" panose="020B0604020202020204" pitchFamily="34" charset="0"/>
              <a:buChar char="•"/>
            </a:pPr>
            <a:r>
              <a:rPr lang="en-US" sz="1600" b="1" dirty="0"/>
              <a:t>IoT Integration:</a:t>
            </a:r>
            <a:r>
              <a:rPr lang="en-US" sz="1600" dirty="0"/>
              <a:t> Use IoT sensors to automatically detect ingredients in the fridge or pantry.</a:t>
            </a:r>
          </a:p>
          <a:p>
            <a:r>
              <a:rPr lang="en-US" sz="1600" b="1" dirty="0"/>
              <a:t>2. Enhanced User Experience:</a:t>
            </a:r>
            <a:endParaRPr lang="en-US" sz="1600" dirty="0"/>
          </a:p>
          <a:p>
            <a:pPr>
              <a:buFont typeface="Arial" panose="020B0604020202020204" pitchFamily="34" charset="0"/>
              <a:buChar char="•"/>
            </a:pPr>
            <a:r>
              <a:rPr lang="en-US" sz="1600" b="1" dirty="0"/>
              <a:t>Voice Assistants:</a:t>
            </a:r>
            <a:r>
              <a:rPr lang="en-US" sz="1600" dirty="0"/>
              <a:t> Integrate with voice assistants (e.g., Amazon Alexa, Google Assistant) for hands-free operation.</a:t>
            </a:r>
          </a:p>
          <a:p>
            <a:pPr>
              <a:buFont typeface="Arial" panose="020B0604020202020204" pitchFamily="34" charset="0"/>
              <a:buChar char="•"/>
            </a:pPr>
            <a:r>
              <a:rPr lang="en-US" sz="1600" b="1" dirty="0"/>
              <a:t>Augmented Reality (AR):</a:t>
            </a:r>
            <a:r>
              <a:rPr lang="en-US" sz="1600" dirty="0"/>
              <a:t> Use AR to provide step-by-step cooking instructions overlayed on the user's view.</a:t>
            </a:r>
          </a:p>
          <a:p>
            <a:pPr>
              <a:buFont typeface="Arial" panose="020B0604020202020204" pitchFamily="34" charset="0"/>
              <a:buChar char="•"/>
            </a:pPr>
            <a:r>
              <a:rPr lang="en-US" sz="1600" b="1" dirty="0"/>
              <a:t>Social Features:</a:t>
            </a:r>
            <a:r>
              <a:rPr lang="en-US" sz="1600" dirty="0"/>
              <a:t> Enhance social features, such as sharing recipes, cooking tips, and experiences within a community.</a:t>
            </a:r>
            <a:endParaRPr lang="en-IN" sz="1600" dirty="0">
              <a:latin typeface="Times New Roman" panose="02020603050405020304" pitchFamily="18" charset="0"/>
              <a:cs typeface="Times New Roman" panose="02020603050405020304" pitchFamily="18" charset="0"/>
            </a:endParaRPr>
          </a:p>
          <a:p>
            <a:r>
              <a:rPr lang="en-US" sz="1600" b="1" dirty="0"/>
              <a:t>3.Integration with Health and Fitness Apps:</a:t>
            </a:r>
            <a:endParaRPr lang="en-US" sz="1600" dirty="0"/>
          </a:p>
          <a:p>
            <a:pPr>
              <a:buFont typeface="Arial" panose="020B0604020202020204" pitchFamily="34" charset="0"/>
              <a:buChar char="•"/>
            </a:pPr>
            <a:r>
              <a:rPr lang="en-US" sz="1600" b="1" dirty="0"/>
              <a:t>Diet Tracking:</a:t>
            </a:r>
            <a:r>
              <a:rPr lang="en-US" sz="1600" dirty="0"/>
              <a:t> Integrate with diet and fitness apps to track calorie intake and nutritional information automatically.</a:t>
            </a:r>
          </a:p>
          <a:p>
            <a:pPr>
              <a:buFont typeface="Arial" panose="020B0604020202020204" pitchFamily="34" charset="0"/>
              <a:buChar char="•"/>
            </a:pPr>
            <a:r>
              <a:rPr lang="en-US" sz="1600" b="1" dirty="0"/>
              <a:t>Health Goals:</a:t>
            </a:r>
            <a:r>
              <a:rPr lang="en-US" sz="1600" dirty="0"/>
              <a:t> Provide recipe recommendations based on health goals such as weight loss, muscle gain, or specific nutrient requirements.</a:t>
            </a:r>
          </a:p>
          <a:p>
            <a:endParaRPr lang="en-US" sz="1600" dirty="0"/>
          </a:p>
        </p:txBody>
      </p:sp>
    </p:spTree>
    <p:extLst>
      <p:ext uri="{BB962C8B-B14F-4D97-AF65-F5344CB8AC3E}">
        <p14:creationId xmlns:p14="http://schemas.microsoft.com/office/powerpoint/2010/main" val="310663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AD6A49FE-7CF3-FBAC-53A3-03B20BC51BA6}"/>
              </a:ext>
            </a:extLst>
          </p:cNvPr>
          <p:cNvSpPr txBox="1"/>
          <p:nvPr/>
        </p:nvSpPr>
        <p:spPr>
          <a:xfrm>
            <a:off x="373566" y="863590"/>
            <a:ext cx="8382000" cy="3416320"/>
          </a:xfrm>
          <a:prstGeom prst="rect">
            <a:avLst/>
          </a:prstGeom>
          <a:noFill/>
        </p:spPr>
        <p:txBody>
          <a:bodyPr wrap="square" rtlCol="0">
            <a:spAutoFit/>
          </a:bodyPr>
          <a:lstStyle/>
          <a:p>
            <a:r>
              <a:rPr lang="en-US" dirty="0"/>
              <a:t>The AI-powered recipe recommendation system represents a significant step forward in leveraging technology to enhance everyday cooking experiences. By integrating advanced image recognition and machine learning technologies, this project addresses the common challenge of deciding what to cook with available ingredients, offering a seamless and user-friendly solution.</a:t>
            </a:r>
          </a:p>
          <a:p>
            <a:endParaRPr lang="en-US" dirty="0">
              <a:latin typeface="Times New Roman" panose="02020603050405020304" pitchFamily="18" charset="0"/>
              <a:cs typeface="Times New Roman" panose="02020603050405020304" pitchFamily="18" charset="0"/>
            </a:endParaRPr>
          </a:p>
          <a:p>
            <a:r>
              <a:rPr lang="en-US" dirty="0"/>
              <a:t>the AI-powered recipe recommendation system successfully combines technology and culinary arts to create a valuable tool for home cooks. It simplifies the cooking decision process, encourages creativity in the kitchen, and supports healthier and more sustainable eating habits. With continuous innovation and user-centric enhancements, this project has the potential to become an indispensable part of daily life for people around the world.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641</Words>
  <Application>Microsoft Office PowerPoint</Application>
  <PresentationFormat>On-screen Show (16:9)</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Pic2Plate: "Turn Pictures into Plates"</vt:lpstr>
      <vt:lpstr>Problem Statement</vt:lpstr>
      <vt:lpstr>Unique Idea Brief (Solution)</vt:lpstr>
      <vt:lpstr>Features Offered</vt:lpstr>
      <vt:lpstr>Process flow</vt:lpstr>
      <vt:lpstr>Architecture Diagram</vt:lpstr>
      <vt:lpstr>Technologies used</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Harikrushna Chauhan</cp:lastModifiedBy>
  <cp:revision>4</cp:revision>
  <dcterms:created xsi:type="dcterms:W3CDTF">2024-07-12T14:19:44Z</dcterms:created>
  <dcterms:modified xsi:type="dcterms:W3CDTF">2024-07-15T04:52:54Z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2024-07-12T00:00:00Z</vt:filetime>
  </property>
</Properties>
</file>