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8561072" y="3107943"/>
            <a:ext cx="4933566" cy="73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HAARIESH VELL 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26930" y="4226083"/>
            <a:ext cx="2788920" cy="59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5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86086" y="1943100"/>
            <a:ext cx="15301912" cy="8343900"/>
            <a:chOff x="0" y="0"/>
            <a:chExt cx="20402550" cy="1112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02550" cy="11125200"/>
            </a:xfrm>
            <a:custGeom>
              <a:avLst/>
              <a:gdLst/>
              <a:ahLst/>
              <a:cxnLst/>
              <a:rect r="r" b="b" t="t" l="l"/>
              <a:pathLst>
                <a:path h="11125200" w="20402550">
                  <a:moveTo>
                    <a:pt x="20402550" y="0"/>
                  </a:moveTo>
                  <a:lnTo>
                    <a:pt x="0" y="0"/>
                  </a:lnTo>
                  <a:lnTo>
                    <a:pt x="0" y="11125200"/>
                  </a:lnTo>
                  <a:lnTo>
                    <a:pt x="20402550" y="11125200"/>
                  </a:lnTo>
                  <a:lnTo>
                    <a:pt x="2040255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402550" cy="1114425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240"/>
                </a:lnSpc>
              </a:pP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D0D0D"/>
                  </a:solidFill>
                  <a:latin typeface="Arimo"/>
                </a:rPr>
                <a:t>What is image classification?</a:t>
              </a:r>
            </a:p>
            <a:p>
              <a:pPr algn="l" marL="488632" indent="-244316" lvl="1">
                <a:lnSpc>
                  <a:spcPts val="3240"/>
                </a:lnSpc>
              </a:pP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D0D0D"/>
                  </a:solidFill>
                  <a:latin typeface="Arimo"/>
                </a:rPr>
                <a:t>Importance and applications (e.g., medical diagnosis, autonomous vehicles,</a:t>
              </a:r>
            </a:p>
            <a:p>
              <a:pPr algn="l" marL="488632" indent="-244316" lvl="1">
                <a:lnSpc>
                  <a:spcPts val="3240"/>
                </a:lnSpc>
              </a:pPr>
            </a:p>
            <a:p>
              <a:pPr algn="l" marL="488632" indent="-244316" lvl="1">
                <a:lnSpc>
                  <a:spcPts val="3240"/>
                </a:lnSpc>
              </a:pPr>
              <a:r>
                <a:rPr lang="en-US" sz="2700">
                  <a:solidFill>
                    <a:srgbClr val="0D0D0D"/>
                  </a:solidFill>
                  <a:latin typeface="Arimo"/>
                </a:rPr>
                <a:t> facial recognition)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37248" y="622870"/>
            <a:ext cx="14646593" cy="228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D0D0D"/>
                </a:solidFill>
                <a:latin typeface="Arimo Bold"/>
              </a:rPr>
              <a:t>Introduction to Image Classification:</a:t>
            </a:r>
          </a:p>
          <a:p>
            <a:pPr algn="l">
              <a:lnSpc>
                <a:spcPts val="86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50517"/>
            <a:ext cx="8458200" cy="286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D0D0D"/>
                </a:solidFill>
                <a:latin typeface="Arimo Bold"/>
              </a:rPr>
              <a:t>Convolutional Neural       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D0D0D"/>
                </a:solidFill>
                <a:latin typeface="Arimo Bold"/>
              </a:rPr>
              <a:t>Networks (CNNs):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1102" y="2646045"/>
            <a:ext cx="13909358" cy="2845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 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Arimo"/>
              </a:rPr>
              <a:t>Overview of CNN architecture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Arimo"/>
              </a:rPr>
              <a:t>Explanation of convolutional layers, pooling layers, and fully connected layers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Arimo"/>
              </a:rPr>
              <a:t>Visual representation of a CN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273088" y="8529638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273088" y="9329738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230100" y="4457700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685801" y="1232375"/>
            <a:ext cx="8321040" cy="292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D0D0D"/>
                </a:solidFill>
                <a:latin typeface="Arimo Bold"/>
              </a:rPr>
              <a:t>Keras: Introduction and Installation: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571500" y="3015140"/>
            <a:ext cx="12115800" cy="3832590"/>
            <a:chOff x="0" y="0"/>
            <a:chExt cx="16154400" cy="5110120"/>
          </a:xfrm>
        </p:grpSpPr>
        <p:grpSp>
          <p:nvGrpSpPr>
            <p:cNvPr name="Group 34" id="34"/>
            <p:cNvGrpSpPr/>
            <p:nvPr/>
          </p:nvGrpSpPr>
          <p:grpSpPr>
            <a:xfrm rot="-10800000">
              <a:off x="0" y="0"/>
              <a:ext cx="16154400" cy="5110120"/>
              <a:chOff x="0" y="0"/>
              <a:chExt cx="16154400" cy="511012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6154400" cy="5110099"/>
              </a:xfrm>
              <a:custGeom>
                <a:avLst/>
                <a:gdLst/>
                <a:ahLst/>
                <a:cxnLst/>
                <a:rect r="r" b="b" t="t" l="l"/>
                <a:pathLst>
                  <a:path h="5110099" w="16154400">
                    <a:moveTo>
                      <a:pt x="0" y="5110099"/>
                    </a:moveTo>
                    <a:lnTo>
                      <a:pt x="16154400" y="5110099"/>
                    </a:lnTo>
                    <a:lnTo>
                      <a:pt x="161544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0" y="245450"/>
              <a:ext cx="16154400" cy="4600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Arimo"/>
                </a:rPr>
                <a:t>Introduction to Keras and its features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Arimo"/>
                </a:rPr>
                <a:t>Why Keras for deep learning?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Arimo"/>
                </a:rPr>
                <a:t>Installation guide (e.g., </a:t>
              </a:r>
              <a:r>
                <a:rPr lang="en-US" sz="4200">
                  <a:solidFill>
                    <a:srgbClr val="0D0D0D"/>
                  </a:solidFill>
                  <a:latin typeface="Arimo Bold"/>
                </a:rPr>
                <a:t>pip install keras tensorflow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072449"/>
            <a:ext cx="14646593" cy="195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D0D0D"/>
                </a:solidFill>
                <a:latin typeface="Arimo Bold"/>
              </a:rPr>
              <a:t>Loading and Preprocessing Data: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6684" y="2569845"/>
            <a:ext cx="12703664" cy="172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D0D0D"/>
                </a:solidFill>
                <a:latin typeface="Arimo Bold"/>
              </a:rPr>
              <a:t>Loading and Preprocessing Data: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Introduction to the CIFAR-10 dataset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Preprocessing steps (e.g., normalization, one-hot encoding)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Code snippet for loading and preprocessing data using Keras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571500" y="851298"/>
            <a:ext cx="14646593" cy="203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D0D0D"/>
                </a:solidFill>
                <a:latin typeface="Arimo Bold"/>
              </a:rPr>
              <a:t>Building the CNN Model: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837248" y="835595"/>
            <a:ext cx="14646593" cy="213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6000">
                <a:solidFill>
                  <a:srgbClr val="0D0D0D"/>
                </a:solidFill>
                <a:latin typeface="Arimo Bold"/>
              </a:rPr>
              <a:t>Training the CNN Model: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20240" y="3200132"/>
            <a:ext cx="8966835" cy="89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Explanation of evaluation metrics (accuracy, loss)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Code snippet for evaluating the model on the test dataset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837248" y="572451"/>
            <a:ext cx="14646593" cy="1689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89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4889" y="9174797"/>
            <a:ext cx="1845945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>
                <a:solidFill>
                  <a:srgbClr val="006FC0"/>
                </a:solidFill>
                <a:latin typeface="Trebuchet MS"/>
              </a:rPr>
              <a:t>Demo Link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16328" y="1877348"/>
            <a:ext cx="8966835" cy="131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Visualization of training and validation accuracy over epochs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D0D0D"/>
                </a:solidFill>
                <a:latin typeface="Arimo"/>
              </a:rPr>
              <a:t>Discussion on model performance and potential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DAGEa11f9dY</dc:identifier>
  <dcterms:modified xsi:type="dcterms:W3CDTF">2011-08-01T06:04:30Z</dcterms:modified>
  <cp:revision>1</cp:revision>
  <dc:title>_Presentation_TNDSC2.pptx</dc:title>
</cp:coreProperties>
</file>