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1">
                <a:solidFill>
                  <a:srgbClr val="09152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1">
                <a:solidFill>
                  <a:srgbClr val="09152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6098" y="1385008"/>
            <a:ext cx="15298419" cy="1846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9380" y="3392813"/>
            <a:ext cx="14020181" cy="590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1">
                <a:solidFill>
                  <a:srgbClr val="09152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7" cy="10286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8095" y="2889503"/>
            <a:ext cx="9933431" cy="3380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7" cy="10286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2378940" y="3351036"/>
            <a:ext cx="11460480" cy="5591175"/>
          </a:xfrm>
          <a:custGeom>
            <a:avLst/>
            <a:gdLst/>
            <a:ahLst/>
            <a:cxnLst/>
            <a:rect l="l" t="t" r="r" b="b"/>
            <a:pathLst>
              <a:path w="11460480" h="5591175">
                <a:moveTo>
                  <a:pt x="10974204" y="5590591"/>
                </a:moveTo>
                <a:lnTo>
                  <a:pt x="485774" y="5590591"/>
                </a:lnTo>
                <a:lnTo>
                  <a:pt x="437762" y="5588214"/>
                </a:lnTo>
                <a:lnTo>
                  <a:pt x="390562" y="5581171"/>
                </a:lnTo>
                <a:lnTo>
                  <a:pt x="344494" y="5569594"/>
                </a:lnTo>
                <a:lnTo>
                  <a:pt x="299876" y="5553614"/>
                </a:lnTo>
                <a:lnTo>
                  <a:pt x="257028" y="5533364"/>
                </a:lnTo>
                <a:lnTo>
                  <a:pt x="216266" y="5508975"/>
                </a:lnTo>
                <a:lnTo>
                  <a:pt x="177911" y="5480581"/>
                </a:lnTo>
                <a:lnTo>
                  <a:pt x="142280" y="5448311"/>
                </a:lnTo>
                <a:lnTo>
                  <a:pt x="110010" y="5412680"/>
                </a:lnTo>
                <a:lnTo>
                  <a:pt x="81615" y="5374324"/>
                </a:lnTo>
                <a:lnTo>
                  <a:pt x="57227" y="5333563"/>
                </a:lnTo>
                <a:lnTo>
                  <a:pt x="36977" y="5290714"/>
                </a:lnTo>
                <a:lnTo>
                  <a:pt x="20997" y="5246097"/>
                </a:lnTo>
                <a:lnTo>
                  <a:pt x="9420" y="5200029"/>
                </a:lnTo>
                <a:lnTo>
                  <a:pt x="2377" y="5152829"/>
                </a:lnTo>
                <a:lnTo>
                  <a:pt x="0" y="5104816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10974204" y="0"/>
                </a:lnTo>
                <a:lnTo>
                  <a:pt x="11022217" y="2377"/>
                </a:lnTo>
                <a:lnTo>
                  <a:pt x="11069417" y="9420"/>
                </a:lnTo>
                <a:lnTo>
                  <a:pt x="11115485" y="20997"/>
                </a:lnTo>
                <a:lnTo>
                  <a:pt x="11160102" y="36977"/>
                </a:lnTo>
                <a:lnTo>
                  <a:pt x="11202951" y="57227"/>
                </a:lnTo>
                <a:lnTo>
                  <a:pt x="11243712" y="81615"/>
                </a:lnTo>
                <a:lnTo>
                  <a:pt x="11282067" y="110010"/>
                </a:lnTo>
                <a:lnTo>
                  <a:pt x="11317699" y="142280"/>
                </a:lnTo>
                <a:lnTo>
                  <a:pt x="11349968" y="177911"/>
                </a:lnTo>
                <a:lnTo>
                  <a:pt x="11378363" y="216266"/>
                </a:lnTo>
                <a:lnTo>
                  <a:pt x="11402752" y="257028"/>
                </a:lnTo>
                <a:lnTo>
                  <a:pt x="11423002" y="299876"/>
                </a:lnTo>
                <a:lnTo>
                  <a:pt x="11438981" y="344494"/>
                </a:lnTo>
                <a:lnTo>
                  <a:pt x="11450559" y="390562"/>
                </a:lnTo>
                <a:lnTo>
                  <a:pt x="11457602" y="437762"/>
                </a:lnTo>
                <a:lnTo>
                  <a:pt x="11459979" y="485774"/>
                </a:lnTo>
                <a:lnTo>
                  <a:pt x="11459979" y="5104816"/>
                </a:lnTo>
                <a:lnTo>
                  <a:pt x="11457602" y="5152829"/>
                </a:lnTo>
                <a:lnTo>
                  <a:pt x="11450559" y="5200029"/>
                </a:lnTo>
                <a:lnTo>
                  <a:pt x="11438981" y="5246097"/>
                </a:lnTo>
                <a:lnTo>
                  <a:pt x="11423002" y="5290714"/>
                </a:lnTo>
                <a:lnTo>
                  <a:pt x="11402752" y="5333563"/>
                </a:lnTo>
                <a:lnTo>
                  <a:pt x="11378363" y="5374324"/>
                </a:lnTo>
                <a:lnTo>
                  <a:pt x="11349968" y="5412680"/>
                </a:lnTo>
                <a:lnTo>
                  <a:pt x="11317699" y="5448311"/>
                </a:lnTo>
                <a:lnTo>
                  <a:pt x="11282067" y="5480581"/>
                </a:lnTo>
                <a:lnTo>
                  <a:pt x="11243712" y="5508975"/>
                </a:lnTo>
                <a:lnTo>
                  <a:pt x="11202951" y="5533364"/>
                </a:lnTo>
                <a:lnTo>
                  <a:pt x="11160102" y="5553614"/>
                </a:lnTo>
                <a:lnTo>
                  <a:pt x="11115485" y="5569594"/>
                </a:lnTo>
                <a:lnTo>
                  <a:pt x="11069417" y="5581171"/>
                </a:lnTo>
                <a:lnTo>
                  <a:pt x="11022217" y="5588214"/>
                </a:lnTo>
                <a:lnTo>
                  <a:pt x="10974204" y="5590591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46375">
              <a:lnSpc>
                <a:spcPct val="100000"/>
              </a:lnSpc>
              <a:spcBef>
                <a:spcPts val="95"/>
              </a:spcBef>
            </a:pPr>
            <a:r>
              <a:rPr dirty="0" sz="8650" spc="455"/>
              <a:t>TEAM</a:t>
            </a:r>
            <a:r>
              <a:rPr dirty="0" sz="8650" spc="-760"/>
              <a:t> </a:t>
            </a:r>
            <a:r>
              <a:rPr dirty="0" sz="8650" spc="570"/>
              <a:t>MEMBERS</a:t>
            </a:r>
            <a:endParaRPr sz="8650"/>
          </a:p>
        </p:txBody>
      </p:sp>
      <p:sp>
        <p:nvSpPr>
          <p:cNvPr id="5" name="object 5" descr=""/>
          <p:cNvSpPr txBox="1"/>
          <p:nvPr/>
        </p:nvSpPr>
        <p:spPr>
          <a:xfrm>
            <a:off x="3466120" y="4221016"/>
            <a:ext cx="3886835" cy="2511425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4700" spc="-114" i="1">
                <a:solidFill>
                  <a:srgbClr val="09152E"/>
                </a:solidFill>
                <a:latin typeface="Trebuchet MS"/>
                <a:cs typeface="Trebuchet MS"/>
              </a:rPr>
              <a:t>N.</a:t>
            </a:r>
            <a:r>
              <a:rPr dirty="0" sz="4700" spc="-240" i="1">
                <a:solidFill>
                  <a:srgbClr val="09152E"/>
                </a:solidFill>
                <a:latin typeface="Trebuchet MS"/>
                <a:cs typeface="Trebuchet MS"/>
              </a:rPr>
              <a:t> </a:t>
            </a:r>
            <a:r>
              <a:rPr dirty="0" sz="4700" spc="430" i="1">
                <a:solidFill>
                  <a:srgbClr val="09152E"/>
                </a:solidFill>
                <a:latin typeface="Trebuchet MS"/>
                <a:cs typeface="Trebuchet MS"/>
              </a:rPr>
              <a:t>Greeshma</a:t>
            </a:r>
            <a:endParaRPr sz="4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4700" i="1">
                <a:solidFill>
                  <a:srgbClr val="09152E"/>
                </a:solidFill>
                <a:latin typeface="Trebuchet MS"/>
                <a:cs typeface="Trebuchet MS"/>
              </a:rPr>
              <a:t>M.</a:t>
            </a:r>
            <a:r>
              <a:rPr dirty="0" sz="4700" spc="-305" i="1">
                <a:solidFill>
                  <a:srgbClr val="09152E"/>
                </a:solidFill>
                <a:latin typeface="Trebuchet MS"/>
                <a:cs typeface="Trebuchet MS"/>
              </a:rPr>
              <a:t> </a:t>
            </a:r>
            <a:r>
              <a:rPr dirty="0" sz="4700" spc="114" i="1">
                <a:solidFill>
                  <a:srgbClr val="09152E"/>
                </a:solidFill>
                <a:latin typeface="Trebuchet MS"/>
                <a:cs typeface="Trebuchet MS"/>
              </a:rPr>
              <a:t>Poojitha</a:t>
            </a:r>
            <a:endParaRPr sz="4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4700" spc="-114" i="1">
                <a:solidFill>
                  <a:srgbClr val="09152E"/>
                </a:solidFill>
                <a:latin typeface="Trebuchet MS"/>
                <a:cs typeface="Trebuchet MS"/>
              </a:rPr>
              <a:t>N.</a:t>
            </a:r>
            <a:r>
              <a:rPr dirty="0" sz="4700" spc="-240" i="1">
                <a:solidFill>
                  <a:srgbClr val="09152E"/>
                </a:solidFill>
                <a:latin typeface="Trebuchet MS"/>
                <a:cs typeface="Trebuchet MS"/>
              </a:rPr>
              <a:t> </a:t>
            </a:r>
            <a:r>
              <a:rPr dirty="0" sz="4700" spc="235" i="1">
                <a:solidFill>
                  <a:srgbClr val="09152E"/>
                </a:solidFill>
                <a:latin typeface="Trebuchet MS"/>
                <a:cs typeface="Trebuchet MS"/>
              </a:rPr>
              <a:t>Haarika</a:t>
            </a:r>
            <a:endParaRPr sz="4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470068" y="3297809"/>
            <a:ext cx="13348335" cy="5179695"/>
          </a:xfrm>
          <a:custGeom>
            <a:avLst/>
            <a:gdLst/>
            <a:ahLst/>
            <a:cxnLst/>
            <a:rect l="l" t="t" r="r" b="b"/>
            <a:pathLst>
              <a:path w="13348335" h="5179695">
                <a:moveTo>
                  <a:pt x="12862087" y="5179453"/>
                </a:moveTo>
                <a:lnTo>
                  <a:pt x="485775" y="5179453"/>
                </a:lnTo>
                <a:lnTo>
                  <a:pt x="437762" y="5177076"/>
                </a:lnTo>
                <a:lnTo>
                  <a:pt x="390562" y="5170033"/>
                </a:lnTo>
                <a:lnTo>
                  <a:pt x="344494" y="5158455"/>
                </a:lnTo>
                <a:lnTo>
                  <a:pt x="299876" y="5142476"/>
                </a:lnTo>
                <a:lnTo>
                  <a:pt x="257028" y="5122226"/>
                </a:lnTo>
                <a:lnTo>
                  <a:pt x="216266" y="5097837"/>
                </a:lnTo>
                <a:lnTo>
                  <a:pt x="177911" y="5069442"/>
                </a:lnTo>
                <a:lnTo>
                  <a:pt x="142280" y="5037173"/>
                </a:lnTo>
                <a:lnTo>
                  <a:pt x="110010" y="5001542"/>
                </a:lnTo>
                <a:lnTo>
                  <a:pt x="81615" y="4963186"/>
                </a:lnTo>
                <a:lnTo>
                  <a:pt x="57227" y="4922425"/>
                </a:lnTo>
                <a:lnTo>
                  <a:pt x="36977" y="4879576"/>
                </a:lnTo>
                <a:lnTo>
                  <a:pt x="20997" y="4834958"/>
                </a:lnTo>
                <a:lnTo>
                  <a:pt x="9420" y="4788890"/>
                </a:lnTo>
                <a:lnTo>
                  <a:pt x="2377" y="4741691"/>
                </a:lnTo>
                <a:lnTo>
                  <a:pt x="0" y="4693678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12862087" y="0"/>
                </a:lnTo>
                <a:lnTo>
                  <a:pt x="12910100" y="2377"/>
                </a:lnTo>
                <a:lnTo>
                  <a:pt x="12957300" y="9420"/>
                </a:lnTo>
                <a:lnTo>
                  <a:pt x="13003368" y="20997"/>
                </a:lnTo>
                <a:lnTo>
                  <a:pt x="13047986" y="36977"/>
                </a:lnTo>
                <a:lnTo>
                  <a:pt x="13090834" y="57227"/>
                </a:lnTo>
                <a:lnTo>
                  <a:pt x="13131596" y="81615"/>
                </a:lnTo>
                <a:lnTo>
                  <a:pt x="13169951" y="110010"/>
                </a:lnTo>
                <a:lnTo>
                  <a:pt x="13205583" y="142280"/>
                </a:lnTo>
                <a:lnTo>
                  <a:pt x="13237852" y="177911"/>
                </a:lnTo>
                <a:lnTo>
                  <a:pt x="13266247" y="216266"/>
                </a:lnTo>
                <a:lnTo>
                  <a:pt x="13290635" y="257028"/>
                </a:lnTo>
                <a:lnTo>
                  <a:pt x="13310885" y="299876"/>
                </a:lnTo>
                <a:lnTo>
                  <a:pt x="13326865" y="344494"/>
                </a:lnTo>
                <a:lnTo>
                  <a:pt x="13338442" y="390562"/>
                </a:lnTo>
                <a:lnTo>
                  <a:pt x="13345485" y="437762"/>
                </a:lnTo>
                <a:lnTo>
                  <a:pt x="13347862" y="485774"/>
                </a:lnTo>
                <a:lnTo>
                  <a:pt x="13347862" y="4693678"/>
                </a:lnTo>
                <a:lnTo>
                  <a:pt x="13345485" y="4741691"/>
                </a:lnTo>
                <a:lnTo>
                  <a:pt x="13338442" y="4788890"/>
                </a:lnTo>
                <a:lnTo>
                  <a:pt x="13326865" y="4834958"/>
                </a:lnTo>
                <a:lnTo>
                  <a:pt x="13310885" y="4879576"/>
                </a:lnTo>
                <a:lnTo>
                  <a:pt x="13290635" y="4922425"/>
                </a:lnTo>
                <a:lnTo>
                  <a:pt x="13266247" y="4963186"/>
                </a:lnTo>
                <a:lnTo>
                  <a:pt x="13237852" y="5001542"/>
                </a:lnTo>
                <a:lnTo>
                  <a:pt x="13205583" y="5037173"/>
                </a:lnTo>
                <a:lnTo>
                  <a:pt x="13169951" y="5069442"/>
                </a:lnTo>
                <a:lnTo>
                  <a:pt x="13131596" y="5097837"/>
                </a:lnTo>
                <a:lnTo>
                  <a:pt x="13090834" y="5122226"/>
                </a:lnTo>
                <a:lnTo>
                  <a:pt x="13047986" y="5142476"/>
                </a:lnTo>
                <a:lnTo>
                  <a:pt x="13003368" y="5158455"/>
                </a:lnTo>
                <a:lnTo>
                  <a:pt x="12957300" y="5170033"/>
                </a:lnTo>
                <a:lnTo>
                  <a:pt x="12910100" y="5177076"/>
                </a:lnTo>
                <a:lnTo>
                  <a:pt x="12862087" y="5179453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7525" rIns="0" bIns="0" rtlCol="0" vert="horz">
            <a:spAutoFit/>
          </a:bodyPr>
          <a:lstStyle/>
          <a:p>
            <a:pPr marL="4040504">
              <a:lnSpc>
                <a:spcPct val="100000"/>
              </a:lnSpc>
              <a:spcBef>
                <a:spcPts val="100"/>
              </a:spcBef>
            </a:pPr>
            <a:r>
              <a:rPr dirty="0" sz="8000" spc="375"/>
              <a:t>INTRODUCTION</a:t>
            </a:r>
            <a:endParaRPr sz="8000"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60829" rIns="0" bIns="0" rtlCol="0" vert="horz">
            <a:spAutoFit/>
          </a:bodyPr>
          <a:lstStyle/>
          <a:p>
            <a:pPr marL="2440305" marR="476884" indent="271780">
              <a:lnSpc>
                <a:spcPct val="116700"/>
              </a:lnSpc>
              <a:spcBef>
                <a:spcPts val="90"/>
              </a:spcBef>
              <a:buChar char="•"/>
              <a:tabLst>
                <a:tab pos="2712085" algn="l"/>
              </a:tabLst>
            </a:pPr>
            <a:r>
              <a:rPr dirty="0" sz="3000" spc="245"/>
              <a:t>An</a:t>
            </a:r>
            <a:r>
              <a:rPr dirty="0" sz="3000" spc="5"/>
              <a:t> </a:t>
            </a:r>
            <a:r>
              <a:rPr dirty="0" sz="3000" spc="120"/>
              <a:t>online</a:t>
            </a:r>
            <a:r>
              <a:rPr dirty="0" sz="3000" spc="5"/>
              <a:t> </a:t>
            </a:r>
            <a:r>
              <a:rPr dirty="0" sz="3000" spc="165"/>
              <a:t>voting</a:t>
            </a:r>
            <a:r>
              <a:rPr dirty="0" sz="3000" spc="5"/>
              <a:t> </a:t>
            </a:r>
            <a:r>
              <a:rPr dirty="0" sz="3000" spc="270"/>
              <a:t>system</a:t>
            </a:r>
            <a:r>
              <a:rPr dirty="0" sz="3000" spc="10"/>
              <a:t> </a:t>
            </a:r>
            <a:r>
              <a:rPr dirty="0" sz="3000" spc="155"/>
              <a:t>allows</a:t>
            </a:r>
            <a:r>
              <a:rPr dirty="0" sz="3000" spc="5"/>
              <a:t> </a:t>
            </a:r>
            <a:r>
              <a:rPr dirty="0" sz="3000" spc="140"/>
              <a:t>voters</a:t>
            </a:r>
            <a:r>
              <a:rPr dirty="0" sz="3000" spc="5"/>
              <a:t> </a:t>
            </a:r>
            <a:r>
              <a:rPr dirty="0" sz="3000" spc="75"/>
              <a:t>to</a:t>
            </a:r>
            <a:r>
              <a:rPr dirty="0" sz="3000" spc="5"/>
              <a:t> </a:t>
            </a:r>
            <a:r>
              <a:rPr dirty="0" sz="3000" spc="275"/>
              <a:t>cast</a:t>
            </a:r>
            <a:r>
              <a:rPr dirty="0" sz="3000" spc="10"/>
              <a:t> </a:t>
            </a:r>
            <a:r>
              <a:rPr dirty="0" sz="3000"/>
              <a:t>their</a:t>
            </a:r>
            <a:r>
              <a:rPr dirty="0" sz="3000" spc="5"/>
              <a:t> </a:t>
            </a:r>
            <a:r>
              <a:rPr dirty="0" sz="3000" spc="185"/>
              <a:t>votes </a:t>
            </a:r>
            <a:r>
              <a:rPr dirty="0" sz="3000" spc="105"/>
              <a:t>electronically</a:t>
            </a:r>
            <a:r>
              <a:rPr dirty="0" sz="3000" spc="15"/>
              <a:t> </a:t>
            </a:r>
            <a:r>
              <a:rPr dirty="0" sz="3000" spc="165"/>
              <a:t>over</a:t>
            </a:r>
            <a:r>
              <a:rPr dirty="0" sz="3000" spc="20"/>
              <a:t> </a:t>
            </a:r>
            <a:r>
              <a:rPr dirty="0" sz="3000" spc="110"/>
              <a:t>the</a:t>
            </a:r>
            <a:r>
              <a:rPr dirty="0" sz="3000" spc="15"/>
              <a:t> </a:t>
            </a:r>
            <a:r>
              <a:rPr dirty="0" sz="3000" spc="-10"/>
              <a:t>internet.</a:t>
            </a:r>
            <a:endParaRPr sz="3000"/>
          </a:p>
          <a:p>
            <a:pPr marL="2440305" marR="5080" indent="271780">
              <a:lnSpc>
                <a:spcPts val="4200"/>
              </a:lnSpc>
              <a:spcBef>
                <a:spcPts val="240"/>
              </a:spcBef>
              <a:buChar char="•"/>
              <a:tabLst>
                <a:tab pos="2712085" algn="l"/>
              </a:tabLst>
            </a:pPr>
            <a:r>
              <a:rPr dirty="0" sz="3000" spc="75"/>
              <a:t>This</a:t>
            </a:r>
            <a:r>
              <a:rPr dirty="0" sz="3000"/>
              <a:t> </a:t>
            </a:r>
            <a:r>
              <a:rPr dirty="0" sz="3000" spc="270"/>
              <a:t>system</a:t>
            </a:r>
            <a:r>
              <a:rPr dirty="0" sz="3000" spc="5"/>
              <a:t> </a:t>
            </a:r>
            <a:r>
              <a:rPr dirty="0" sz="3000" spc="229"/>
              <a:t>increases</a:t>
            </a:r>
            <a:r>
              <a:rPr dirty="0" sz="3000" spc="5"/>
              <a:t> </a:t>
            </a:r>
            <a:r>
              <a:rPr dirty="0" sz="3000" spc="150"/>
              <a:t>accessibility</a:t>
            </a:r>
            <a:r>
              <a:rPr dirty="0" sz="3000" spc="5"/>
              <a:t> </a:t>
            </a:r>
            <a:r>
              <a:rPr dirty="0" sz="3000"/>
              <a:t>for</a:t>
            </a:r>
            <a:r>
              <a:rPr dirty="0" sz="3000" spc="5"/>
              <a:t> </a:t>
            </a:r>
            <a:r>
              <a:rPr dirty="0" sz="3000" spc="140"/>
              <a:t>voters</a:t>
            </a:r>
            <a:r>
              <a:rPr dirty="0" sz="3000" spc="5"/>
              <a:t> </a:t>
            </a:r>
            <a:r>
              <a:rPr dirty="0" sz="3000" spc="270"/>
              <a:t>who</a:t>
            </a:r>
            <a:r>
              <a:rPr dirty="0" sz="3000" spc="5"/>
              <a:t> </a:t>
            </a:r>
            <a:r>
              <a:rPr dirty="0" sz="3000" spc="434"/>
              <a:t>may</a:t>
            </a:r>
            <a:r>
              <a:rPr dirty="0" sz="3000"/>
              <a:t> </a:t>
            </a:r>
            <a:r>
              <a:rPr dirty="0" sz="3000" spc="120"/>
              <a:t>not </a:t>
            </a:r>
            <a:r>
              <a:rPr dirty="0" sz="3000" spc="310"/>
              <a:t>be</a:t>
            </a:r>
            <a:r>
              <a:rPr dirty="0" sz="3000" spc="-5"/>
              <a:t> </a:t>
            </a:r>
            <a:r>
              <a:rPr dirty="0" sz="3000" spc="215"/>
              <a:t>able</a:t>
            </a:r>
            <a:r>
              <a:rPr dirty="0" sz="3000"/>
              <a:t> </a:t>
            </a:r>
            <a:r>
              <a:rPr dirty="0" sz="3000" spc="75"/>
              <a:t>to</a:t>
            </a:r>
            <a:r>
              <a:rPr dirty="0" sz="3000" spc="-5"/>
              <a:t> </a:t>
            </a:r>
            <a:r>
              <a:rPr dirty="0" sz="3000" spc="155"/>
              <a:t>vote</a:t>
            </a:r>
            <a:r>
              <a:rPr dirty="0" sz="3000"/>
              <a:t> </a:t>
            </a:r>
            <a:r>
              <a:rPr dirty="0" sz="3000" spc="50"/>
              <a:t>in</a:t>
            </a:r>
            <a:r>
              <a:rPr dirty="0" sz="3000" spc="-5"/>
              <a:t> </a:t>
            </a:r>
            <a:r>
              <a:rPr dirty="0" sz="3000" spc="125"/>
              <a:t>person.</a:t>
            </a:r>
            <a:endParaRPr sz="3000"/>
          </a:p>
          <a:p>
            <a:pPr marL="2440305" marR="316230" indent="271780">
              <a:lnSpc>
                <a:spcPts val="4200"/>
              </a:lnSpc>
              <a:buChar char="•"/>
              <a:tabLst>
                <a:tab pos="2712085" algn="l"/>
              </a:tabLst>
            </a:pPr>
            <a:r>
              <a:rPr dirty="0" sz="3000" spc="-50"/>
              <a:t>It</a:t>
            </a:r>
            <a:r>
              <a:rPr dirty="0" sz="3000" spc="-15"/>
              <a:t> </a:t>
            </a:r>
            <a:r>
              <a:rPr dirty="0" sz="3000" spc="229"/>
              <a:t>also</a:t>
            </a:r>
            <a:r>
              <a:rPr dirty="0" sz="3000" spc="-10"/>
              <a:t> </a:t>
            </a:r>
            <a:r>
              <a:rPr dirty="0" sz="3000" spc="310"/>
              <a:t>aims</a:t>
            </a:r>
            <a:r>
              <a:rPr dirty="0" sz="3000" spc="-10"/>
              <a:t> </a:t>
            </a:r>
            <a:r>
              <a:rPr dirty="0" sz="3000" spc="75"/>
              <a:t>to</a:t>
            </a:r>
            <a:r>
              <a:rPr dirty="0" sz="3000" spc="-10"/>
              <a:t> </a:t>
            </a:r>
            <a:r>
              <a:rPr dirty="0" sz="3000" spc="320"/>
              <a:t>enhance</a:t>
            </a:r>
            <a:r>
              <a:rPr dirty="0" sz="3000" spc="-10"/>
              <a:t> </a:t>
            </a:r>
            <a:r>
              <a:rPr dirty="0" sz="3000" spc="110"/>
              <a:t>the</a:t>
            </a:r>
            <a:r>
              <a:rPr dirty="0" sz="3000" spc="-15"/>
              <a:t> </a:t>
            </a:r>
            <a:r>
              <a:rPr dirty="0" sz="3000" spc="110"/>
              <a:t>efficiency</a:t>
            </a:r>
            <a:r>
              <a:rPr dirty="0" sz="3000" spc="-10"/>
              <a:t> </a:t>
            </a:r>
            <a:r>
              <a:rPr dirty="0" sz="3000" spc="375"/>
              <a:t>and</a:t>
            </a:r>
            <a:r>
              <a:rPr dirty="0" sz="3000" spc="-10"/>
              <a:t> </a:t>
            </a:r>
            <a:r>
              <a:rPr dirty="0" sz="3000" spc="125"/>
              <a:t>security</a:t>
            </a:r>
            <a:r>
              <a:rPr dirty="0" sz="3000" spc="-10"/>
              <a:t> </a:t>
            </a:r>
            <a:r>
              <a:rPr dirty="0" sz="3000" spc="55"/>
              <a:t>of</a:t>
            </a:r>
            <a:r>
              <a:rPr dirty="0" sz="3000" spc="-10"/>
              <a:t> </a:t>
            </a:r>
            <a:r>
              <a:rPr dirty="0" sz="3000" spc="85"/>
              <a:t>the </a:t>
            </a:r>
            <a:r>
              <a:rPr dirty="0" sz="3000" spc="165"/>
              <a:t>voting</a:t>
            </a:r>
            <a:r>
              <a:rPr dirty="0" sz="3000" spc="5"/>
              <a:t> </a:t>
            </a:r>
            <a:r>
              <a:rPr dirty="0" sz="3000" spc="175"/>
              <a:t>process.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250" spc="415"/>
              <a:t>OVERVIEW</a:t>
            </a:r>
            <a:r>
              <a:rPr dirty="0" sz="7250" spc="-635"/>
              <a:t> </a:t>
            </a:r>
            <a:r>
              <a:rPr dirty="0" sz="7250" spc="175"/>
              <a:t>OF</a:t>
            </a:r>
            <a:r>
              <a:rPr dirty="0" sz="7250" spc="-630"/>
              <a:t> </a:t>
            </a:r>
            <a:r>
              <a:rPr dirty="0" sz="7250" spc="470"/>
              <a:t>DATA</a:t>
            </a:r>
            <a:r>
              <a:rPr dirty="0" sz="7250" spc="-635"/>
              <a:t> </a:t>
            </a:r>
            <a:r>
              <a:rPr dirty="0" sz="7250" spc="290"/>
              <a:t>STRUCTURES</a:t>
            </a:r>
            <a:endParaRPr sz="7250"/>
          </a:p>
        </p:txBody>
      </p:sp>
      <p:grpSp>
        <p:nvGrpSpPr>
          <p:cNvPr id="3" name="object 3" descr=""/>
          <p:cNvGrpSpPr/>
          <p:nvPr/>
        </p:nvGrpSpPr>
        <p:grpSpPr>
          <a:xfrm>
            <a:off x="433632" y="3192409"/>
            <a:ext cx="16170275" cy="6478270"/>
            <a:chOff x="433632" y="3192409"/>
            <a:chExt cx="16170275" cy="6478270"/>
          </a:xfrm>
        </p:grpSpPr>
        <p:sp>
          <p:nvSpPr>
            <p:cNvPr id="4" name="object 4" descr=""/>
            <p:cNvSpPr/>
            <p:nvPr/>
          </p:nvSpPr>
          <p:spPr>
            <a:xfrm>
              <a:off x="433632" y="3192409"/>
              <a:ext cx="16170275" cy="6478270"/>
            </a:xfrm>
            <a:custGeom>
              <a:avLst/>
              <a:gdLst/>
              <a:ahLst/>
              <a:cxnLst/>
              <a:rect l="l" t="t" r="r" b="b"/>
              <a:pathLst>
                <a:path w="16170275" h="6478270">
                  <a:moveTo>
                    <a:pt x="15688308" y="6478170"/>
                  </a:moveTo>
                  <a:lnTo>
                    <a:pt x="485774" y="6478170"/>
                  </a:lnTo>
                  <a:lnTo>
                    <a:pt x="437762" y="6475793"/>
                  </a:lnTo>
                  <a:lnTo>
                    <a:pt x="390562" y="6468750"/>
                  </a:lnTo>
                  <a:lnTo>
                    <a:pt x="344494" y="6457172"/>
                  </a:lnTo>
                  <a:lnTo>
                    <a:pt x="299876" y="6441193"/>
                  </a:lnTo>
                  <a:lnTo>
                    <a:pt x="257028" y="6420943"/>
                  </a:lnTo>
                  <a:lnTo>
                    <a:pt x="216266" y="6396554"/>
                  </a:lnTo>
                  <a:lnTo>
                    <a:pt x="177911" y="6368159"/>
                  </a:lnTo>
                  <a:lnTo>
                    <a:pt x="142280" y="6335890"/>
                  </a:lnTo>
                  <a:lnTo>
                    <a:pt x="110010" y="6300259"/>
                  </a:lnTo>
                  <a:lnTo>
                    <a:pt x="81615" y="6261903"/>
                  </a:lnTo>
                  <a:lnTo>
                    <a:pt x="57227" y="6221142"/>
                  </a:lnTo>
                  <a:lnTo>
                    <a:pt x="36977" y="6178293"/>
                  </a:lnTo>
                  <a:lnTo>
                    <a:pt x="20997" y="6133676"/>
                  </a:lnTo>
                  <a:lnTo>
                    <a:pt x="9420" y="6087608"/>
                  </a:lnTo>
                  <a:lnTo>
                    <a:pt x="2377" y="6040408"/>
                  </a:lnTo>
                  <a:lnTo>
                    <a:pt x="0" y="5992395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15688308" y="0"/>
                  </a:lnTo>
                  <a:lnTo>
                    <a:pt x="15736321" y="2377"/>
                  </a:lnTo>
                  <a:lnTo>
                    <a:pt x="15783521" y="9420"/>
                  </a:lnTo>
                  <a:lnTo>
                    <a:pt x="15829589" y="20997"/>
                  </a:lnTo>
                  <a:lnTo>
                    <a:pt x="15874206" y="36977"/>
                  </a:lnTo>
                  <a:lnTo>
                    <a:pt x="15917055" y="57227"/>
                  </a:lnTo>
                  <a:lnTo>
                    <a:pt x="15957816" y="81615"/>
                  </a:lnTo>
                  <a:lnTo>
                    <a:pt x="15996172" y="110010"/>
                  </a:lnTo>
                  <a:lnTo>
                    <a:pt x="16031803" y="142280"/>
                  </a:lnTo>
                  <a:lnTo>
                    <a:pt x="16064073" y="177911"/>
                  </a:lnTo>
                  <a:lnTo>
                    <a:pt x="16092467" y="216266"/>
                  </a:lnTo>
                  <a:lnTo>
                    <a:pt x="16116856" y="257028"/>
                  </a:lnTo>
                  <a:lnTo>
                    <a:pt x="16137106" y="299876"/>
                  </a:lnTo>
                  <a:lnTo>
                    <a:pt x="16153085" y="344494"/>
                  </a:lnTo>
                  <a:lnTo>
                    <a:pt x="16164663" y="390562"/>
                  </a:lnTo>
                  <a:lnTo>
                    <a:pt x="16170121" y="427138"/>
                  </a:lnTo>
                  <a:lnTo>
                    <a:pt x="16170121" y="6051031"/>
                  </a:lnTo>
                  <a:lnTo>
                    <a:pt x="16153085" y="6133676"/>
                  </a:lnTo>
                  <a:lnTo>
                    <a:pt x="16137106" y="6178293"/>
                  </a:lnTo>
                  <a:lnTo>
                    <a:pt x="16116856" y="6221142"/>
                  </a:lnTo>
                  <a:lnTo>
                    <a:pt x="16092467" y="6261903"/>
                  </a:lnTo>
                  <a:lnTo>
                    <a:pt x="16064073" y="6300259"/>
                  </a:lnTo>
                  <a:lnTo>
                    <a:pt x="16031803" y="6335890"/>
                  </a:lnTo>
                  <a:lnTo>
                    <a:pt x="15996172" y="6368159"/>
                  </a:lnTo>
                  <a:lnTo>
                    <a:pt x="15957816" y="6396554"/>
                  </a:lnTo>
                  <a:lnTo>
                    <a:pt x="15917055" y="6420943"/>
                  </a:lnTo>
                  <a:lnTo>
                    <a:pt x="15874206" y="6441193"/>
                  </a:lnTo>
                  <a:lnTo>
                    <a:pt x="15829589" y="6457172"/>
                  </a:lnTo>
                  <a:lnTo>
                    <a:pt x="15783521" y="6468750"/>
                  </a:lnTo>
                  <a:lnTo>
                    <a:pt x="15736321" y="6475793"/>
                  </a:lnTo>
                  <a:lnTo>
                    <a:pt x="15688308" y="6478170"/>
                  </a:ln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30" y="4330836"/>
              <a:ext cx="142875" cy="14287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30" y="4911861"/>
              <a:ext cx="142875" cy="14287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30" y="6654936"/>
              <a:ext cx="142875" cy="14287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30" y="7235961"/>
              <a:ext cx="142875" cy="14287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30" y="7816986"/>
              <a:ext cx="142875" cy="14287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30" y="8398011"/>
              <a:ext cx="142875" cy="14287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4030" y="8979036"/>
              <a:ext cx="142875" cy="142874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709380" y="3459324"/>
            <a:ext cx="13565505" cy="583565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378460" indent="-376555">
              <a:lnSpc>
                <a:spcPct val="100000"/>
              </a:lnSpc>
              <a:spcBef>
                <a:spcPts val="710"/>
              </a:spcBef>
              <a:buSzPct val="90909"/>
              <a:buAutoNum type="arabicPeriod"/>
              <a:tabLst>
                <a:tab pos="378460" algn="l"/>
              </a:tabLst>
            </a:pPr>
            <a:r>
              <a:rPr dirty="0" sz="3300" spc="270" b="1">
                <a:solidFill>
                  <a:srgbClr val="09152E"/>
                </a:solidFill>
                <a:latin typeface="Trebuchet MS"/>
                <a:cs typeface="Trebuchet MS"/>
              </a:rPr>
              <a:t>Candidate</a:t>
            </a:r>
            <a:r>
              <a:rPr dirty="0" sz="3300" spc="-265" b="1">
                <a:solidFill>
                  <a:srgbClr val="09152E"/>
                </a:solidFill>
                <a:latin typeface="Trebuchet MS"/>
                <a:cs typeface="Trebuchet MS"/>
              </a:rPr>
              <a:t> </a:t>
            </a:r>
            <a:r>
              <a:rPr dirty="0" sz="3300" spc="135" b="1">
                <a:solidFill>
                  <a:srgbClr val="09152E"/>
                </a:solidFill>
                <a:latin typeface="Trebuchet MS"/>
                <a:cs typeface="Trebuchet MS"/>
              </a:rPr>
              <a:t>Structure</a:t>
            </a:r>
            <a:endParaRPr sz="3300">
              <a:latin typeface="Trebuchet MS"/>
              <a:cs typeface="Trebuchet MS"/>
            </a:endParaRPr>
          </a:p>
          <a:p>
            <a:pPr marL="727710" marR="5080">
              <a:lnSpc>
                <a:spcPct val="115500"/>
              </a:lnSpc>
              <a:tabLst>
                <a:tab pos="2226310" algn="l"/>
              </a:tabLst>
            </a:pPr>
            <a:r>
              <a:rPr dirty="0" sz="3300" spc="-10">
                <a:solidFill>
                  <a:srgbClr val="09152E"/>
                </a:solidFill>
                <a:latin typeface="Lucida Sans Unicode"/>
                <a:cs typeface="Lucida Sans Unicode"/>
              </a:rPr>
              <a:t>Description:</a:t>
            </a:r>
            <a:r>
              <a:rPr dirty="0" sz="3300" spc="-135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55">
                <a:solidFill>
                  <a:srgbClr val="09152E"/>
                </a:solidFill>
                <a:latin typeface="Lucida Sans Unicode"/>
                <a:cs typeface="Lucida Sans Unicode"/>
              </a:rPr>
              <a:t>Represents</a:t>
            </a:r>
            <a:r>
              <a:rPr dirty="0" sz="3300" spc="-130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240">
                <a:solidFill>
                  <a:srgbClr val="09152E"/>
                </a:solidFill>
                <a:latin typeface="Lucida Sans Unicode"/>
                <a:cs typeface="Lucida Sans Unicode"/>
              </a:rPr>
              <a:t>each</a:t>
            </a:r>
            <a:r>
              <a:rPr dirty="0" sz="3300" spc="-130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160">
                <a:solidFill>
                  <a:srgbClr val="09152E"/>
                </a:solidFill>
                <a:latin typeface="Lucida Sans Unicode"/>
                <a:cs typeface="Lucida Sans Unicode"/>
              </a:rPr>
              <a:t>candidate</a:t>
            </a:r>
            <a:r>
              <a:rPr dirty="0" sz="3300" spc="-130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>
                <a:solidFill>
                  <a:srgbClr val="09152E"/>
                </a:solidFill>
                <a:latin typeface="Lucida Sans Unicode"/>
                <a:cs typeface="Lucida Sans Unicode"/>
              </a:rPr>
              <a:t>in</a:t>
            </a:r>
            <a:r>
              <a:rPr dirty="0" sz="3300" spc="-130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70">
                <a:solidFill>
                  <a:srgbClr val="09152E"/>
                </a:solidFill>
                <a:latin typeface="Lucida Sans Unicode"/>
                <a:cs typeface="Lucida Sans Unicode"/>
              </a:rPr>
              <a:t>the</a:t>
            </a:r>
            <a:r>
              <a:rPr dirty="0" sz="3300" spc="-135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>
                <a:solidFill>
                  <a:srgbClr val="09152E"/>
                </a:solidFill>
                <a:latin typeface="Lucida Sans Unicode"/>
                <a:cs typeface="Lucida Sans Unicode"/>
              </a:rPr>
              <a:t>voting</a:t>
            </a:r>
            <a:r>
              <a:rPr dirty="0" sz="3300" spc="-130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10">
                <a:solidFill>
                  <a:srgbClr val="09152E"/>
                </a:solidFill>
                <a:latin typeface="Lucida Sans Unicode"/>
                <a:cs typeface="Lucida Sans Unicode"/>
              </a:rPr>
              <a:t>system. Fields:</a:t>
            </a:r>
            <a:r>
              <a:rPr dirty="0" sz="3300">
                <a:solidFill>
                  <a:srgbClr val="09152E"/>
                </a:solidFill>
                <a:latin typeface="Lucida Sans Unicode"/>
                <a:cs typeface="Lucida Sans Unicode"/>
              </a:rPr>
              <a:t>	</a:t>
            </a:r>
            <a:r>
              <a:rPr dirty="0" sz="3300" spc="110">
                <a:solidFill>
                  <a:srgbClr val="09152E"/>
                </a:solidFill>
                <a:latin typeface="Lucida Sans Unicode"/>
                <a:cs typeface="Lucida Sans Unicode"/>
              </a:rPr>
              <a:t>name,</a:t>
            </a:r>
            <a:r>
              <a:rPr dirty="0" sz="3300" spc="-160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150">
                <a:solidFill>
                  <a:srgbClr val="09152E"/>
                </a:solidFill>
                <a:latin typeface="Lucida Sans Unicode"/>
                <a:cs typeface="Lucida Sans Unicode"/>
              </a:rPr>
              <a:t>vote_count</a:t>
            </a:r>
            <a:endParaRPr sz="33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3300">
              <a:latin typeface="Lucida Sans Unicode"/>
              <a:cs typeface="Lucida Sans Unicode"/>
            </a:endParaRPr>
          </a:p>
          <a:p>
            <a:pPr marL="461009" indent="-448309">
              <a:lnSpc>
                <a:spcPct val="100000"/>
              </a:lnSpc>
              <a:buSzPct val="90909"/>
              <a:buAutoNum type="arabicPeriod" startAt="2"/>
              <a:tabLst>
                <a:tab pos="461009" algn="l"/>
              </a:tabLst>
            </a:pPr>
            <a:r>
              <a:rPr dirty="0" sz="3300" spc="180" b="1">
                <a:solidFill>
                  <a:srgbClr val="09152E"/>
                </a:solidFill>
                <a:latin typeface="Trebuchet MS"/>
                <a:cs typeface="Trebuchet MS"/>
              </a:rPr>
              <a:t>Functions</a:t>
            </a:r>
            <a:r>
              <a:rPr dirty="0" sz="3300" spc="-285" b="1">
                <a:solidFill>
                  <a:srgbClr val="09152E"/>
                </a:solidFill>
                <a:latin typeface="Trebuchet MS"/>
                <a:cs typeface="Trebuchet MS"/>
              </a:rPr>
              <a:t> </a:t>
            </a:r>
            <a:r>
              <a:rPr dirty="0" sz="3300" spc="65" b="1">
                <a:solidFill>
                  <a:srgbClr val="09152E"/>
                </a:solidFill>
                <a:latin typeface="Trebuchet MS"/>
                <a:cs typeface="Trebuchet MS"/>
              </a:rPr>
              <a:t>for</a:t>
            </a:r>
            <a:r>
              <a:rPr dirty="0" sz="3300" spc="-285" b="1">
                <a:solidFill>
                  <a:srgbClr val="09152E"/>
                </a:solidFill>
                <a:latin typeface="Trebuchet MS"/>
                <a:cs typeface="Trebuchet MS"/>
              </a:rPr>
              <a:t> </a:t>
            </a:r>
            <a:r>
              <a:rPr dirty="0" sz="3300" spc="204" b="1">
                <a:solidFill>
                  <a:srgbClr val="09152E"/>
                </a:solidFill>
                <a:latin typeface="Trebuchet MS"/>
                <a:cs typeface="Trebuchet MS"/>
              </a:rPr>
              <a:t>Queue</a:t>
            </a:r>
            <a:r>
              <a:rPr dirty="0" sz="3300" spc="-285" b="1">
                <a:solidFill>
                  <a:srgbClr val="09152E"/>
                </a:solidFill>
                <a:latin typeface="Trebuchet MS"/>
                <a:cs typeface="Trebuchet MS"/>
              </a:rPr>
              <a:t> </a:t>
            </a:r>
            <a:r>
              <a:rPr dirty="0" sz="3300" spc="195" b="1">
                <a:solidFill>
                  <a:srgbClr val="09152E"/>
                </a:solidFill>
                <a:latin typeface="Trebuchet MS"/>
                <a:cs typeface="Trebuchet MS"/>
              </a:rPr>
              <a:t>Operations</a:t>
            </a:r>
            <a:endParaRPr sz="3300">
              <a:latin typeface="Trebuchet MS"/>
              <a:cs typeface="Trebuchet MS"/>
            </a:endParaRPr>
          </a:p>
          <a:p>
            <a:pPr marL="727710" marR="1506220">
              <a:lnSpc>
                <a:spcPct val="115500"/>
              </a:lnSpc>
            </a:pPr>
            <a:r>
              <a:rPr dirty="0" sz="3300" spc="-10">
                <a:solidFill>
                  <a:srgbClr val="09152E"/>
                </a:solidFill>
                <a:latin typeface="Lucida Sans Unicode"/>
                <a:cs typeface="Lucida Sans Unicode"/>
              </a:rPr>
              <a:t>Description:</a:t>
            </a:r>
            <a:r>
              <a:rPr dirty="0" sz="3300" spc="-160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175">
                <a:solidFill>
                  <a:srgbClr val="09152E"/>
                </a:solidFill>
                <a:latin typeface="Lucida Sans Unicode"/>
                <a:cs typeface="Lucida Sans Unicode"/>
              </a:rPr>
              <a:t>Manages</a:t>
            </a:r>
            <a:r>
              <a:rPr dirty="0" sz="3300" spc="-155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70">
                <a:solidFill>
                  <a:srgbClr val="09152E"/>
                </a:solidFill>
                <a:latin typeface="Lucida Sans Unicode"/>
                <a:cs typeface="Lucida Sans Unicode"/>
              </a:rPr>
              <a:t>the</a:t>
            </a:r>
            <a:r>
              <a:rPr dirty="0" sz="3300" spc="-155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75">
                <a:solidFill>
                  <a:srgbClr val="09152E"/>
                </a:solidFill>
                <a:latin typeface="Lucida Sans Unicode"/>
                <a:cs typeface="Lucida Sans Unicode"/>
              </a:rPr>
              <a:t>votes</a:t>
            </a:r>
            <a:r>
              <a:rPr dirty="0" sz="3300" spc="-160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175">
                <a:solidFill>
                  <a:srgbClr val="09152E"/>
                </a:solidFill>
                <a:latin typeface="Lucida Sans Unicode"/>
                <a:cs typeface="Lucida Sans Unicode"/>
              </a:rPr>
              <a:t>cast</a:t>
            </a:r>
            <a:r>
              <a:rPr dirty="0" sz="3300" spc="-155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135">
                <a:solidFill>
                  <a:srgbClr val="09152E"/>
                </a:solidFill>
                <a:latin typeface="Lucida Sans Unicode"/>
                <a:cs typeface="Lucida Sans Unicode"/>
              </a:rPr>
              <a:t>by</a:t>
            </a:r>
            <a:r>
              <a:rPr dirty="0" sz="3300" spc="-155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10">
                <a:solidFill>
                  <a:srgbClr val="09152E"/>
                </a:solidFill>
                <a:latin typeface="Lucida Sans Unicode"/>
                <a:cs typeface="Lucida Sans Unicode"/>
              </a:rPr>
              <a:t>voters. </a:t>
            </a:r>
            <a:r>
              <a:rPr dirty="0" sz="3300" spc="65">
                <a:solidFill>
                  <a:srgbClr val="09152E"/>
                </a:solidFill>
                <a:latin typeface="Lucida Sans Unicode"/>
                <a:cs typeface="Lucida Sans Unicode"/>
              </a:rPr>
              <a:t>enqueue:</a:t>
            </a:r>
            <a:r>
              <a:rPr dirty="0" sz="3300" spc="-155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65">
                <a:solidFill>
                  <a:srgbClr val="09152E"/>
                </a:solidFill>
                <a:latin typeface="Lucida Sans Unicode"/>
                <a:cs typeface="Lucida Sans Unicode"/>
              </a:rPr>
              <a:t>Adds</a:t>
            </a:r>
            <a:r>
              <a:rPr dirty="0" sz="3300" spc="-155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400">
                <a:solidFill>
                  <a:srgbClr val="09152E"/>
                </a:solidFill>
                <a:latin typeface="Lucida Sans Unicode"/>
                <a:cs typeface="Lucida Sans Unicode"/>
              </a:rPr>
              <a:t>a</a:t>
            </a:r>
            <a:r>
              <a:rPr dirty="0" sz="3300" spc="-155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90">
                <a:solidFill>
                  <a:srgbClr val="09152E"/>
                </a:solidFill>
                <a:latin typeface="Lucida Sans Unicode"/>
                <a:cs typeface="Lucida Sans Unicode"/>
              </a:rPr>
              <a:t>vote</a:t>
            </a:r>
            <a:r>
              <a:rPr dirty="0" sz="3300" spc="-155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>
                <a:solidFill>
                  <a:srgbClr val="09152E"/>
                </a:solidFill>
                <a:latin typeface="Lucida Sans Unicode"/>
                <a:cs typeface="Lucida Sans Unicode"/>
              </a:rPr>
              <a:t>to</a:t>
            </a:r>
            <a:r>
              <a:rPr dirty="0" sz="3300" spc="-155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70">
                <a:solidFill>
                  <a:srgbClr val="09152E"/>
                </a:solidFill>
                <a:latin typeface="Lucida Sans Unicode"/>
                <a:cs typeface="Lucida Sans Unicode"/>
              </a:rPr>
              <a:t>the</a:t>
            </a:r>
            <a:r>
              <a:rPr dirty="0" sz="3300" spc="-155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85">
                <a:solidFill>
                  <a:srgbClr val="09152E"/>
                </a:solidFill>
                <a:latin typeface="Lucida Sans Unicode"/>
                <a:cs typeface="Lucida Sans Unicode"/>
              </a:rPr>
              <a:t>rear</a:t>
            </a:r>
            <a:r>
              <a:rPr dirty="0" sz="3300" spc="-155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>
                <a:solidFill>
                  <a:srgbClr val="09152E"/>
                </a:solidFill>
                <a:latin typeface="Lucida Sans Unicode"/>
                <a:cs typeface="Lucida Sans Unicode"/>
              </a:rPr>
              <a:t>of</a:t>
            </a:r>
            <a:r>
              <a:rPr dirty="0" sz="3300" spc="-155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70">
                <a:solidFill>
                  <a:srgbClr val="09152E"/>
                </a:solidFill>
                <a:latin typeface="Lucida Sans Unicode"/>
                <a:cs typeface="Lucida Sans Unicode"/>
              </a:rPr>
              <a:t>the</a:t>
            </a:r>
            <a:r>
              <a:rPr dirty="0" sz="3300" spc="-155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10">
                <a:solidFill>
                  <a:srgbClr val="09152E"/>
                </a:solidFill>
                <a:latin typeface="Lucida Sans Unicode"/>
                <a:cs typeface="Lucida Sans Unicode"/>
              </a:rPr>
              <a:t>queue. </a:t>
            </a:r>
            <a:r>
              <a:rPr dirty="0" sz="3300" spc="75">
                <a:solidFill>
                  <a:srgbClr val="09152E"/>
                </a:solidFill>
                <a:latin typeface="Lucida Sans Unicode"/>
                <a:cs typeface="Lucida Sans Unicode"/>
              </a:rPr>
              <a:t>dequeue:</a:t>
            </a:r>
            <a:r>
              <a:rPr dirty="0" sz="3300" spc="-155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120">
                <a:solidFill>
                  <a:srgbClr val="09152E"/>
                </a:solidFill>
                <a:latin typeface="Lucida Sans Unicode"/>
                <a:cs typeface="Lucida Sans Unicode"/>
              </a:rPr>
              <a:t>Removes</a:t>
            </a:r>
            <a:r>
              <a:rPr dirty="0" sz="3300" spc="-155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400">
                <a:solidFill>
                  <a:srgbClr val="09152E"/>
                </a:solidFill>
                <a:latin typeface="Lucida Sans Unicode"/>
                <a:cs typeface="Lucida Sans Unicode"/>
              </a:rPr>
              <a:t>a</a:t>
            </a:r>
            <a:r>
              <a:rPr dirty="0" sz="3300" spc="-150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90">
                <a:solidFill>
                  <a:srgbClr val="09152E"/>
                </a:solidFill>
                <a:latin typeface="Lucida Sans Unicode"/>
                <a:cs typeface="Lucida Sans Unicode"/>
              </a:rPr>
              <a:t>vote</a:t>
            </a:r>
            <a:r>
              <a:rPr dirty="0" sz="3300" spc="-155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>
                <a:solidFill>
                  <a:srgbClr val="09152E"/>
                </a:solidFill>
                <a:latin typeface="Lucida Sans Unicode"/>
                <a:cs typeface="Lucida Sans Unicode"/>
              </a:rPr>
              <a:t>from</a:t>
            </a:r>
            <a:r>
              <a:rPr dirty="0" sz="3300" spc="-160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70">
                <a:solidFill>
                  <a:srgbClr val="09152E"/>
                </a:solidFill>
                <a:latin typeface="Lucida Sans Unicode"/>
                <a:cs typeface="Lucida Sans Unicode"/>
              </a:rPr>
              <a:t>the</a:t>
            </a:r>
            <a:r>
              <a:rPr dirty="0" sz="3300" spc="-150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20">
                <a:solidFill>
                  <a:srgbClr val="09152E"/>
                </a:solidFill>
                <a:latin typeface="Lucida Sans Unicode"/>
                <a:cs typeface="Lucida Sans Unicode"/>
              </a:rPr>
              <a:t>front</a:t>
            </a:r>
            <a:r>
              <a:rPr dirty="0" sz="3300" spc="-155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>
                <a:solidFill>
                  <a:srgbClr val="09152E"/>
                </a:solidFill>
                <a:latin typeface="Lucida Sans Unicode"/>
                <a:cs typeface="Lucida Sans Unicode"/>
              </a:rPr>
              <a:t>of</a:t>
            </a:r>
            <a:r>
              <a:rPr dirty="0" sz="3300" spc="-150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70">
                <a:solidFill>
                  <a:srgbClr val="09152E"/>
                </a:solidFill>
                <a:latin typeface="Lucida Sans Unicode"/>
                <a:cs typeface="Lucida Sans Unicode"/>
              </a:rPr>
              <a:t>the</a:t>
            </a:r>
            <a:r>
              <a:rPr dirty="0" sz="3300" spc="-155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10">
                <a:solidFill>
                  <a:srgbClr val="09152E"/>
                </a:solidFill>
                <a:latin typeface="Lucida Sans Unicode"/>
                <a:cs typeface="Lucida Sans Unicode"/>
              </a:rPr>
              <a:t>queue. </a:t>
            </a:r>
            <a:r>
              <a:rPr dirty="0" sz="3300" spc="145">
                <a:solidFill>
                  <a:srgbClr val="09152E"/>
                </a:solidFill>
                <a:latin typeface="Lucida Sans Unicode"/>
                <a:cs typeface="Lucida Sans Unicode"/>
              </a:rPr>
              <a:t>cast_vote:</a:t>
            </a:r>
            <a:r>
              <a:rPr dirty="0" sz="3300" spc="-165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75">
                <a:solidFill>
                  <a:srgbClr val="09152E"/>
                </a:solidFill>
                <a:latin typeface="Lucida Sans Unicode"/>
                <a:cs typeface="Lucida Sans Unicode"/>
              </a:rPr>
              <a:t>Handles</a:t>
            </a:r>
            <a:r>
              <a:rPr dirty="0" sz="3300" spc="-160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70">
                <a:solidFill>
                  <a:srgbClr val="09152E"/>
                </a:solidFill>
                <a:latin typeface="Lucida Sans Unicode"/>
                <a:cs typeface="Lucida Sans Unicode"/>
              </a:rPr>
              <a:t>the</a:t>
            </a:r>
            <a:r>
              <a:rPr dirty="0" sz="3300" spc="-160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95">
                <a:solidFill>
                  <a:srgbClr val="09152E"/>
                </a:solidFill>
                <a:latin typeface="Lucida Sans Unicode"/>
                <a:cs typeface="Lucida Sans Unicode"/>
              </a:rPr>
              <a:t>process</a:t>
            </a:r>
            <a:r>
              <a:rPr dirty="0" sz="3300" spc="-165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>
                <a:solidFill>
                  <a:srgbClr val="09152E"/>
                </a:solidFill>
                <a:latin typeface="Lucida Sans Unicode"/>
                <a:cs typeface="Lucida Sans Unicode"/>
              </a:rPr>
              <a:t>of</a:t>
            </a:r>
            <a:r>
              <a:rPr dirty="0" sz="3300" spc="-160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110">
                <a:solidFill>
                  <a:srgbClr val="09152E"/>
                </a:solidFill>
                <a:latin typeface="Lucida Sans Unicode"/>
                <a:cs typeface="Lucida Sans Unicode"/>
              </a:rPr>
              <a:t>casting</a:t>
            </a:r>
            <a:r>
              <a:rPr dirty="0" sz="3300" spc="-160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400">
                <a:solidFill>
                  <a:srgbClr val="09152E"/>
                </a:solidFill>
                <a:latin typeface="Lucida Sans Unicode"/>
                <a:cs typeface="Lucida Sans Unicode"/>
              </a:rPr>
              <a:t>a</a:t>
            </a:r>
            <a:r>
              <a:rPr dirty="0" sz="3300" spc="-160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10">
                <a:solidFill>
                  <a:srgbClr val="09152E"/>
                </a:solidFill>
                <a:latin typeface="Lucida Sans Unicode"/>
                <a:cs typeface="Lucida Sans Unicode"/>
              </a:rPr>
              <a:t>vote. </a:t>
            </a:r>
            <a:r>
              <a:rPr dirty="0" sz="3300" spc="105">
                <a:solidFill>
                  <a:srgbClr val="09152E"/>
                </a:solidFill>
                <a:latin typeface="Lucida Sans Unicode"/>
                <a:cs typeface="Lucida Sans Unicode"/>
              </a:rPr>
              <a:t>count_votes:</a:t>
            </a:r>
            <a:r>
              <a:rPr dirty="0" sz="3300" spc="-160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70">
                <a:solidFill>
                  <a:srgbClr val="09152E"/>
                </a:solidFill>
                <a:latin typeface="Lucida Sans Unicode"/>
                <a:cs typeface="Lucida Sans Unicode"/>
              </a:rPr>
              <a:t>Counts</a:t>
            </a:r>
            <a:r>
              <a:rPr dirty="0" sz="3300" spc="-155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70">
                <a:solidFill>
                  <a:srgbClr val="09152E"/>
                </a:solidFill>
                <a:latin typeface="Lucida Sans Unicode"/>
                <a:cs typeface="Lucida Sans Unicode"/>
              </a:rPr>
              <a:t>the</a:t>
            </a:r>
            <a:r>
              <a:rPr dirty="0" sz="3300" spc="-160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75">
                <a:solidFill>
                  <a:srgbClr val="09152E"/>
                </a:solidFill>
                <a:latin typeface="Lucida Sans Unicode"/>
                <a:cs typeface="Lucida Sans Unicode"/>
              </a:rPr>
              <a:t>votes</a:t>
            </a:r>
            <a:r>
              <a:rPr dirty="0" sz="3300" spc="-155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45">
                <a:solidFill>
                  <a:srgbClr val="09152E"/>
                </a:solidFill>
                <a:latin typeface="Lucida Sans Unicode"/>
                <a:cs typeface="Lucida Sans Unicode"/>
              </a:rPr>
              <a:t>for</a:t>
            </a:r>
            <a:r>
              <a:rPr dirty="0" sz="3300" spc="-160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240">
                <a:solidFill>
                  <a:srgbClr val="09152E"/>
                </a:solidFill>
                <a:latin typeface="Lucida Sans Unicode"/>
                <a:cs typeface="Lucida Sans Unicode"/>
              </a:rPr>
              <a:t>each</a:t>
            </a:r>
            <a:r>
              <a:rPr dirty="0" sz="3300" spc="-155">
                <a:solidFill>
                  <a:srgbClr val="09152E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95">
                <a:solidFill>
                  <a:srgbClr val="09152E"/>
                </a:solidFill>
                <a:latin typeface="Lucida Sans Unicode"/>
                <a:cs typeface="Lucida Sans Unicode"/>
              </a:rPr>
              <a:t>candidate.</a:t>
            </a:r>
            <a:endParaRPr sz="3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81738" rIns="0" bIns="0" rtlCol="0" vert="horz">
            <a:spAutoFit/>
          </a:bodyPr>
          <a:lstStyle/>
          <a:p>
            <a:pPr marL="4639310">
              <a:lnSpc>
                <a:spcPct val="100000"/>
              </a:lnSpc>
              <a:spcBef>
                <a:spcPts val="114"/>
              </a:spcBef>
            </a:pPr>
            <a:r>
              <a:rPr dirty="0" sz="7550" spc="340"/>
              <a:t>OPERATIONS</a:t>
            </a:r>
            <a:endParaRPr sz="7550"/>
          </a:p>
        </p:txBody>
      </p:sp>
      <p:sp>
        <p:nvSpPr>
          <p:cNvPr id="3" name="object 3" descr=""/>
          <p:cNvSpPr/>
          <p:nvPr/>
        </p:nvSpPr>
        <p:spPr>
          <a:xfrm>
            <a:off x="759720" y="3851655"/>
            <a:ext cx="7734300" cy="4313555"/>
          </a:xfrm>
          <a:custGeom>
            <a:avLst/>
            <a:gdLst/>
            <a:ahLst/>
            <a:cxnLst/>
            <a:rect l="l" t="t" r="r" b="b"/>
            <a:pathLst>
              <a:path w="7734300" h="4313555">
                <a:moveTo>
                  <a:pt x="7253591" y="4313335"/>
                </a:moveTo>
                <a:lnTo>
                  <a:pt x="485774" y="4313335"/>
                </a:lnTo>
                <a:lnTo>
                  <a:pt x="438991" y="4311112"/>
                </a:lnTo>
                <a:lnTo>
                  <a:pt x="393466" y="4304576"/>
                </a:lnTo>
                <a:lnTo>
                  <a:pt x="349402" y="4293932"/>
                </a:lnTo>
                <a:lnTo>
                  <a:pt x="307004" y="4279384"/>
                </a:lnTo>
                <a:lnTo>
                  <a:pt x="266475" y="4261135"/>
                </a:lnTo>
                <a:lnTo>
                  <a:pt x="228018" y="4239388"/>
                </a:lnTo>
                <a:lnTo>
                  <a:pt x="191838" y="4214347"/>
                </a:lnTo>
                <a:lnTo>
                  <a:pt x="158137" y="4186216"/>
                </a:lnTo>
                <a:lnTo>
                  <a:pt x="127119" y="4155198"/>
                </a:lnTo>
                <a:lnTo>
                  <a:pt x="98988" y="4121497"/>
                </a:lnTo>
                <a:lnTo>
                  <a:pt x="73947" y="4085316"/>
                </a:lnTo>
                <a:lnTo>
                  <a:pt x="52200" y="4046860"/>
                </a:lnTo>
                <a:lnTo>
                  <a:pt x="33951" y="4006330"/>
                </a:lnTo>
                <a:lnTo>
                  <a:pt x="19402" y="3963932"/>
                </a:lnTo>
                <a:lnTo>
                  <a:pt x="8759" y="3919869"/>
                </a:lnTo>
                <a:lnTo>
                  <a:pt x="2223" y="3874344"/>
                </a:lnTo>
                <a:lnTo>
                  <a:pt x="0" y="3827560"/>
                </a:lnTo>
                <a:lnTo>
                  <a:pt x="0" y="485774"/>
                </a:lnTo>
                <a:lnTo>
                  <a:pt x="2223" y="438991"/>
                </a:lnTo>
                <a:lnTo>
                  <a:pt x="8759" y="393466"/>
                </a:lnTo>
                <a:lnTo>
                  <a:pt x="19402" y="349402"/>
                </a:lnTo>
                <a:lnTo>
                  <a:pt x="33951" y="307004"/>
                </a:lnTo>
                <a:lnTo>
                  <a:pt x="52200" y="266475"/>
                </a:lnTo>
                <a:lnTo>
                  <a:pt x="73947" y="228018"/>
                </a:lnTo>
                <a:lnTo>
                  <a:pt x="98988" y="191838"/>
                </a:lnTo>
                <a:lnTo>
                  <a:pt x="127119" y="158137"/>
                </a:lnTo>
                <a:lnTo>
                  <a:pt x="158137" y="127119"/>
                </a:lnTo>
                <a:lnTo>
                  <a:pt x="191838" y="98988"/>
                </a:lnTo>
                <a:lnTo>
                  <a:pt x="228018" y="73947"/>
                </a:lnTo>
                <a:lnTo>
                  <a:pt x="266475" y="52200"/>
                </a:lnTo>
                <a:lnTo>
                  <a:pt x="307004" y="33951"/>
                </a:lnTo>
                <a:lnTo>
                  <a:pt x="349402" y="19402"/>
                </a:lnTo>
                <a:lnTo>
                  <a:pt x="393466" y="8759"/>
                </a:lnTo>
                <a:lnTo>
                  <a:pt x="438991" y="2223"/>
                </a:lnTo>
                <a:lnTo>
                  <a:pt x="485774" y="0"/>
                </a:lnTo>
                <a:lnTo>
                  <a:pt x="7253591" y="0"/>
                </a:lnTo>
                <a:lnTo>
                  <a:pt x="7300374" y="2223"/>
                </a:lnTo>
                <a:lnTo>
                  <a:pt x="7345899" y="8759"/>
                </a:lnTo>
                <a:lnTo>
                  <a:pt x="7389963" y="19402"/>
                </a:lnTo>
                <a:lnTo>
                  <a:pt x="7432361" y="33951"/>
                </a:lnTo>
                <a:lnTo>
                  <a:pt x="7472890" y="52200"/>
                </a:lnTo>
                <a:lnTo>
                  <a:pt x="7511347" y="73947"/>
                </a:lnTo>
                <a:lnTo>
                  <a:pt x="7547527" y="98988"/>
                </a:lnTo>
                <a:lnTo>
                  <a:pt x="7581228" y="127119"/>
                </a:lnTo>
                <a:lnTo>
                  <a:pt x="7612246" y="158137"/>
                </a:lnTo>
                <a:lnTo>
                  <a:pt x="7640377" y="191838"/>
                </a:lnTo>
                <a:lnTo>
                  <a:pt x="7665418" y="228018"/>
                </a:lnTo>
                <a:lnTo>
                  <a:pt x="7687165" y="266475"/>
                </a:lnTo>
                <a:lnTo>
                  <a:pt x="7705414" y="307004"/>
                </a:lnTo>
                <a:lnTo>
                  <a:pt x="7719963" y="349402"/>
                </a:lnTo>
                <a:lnTo>
                  <a:pt x="7730607" y="393466"/>
                </a:lnTo>
                <a:lnTo>
                  <a:pt x="7733676" y="414846"/>
                </a:lnTo>
                <a:lnTo>
                  <a:pt x="7733676" y="3898488"/>
                </a:lnTo>
                <a:lnTo>
                  <a:pt x="7719963" y="3963932"/>
                </a:lnTo>
                <a:lnTo>
                  <a:pt x="7705414" y="4006330"/>
                </a:lnTo>
                <a:lnTo>
                  <a:pt x="7687165" y="4046860"/>
                </a:lnTo>
                <a:lnTo>
                  <a:pt x="7665418" y="4085316"/>
                </a:lnTo>
                <a:lnTo>
                  <a:pt x="7640377" y="4121497"/>
                </a:lnTo>
                <a:lnTo>
                  <a:pt x="7612246" y="4155198"/>
                </a:lnTo>
                <a:lnTo>
                  <a:pt x="7581228" y="4186216"/>
                </a:lnTo>
                <a:lnTo>
                  <a:pt x="7547527" y="4214347"/>
                </a:lnTo>
                <a:lnTo>
                  <a:pt x="7511347" y="4239388"/>
                </a:lnTo>
                <a:lnTo>
                  <a:pt x="7472890" y="4261135"/>
                </a:lnTo>
                <a:lnTo>
                  <a:pt x="7432361" y="4279384"/>
                </a:lnTo>
                <a:lnTo>
                  <a:pt x="7389963" y="4293932"/>
                </a:lnTo>
                <a:lnTo>
                  <a:pt x="7345899" y="4304576"/>
                </a:lnTo>
                <a:lnTo>
                  <a:pt x="7300374" y="4311112"/>
                </a:lnTo>
                <a:lnTo>
                  <a:pt x="7253591" y="4313335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299116" y="3851655"/>
            <a:ext cx="7616190" cy="4313555"/>
          </a:xfrm>
          <a:custGeom>
            <a:avLst/>
            <a:gdLst/>
            <a:ahLst/>
            <a:cxnLst/>
            <a:rect l="l" t="t" r="r" b="b"/>
            <a:pathLst>
              <a:path w="7616190" h="4313555">
                <a:moveTo>
                  <a:pt x="7132044" y="4313335"/>
                </a:moveTo>
                <a:lnTo>
                  <a:pt x="485774" y="4313335"/>
                </a:lnTo>
                <a:lnTo>
                  <a:pt x="438991" y="4311112"/>
                </a:lnTo>
                <a:lnTo>
                  <a:pt x="393466" y="4304576"/>
                </a:lnTo>
                <a:lnTo>
                  <a:pt x="349402" y="4293932"/>
                </a:lnTo>
                <a:lnTo>
                  <a:pt x="307004" y="4279384"/>
                </a:lnTo>
                <a:lnTo>
                  <a:pt x="266475" y="4261135"/>
                </a:lnTo>
                <a:lnTo>
                  <a:pt x="228018" y="4239388"/>
                </a:lnTo>
                <a:lnTo>
                  <a:pt x="191838" y="4214347"/>
                </a:lnTo>
                <a:lnTo>
                  <a:pt x="158137" y="4186216"/>
                </a:lnTo>
                <a:lnTo>
                  <a:pt x="127119" y="4155198"/>
                </a:lnTo>
                <a:lnTo>
                  <a:pt x="98988" y="4121497"/>
                </a:lnTo>
                <a:lnTo>
                  <a:pt x="73947" y="4085316"/>
                </a:lnTo>
                <a:lnTo>
                  <a:pt x="52200" y="4046860"/>
                </a:lnTo>
                <a:lnTo>
                  <a:pt x="33951" y="4006330"/>
                </a:lnTo>
                <a:lnTo>
                  <a:pt x="19402" y="3963932"/>
                </a:lnTo>
                <a:lnTo>
                  <a:pt x="8759" y="3919869"/>
                </a:lnTo>
                <a:lnTo>
                  <a:pt x="2223" y="3874344"/>
                </a:lnTo>
                <a:lnTo>
                  <a:pt x="0" y="3827560"/>
                </a:lnTo>
                <a:lnTo>
                  <a:pt x="0" y="485774"/>
                </a:lnTo>
                <a:lnTo>
                  <a:pt x="2223" y="438991"/>
                </a:lnTo>
                <a:lnTo>
                  <a:pt x="8759" y="393466"/>
                </a:lnTo>
                <a:lnTo>
                  <a:pt x="19402" y="349402"/>
                </a:lnTo>
                <a:lnTo>
                  <a:pt x="33951" y="307004"/>
                </a:lnTo>
                <a:lnTo>
                  <a:pt x="52200" y="266475"/>
                </a:lnTo>
                <a:lnTo>
                  <a:pt x="73947" y="228018"/>
                </a:lnTo>
                <a:lnTo>
                  <a:pt x="98988" y="191838"/>
                </a:lnTo>
                <a:lnTo>
                  <a:pt x="127119" y="158137"/>
                </a:lnTo>
                <a:lnTo>
                  <a:pt x="158137" y="127119"/>
                </a:lnTo>
                <a:lnTo>
                  <a:pt x="191838" y="98988"/>
                </a:lnTo>
                <a:lnTo>
                  <a:pt x="228018" y="73947"/>
                </a:lnTo>
                <a:lnTo>
                  <a:pt x="266475" y="52200"/>
                </a:lnTo>
                <a:lnTo>
                  <a:pt x="307004" y="33951"/>
                </a:lnTo>
                <a:lnTo>
                  <a:pt x="349402" y="19402"/>
                </a:lnTo>
                <a:lnTo>
                  <a:pt x="393466" y="8759"/>
                </a:lnTo>
                <a:lnTo>
                  <a:pt x="438991" y="2223"/>
                </a:lnTo>
                <a:lnTo>
                  <a:pt x="485774" y="0"/>
                </a:lnTo>
                <a:lnTo>
                  <a:pt x="7132044" y="0"/>
                </a:lnTo>
                <a:lnTo>
                  <a:pt x="7178827" y="2223"/>
                </a:lnTo>
                <a:lnTo>
                  <a:pt x="7224352" y="8759"/>
                </a:lnTo>
                <a:lnTo>
                  <a:pt x="7268416" y="19402"/>
                </a:lnTo>
                <a:lnTo>
                  <a:pt x="7310814" y="33951"/>
                </a:lnTo>
                <a:lnTo>
                  <a:pt x="7351343" y="52200"/>
                </a:lnTo>
                <a:lnTo>
                  <a:pt x="7389800" y="73947"/>
                </a:lnTo>
                <a:lnTo>
                  <a:pt x="7425980" y="98988"/>
                </a:lnTo>
                <a:lnTo>
                  <a:pt x="7459681" y="127119"/>
                </a:lnTo>
                <a:lnTo>
                  <a:pt x="7490699" y="158137"/>
                </a:lnTo>
                <a:lnTo>
                  <a:pt x="7518830" y="191838"/>
                </a:lnTo>
                <a:lnTo>
                  <a:pt x="7543871" y="228018"/>
                </a:lnTo>
                <a:lnTo>
                  <a:pt x="7565618" y="266475"/>
                </a:lnTo>
                <a:lnTo>
                  <a:pt x="7583867" y="307004"/>
                </a:lnTo>
                <a:lnTo>
                  <a:pt x="7598416" y="349402"/>
                </a:lnTo>
                <a:lnTo>
                  <a:pt x="7609060" y="393466"/>
                </a:lnTo>
                <a:lnTo>
                  <a:pt x="7615595" y="438991"/>
                </a:lnTo>
                <a:lnTo>
                  <a:pt x="7615733" y="441895"/>
                </a:lnTo>
                <a:lnTo>
                  <a:pt x="7615733" y="3871439"/>
                </a:lnTo>
                <a:lnTo>
                  <a:pt x="7609060" y="3919869"/>
                </a:lnTo>
                <a:lnTo>
                  <a:pt x="7598416" y="3963932"/>
                </a:lnTo>
                <a:lnTo>
                  <a:pt x="7583867" y="4006330"/>
                </a:lnTo>
                <a:lnTo>
                  <a:pt x="7565618" y="4046860"/>
                </a:lnTo>
                <a:lnTo>
                  <a:pt x="7543871" y="4085316"/>
                </a:lnTo>
                <a:lnTo>
                  <a:pt x="7518830" y="4121497"/>
                </a:lnTo>
                <a:lnTo>
                  <a:pt x="7490699" y="4155198"/>
                </a:lnTo>
                <a:lnTo>
                  <a:pt x="7459681" y="4186216"/>
                </a:lnTo>
                <a:lnTo>
                  <a:pt x="7425980" y="4214347"/>
                </a:lnTo>
                <a:lnTo>
                  <a:pt x="7389800" y="4239388"/>
                </a:lnTo>
                <a:lnTo>
                  <a:pt x="7351343" y="4261135"/>
                </a:lnTo>
                <a:lnTo>
                  <a:pt x="7310814" y="4279384"/>
                </a:lnTo>
                <a:lnTo>
                  <a:pt x="7268416" y="4293932"/>
                </a:lnTo>
                <a:lnTo>
                  <a:pt x="7224352" y="4304576"/>
                </a:lnTo>
                <a:lnTo>
                  <a:pt x="7178827" y="4311112"/>
                </a:lnTo>
                <a:lnTo>
                  <a:pt x="7132044" y="4313335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325241" y="4300921"/>
            <a:ext cx="4608195" cy="206184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668655" marR="5080" indent="-656590">
              <a:lnSpc>
                <a:spcPct val="116199"/>
              </a:lnSpc>
              <a:spcBef>
                <a:spcPts val="250"/>
              </a:spcBef>
            </a:pPr>
            <a:r>
              <a:rPr dirty="0" sz="4200" spc="-625" b="1">
                <a:latin typeface="Trebuchet MS"/>
                <a:cs typeface="Trebuchet MS"/>
              </a:rPr>
              <a:t>1.</a:t>
            </a:r>
            <a:r>
              <a:rPr dirty="0" sz="4200" spc="-365" b="1">
                <a:latin typeface="Trebuchet MS"/>
                <a:cs typeface="Trebuchet MS"/>
              </a:rPr>
              <a:t> </a:t>
            </a:r>
            <a:r>
              <a:rPr dirty="0" sz="4200" spc="315" b="1">
                <a:latin typeface="Trebuchet MS"/>
                <a:cs typeface="Trebuchet MS"/>
              </a:rPr>
              <a:t>Voting</a:t>
            </a:r>
            <a:r>
              <a:rPr dirty="0" sz="4200" spc="-360" b="1">
                <a:latin typeface="Trebuchet MS"/>
                <a:cs typeface="Trebuchet MS"/>
              </a:rPr>
              <a:t> </a:t>
            </a:r>
            <a:r>
              <a:rPr dirty="0" sz="4200" spc="295" b="1">
                <a:latin typeface="Trebuchet MS"/>
                <a:cs typeface="Trebuchet MS"/>
              </a:rPr>
              <a:t>Process </a:t>
            </a:r>
            <a:r>
              <a:rPr dirty="0" sz="3550" spc="114" i="1">
                <a:latin typeface="Trebuchet MS"/>
                <a:cs typeface="Trebuchet MS"/>
              </a:rPr>
              <a:t>Voter</a:t>
            </a:r>
            <a:r>
              <a:rPr dirty="0" sz="3550" i="1">
                <a:latin typeface="Trebuchet MS"/>
                <a:cs typeface="Trebuchet MS"/>
              </a:rPr>
              <a:t> </a:t>
            </a:r>
            <a:r>
              <a:rPr dirty="0" sz="3550" spc="-10" i="1">
                <a:latin typeface="Trebuchet MS"/>
                <a:cs typeface="Trebuchet MS"/>
              </a:rPr>
              <a:t>Eligibility </a:t>
            </a:r>
            <a:r>
              <a:rPr dirty="0" sz="3550" spc="185" i="1">
                <a:latin typeface="Trebuchet MS"/>
                <a:cs typeface="Trebuchet MS"/>
              </a:rPr>
              <a:t>Vote</a:t>
            </a:r>
            <a:r>
              <a:rPr dirty="0" sz="3550" i="1">
                <a:latin typeface="Trebuchet MS"/>
                <a:cs typeface="Trebuchet MS"/>
              </a:rPr>
              <a:t> </a:t>
            </a:r>
            <a:r>
              <a:rPr dirty="0" sz="3550" spc="285" i="1">
                <a:latin typeface="Trebuchet MS"/>
                <a:cs typeface="Trebuchet MS"/>
              </a:rPr>
              <a:t>Casting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810862" y="4304582"/>
            <a:ext cx="4594225" cy="2606675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dirty="0" sz="4100" spc="-220" b="1">
                <a:latin typeface="Trebuchet MS"/>
                <a:cs typeface="Trebuchet MS"/>
              </a:rPr>
              <a:t>2.</a:t>
            </a:r>
            <a:r>
              <a:rPr dirty="0" sz="4100" spc="-360" b="1">
                <a:latin typeface="Trebuchet MS"/>
                <a:cs typeface="Trebuchet MS"/>
              </a:rPr>
              <a:t> </a:t>
            </a:r>
            <a:r>
              <a:rPr dirty="0" sz="4100" spc="215" b="1">
                <a:latin typeface="Trebuchet MS"/>
                <a:cs typeface="Trebuchet MS"/>
              </a:rPr>
              <a:t>Vote</a:t>
            </a:r>
            <a:r>
              <a:rPr dirty="0" sz="4100" spc="-355" b="1">
                <a:latin typeface="Trebuchet MS"/>
                <a:cs typeface="Trebuchet MS"/>
              </a:rPr>
              <a:t> </a:t>
            </a:r>
            <a:r>
              <a:rPr dirty="0" sz="4100" spc="300" b="1">
                <a:latin typeface="Trebuchet MS"/>
                <a:cs typeface="Trebuchet MS"/>
              </a:rPr>
              <a:t>Counting</a:t>
            </a:r>
            <a:endParaRPr sz="4100">
              <a:latin typeface="Trebuchet MS"/>
              <a:cs typeface="Trebuchet MS"/>
            </a:endParaRPr>
          </a:p>
          <a:p>
            <a:pPr algn="ctr" marL="12700" marR="5080">
              <a:lnSpc>
                <a:spcPct val="117600"/>
              </a:lnSpc>
              <a:spcBef>
                <a:spcPts val="85"/>
              </a:spcBef>
            </a:pPr>
            <a:r>
              <a:rPr dirty="0" sz="3400" i="1">
                <a:latin typeface="Trebuchet MS"/>
                <a:cs typeface="Trebuchet MS"/>
              </a:rPr>
              <a:t>Initialize</a:t>
            </a:r>
            <a:r>
              <a:rPr dirty="0" sz="3400" spc="-5" i="1">
                <a:latin typeface="Trebuchet MS"/>
                <a:cs typeface="Trebuchet MS"/>
              </a:rPr>
              <a:t> </a:t>
            </a:r>
            <a:r>
              <a:rPr dirty="0" sz="3400" spc="195" i="1">
                <a:latin typeface="Trebuchet MS"/>
                <a:cs typeface="Trebuchet MS"/>
              </a:rPr>
              <a:t>Vote</a:t>
            </a:r>
            <a:r>
              <a:rPr dirty="0" sz="3400" i="1">
                <a:latin typeface="Trebuchet MS"/>
                <a:cs typeface="Trebuchet MS"/>
              </a:rPr>
              <a:t> </a:t>
            </a:r>
            <a:r>
              <a:rPr dirty="0" sz="3400" spc="295" i="1">
                <a:latin typeface="Trebuchet MS"/>
                <a:cs typeface="Trebuchet MS"/>
              </a:rPr>
              <a:t>Counts </a:t>
            </a:r>
            <a:r>
              <a:rPr dirty="0" sz="3400" spc="285" i="1">
                <a:latin typeface="Trebuchet MS"/>
                <a:cs typeface="Trebuchet MS"/>
              </a:rPr>
              <a:t>Count</a:t>
            </a:r>
            <a:r>
              <a:rPr dirty="0" sz="3400" i="1">
                <a:latin typeface="Trebuchet MS"/>
                <a:cs typeface="Trebuchet MS"/>
              </a:rPr>
              <a:t> </a:t>
            </a:r>
            <a:r>
              <a:rPr dirty="0" sz="3400" spc="220" i="1">
                <a:latin typeface="Trebuchet MS"/>
                <a:cs typeface="Trebuchet MS"/>
              </a:rPr>
              <a:t>Votes</a:t>
            </a:r>
            <a:endParaRPr sz="3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dirty="0" sz="3400" spc="225" i="1">
                <a:latin typeface="Trebuchet MS"/>
                <a:cs typeface="Trebuchet MS"/>
              </a:rPr>
              <a:t>Declare</a:t>
            </a:r>
            <a:r>
              <a:rPr dirty="0" sz="3400" i="1">
                <a:latin typeface="Trebuchet MS"/>
                <a:cs typeface="Trebuchet MS"/>
              </a:rPr>
              <a:t> </a:t>
            </a:r>
            <a:r>
              <a:rPr dirty="0" sz="3400" spc="165" i="1">
                <a:latin typeface="Trebuchet MS"/>
                <a:cs typeface="Trebuchet MS"/>
              </a:rPr>
              <a:t>Winner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620643" y="2822024"/>
            <a:ext cx="13860144" cy="5996940"/>
            <a:chOff x="2620643" y="2822024"/>
            <a:chExt cx="13860144" cy="5996940"/>
          </a:xfrm>
        </p:grpSpPr>
        <p:sp>
          <p:nvSpPr>
            <p:cNvPr id="3" name="object 3" descr=""/>
            <p:cNvSpPr/>
            <p:nvPr/>
          </p:nvSpPr>
          <p:spPr>
            <a:xfrm>
              <a:off x="2620643" y="2822024"/>
              <a:ext cx="13860144" cy="5996940"/>
            </a:xfrm>
            <a:custGeom>
              <a:avLst/>
              <a:gdLst/>
              <a:ahLst/>
              <a:cxnLst/>
              <a:rect l="l" t="t" r="r" b="b"/>
              <a:pathLst>
                <a:path w="13860144" h="5996940">
                  <a:moveTo>
                    <a:pt x="13374176" y="5996888"/>
                  </a:moveTo>
                  <a:lnTo>
                    <a:pt x="485774" y="5996888"/>
                  </a:lnTo>
                  <a:lnTo>
                    <a:pt x="438991" y="5994664"/>
                  </a:lnTo>
                  <a:lnTo>
                    <a:pt x="393466" y="5988129"/>
                  </a:lnTo>
                  <a:lnTo>
                    <a:pt x="349403" y="5977485"/>
                  </a:lnTo>
                  <a:lnTo>
                    <a:pt x="307004" y="5962937"/>
                  </a:lnTo>
                  <a:lnTo>
                    <a:pt x="266475" y="5944687"/>
                  </a:lnTo>
                  <a:lnTo>
                    <a:pt x="228018" y="5922940"/>
                  </a:lnTo>
                  <a:lnTo>
                    <a:pt x="191838" y="5897899"/>
                  </a:lnTo>
                  <a:lnTo>
                    <a:pt x="158137" y="5869768"/>
                  </a:lnTo>
                  <a:lnTo>
                    <a:pt x="127119" y="5838750"/>
                  </a:lnTo>
                  <a:lnTo>
                    <a:pt x="98988" y="5805049"/>
                  </a:lnTo>
                  <a:lnTo>
                    <a:pt x="73947" y="5768869"/>
                  </a:lnTo>
                  <a:lnTo>
                    <a:pt x="52200" y="5730412"/>
                  </a:lnTo>
                  <a:lnTo>
                    <a:pt x="33951" y="5689883"/>
                  </a:lnTo>
                  <a:lnTo>
                    <a:pt x="19402" y="5647485"/>
                  </a:lnTo>
                  <a:lnTo>
                    <a:pt x="8759" y="5603421"/>
                  </a:lnTo>
                  <a:lnTo>
                    <a:pt x="2223" y="5557896"/>
                  </a:lnTo>
                  <a:lnTo>
                    <a:pt x="0" y="5511113"/>
                  </a:lnTo>
                  <a:lnTo>
                    <a:pt x="0" y="485774"/>
                  </a:lnTo>
                  <a:lnTo>
                    <a:pt x="2223" y="438991"/>
                  </a:lnTo>
                  <a:lnTo>
                    <a:pt x="8759" y="393466"/>
                  </a:lnTo>
                  <a:lnTo>
                    <a:pt x="19402" y="349403"/>
                  </a:lnTo>
                  <a:lnTo>
                    <a:pt x="33951" y="307004"/>
                  </a:lnTo>
                  <a:lnTo>
                    <a:pt x="52200" y="266475"/>
                  </a:lnTo>
                  <a:lnTo>
                    <a:pt x="73947" y="228018"/>
                  </a:lnTo>
                  <a:lnTo>
                    <a:pt x="98988" y="191838"/>
                  </a:lnTo>
                  <a:lnTo>
                    <a:pt x="127119" y="158137"/>
                  </a:lnTo>
                  <a:lnTo>
                    <a:pt x="158137" y="127119"/>
                  </a:lnTo>
                  <a:lnTo>
                    <a:pt x="191838" y="98988"/>
                  </a:lnTo>
                  <a:lnTo>
                    <a:pt x="228018" y="73947"/>
                  </a:lnTo>
                  <a:lnTo>
                    <a:pt x="266475" y="52200"/>
                  </a:lnTo>
                  <a:lnTo>
                    <a:pt x="307004" y="33951"/>
                  </a:lnTo>
                  <a:lnTo>
                    <a:pt x="349403" y="19402"/>
                  </a:lnTo>
                  <a:lnTo>
                    <a:pt x="393466" y="8759"/>
                  </a:lnTo>
                  <a:lnTo>
                    <a:pt x="438991" y="2223"/>
                  </a:lnTo>
                  <a:lnTo>
                    <a:pt x="485774" y="0"/>
                  </a:lnTo>
                  <a:lnTo>
                    <a:pt x="13374176" y="0"/>
                  </a:lnTo>
                  <a:lnTo>
                    <a:pt x="13420960" y="2223"/>
                  </a:lnTo>
                  <a:lnTo>
                    <a:pt x="13466485" y="8759"/>
                  </a:lnTo>
                  <a:lnTo>
                    <a:pt x="13510548" y="19402"/>
                  </a:lnTo>
                  <a:lnTo>
                    <a:pt x="13552946" y="33951"/>
                  </a:lnTo>
                  <a:lnTo>
                    <a:pt x="13593476" y="52200"/>
                  </a:lnTo>
                  <a:lnTo>
                    <a:pt x="13631932" y="73947"/>
                  </a:lnTo>
                  <a:lnTo>
                    <a:pt x="13668113" y="98988"/>
                  </a:lnTo>
                  <a:lnTo>
                    <a:pt x="13701814" y="127119"/>
                  </a:lnTo>
                  <a:lnTo>
                    <a:pt x="13732832" y="158137"/>
                  </a:lnTo>
                  <a:lnTo>
                    <a:pt x="13760963" y="191838"/>
                  </a:lnTo>
                  <a:lnTo>
                    <a:pt x="13786004" y="228018"/>
                  </a:lnTo>
                  <a:lnTo>
                    <a:pt x="13807751" y="266475"/>
                  </a:lnTo>
                  <a:lnTo>
                    <a:pt x="13826000" y="307004"/>
                  </a:lnTo>
                  <a:lnTo>
                    <a:pt x="13840548" y="349403"/>
                  </a:lnTo>
                  <a:lnTo>
                    <a:pt x="13851192" y="393466"/>
                  </a:lnTo>
                  <a:lnTo>
                    <a:pt x="13857727" y="438991"/>
                  </a:lnTo>
                  <a:lnTo>
                    <a:pt x="13859951" y="485774"/>
                  </a:lnTo>
                  <a:lnTo>
                    <a:pt x="13859951" y="5511113"/>
                  </a:lnTo>
                  <a:lnTo>
                    <a:pt x="13857727" y="5557896"/>
                  </a:lnTo>
                  <a:lnTo>
                    <a:pt x="13851192" y="5603421"/>
                  </a:lnTo>
                  <a:lnTo>
                    <a:pt x="13840548" y="5647485"/>
                  </a:lnTo>
                  <a:lnTo>
                    <a:pt x="13826000" y="5689883"/>
                  </a:lnTo>
                  <a:lnTo>
                    <a:pt x="13807751" y="5730412"/>
                  </a:lnTo>
                  <a:lnTo>
                    <a:pt x="13786004" y="5768869"/>
                  </a:lnTo>
                  <a:lnTo>
                    <a:pt x="13760963" y="5805049"/>
                  </a:lnTo>
                  <a:lnTo>
                    <a:pt x="13732832" y="5838750"/>
                  </a:lnTo>
                  <a:lnTo>
                    <a:pt x="13701814" y="5869768"/>
                  </a:lnTo>
                  <a:lnTo>
                    <a:pt x="13668113" y="5897899"/>
                  </a:lnTo>
                  <a:lnTo>
                    <a:pt x="13631932" y="5922940"/>
                  </a:lnTo>
                  <a:lnTo>
                    <a:pt x="13593476" y="5944687"/>
                  </a:lnTo>
                  <a:lnTo>
                    <a:pt x="13552946" y="5962937"/>
                  </a:lnTo>
                  <a:lnTo>
                    <a:pt x="13510548" y="5977485"/>
                  </a:lnTo>
                  <a:lnTo>
                    <a:pt x="13466485" y="5988129"/>
                  </a:lnTo>
                  <a:lnTo>
                    <a:pt x="13420960" y="5994664"/>
                  </a:lnTo>
                  <a:lnTo>
                    <a:pt x="13374176" y="5996888"/>
                  </a:ln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3374" y="3655297"/>
              <a:ext cx="133350" cy="13334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3374" y="4683997"/>
              <a:ext cx="133350" cy="13334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3374" y="5712697"/>
              <a:ext cx="133350" cy="1333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6269355">
              <a:lnSpc>
                <a:spcPct val="100000"/>
              </a:lnSpc>
              <a:spcBef>
                <a:spcPts val="130"/>
              </a:spcBef>
            </a:pPr>
            <a:r>
              <a:rPr dirty="0" spc="420"/>
              <a:t>CONCLUSION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368675" marR="668655">
              <a:lnSpc>
                <a:spcPct val="116399"/>
              </a:lnSpc>
              <a:spcBef>
                <a:spcPts val="95"/>
              </a:spcBef>
            </a:pPr>
            <a:r>
              <a:rPr dirty="0" spc="220"/>
              <a:t>An</a:t>
            </a:r>
            <a:r>
              <a:rPr dirty="0"/>
              <a:t> </a:t>
            </a:r>
            <a:r>
              <a:rPr dirty="0" spc="110"/>
              <a:t>online</a:t>
            </a:r>
            <a:r>
              <a:rPr dirty="0"/>
              <a:t> </a:t>
            </a:r>
            <a:r>
              <a:rPr dirty="0" spc="150"/>
              <a:t>voting</a:t>
            </a:r>
            <a:r>
              <a:rPr dirty="0"/>
              <a:t> </a:t>
            </a:r>
            <a:r>
              <a:rPr dirty="0" spc="250"/>
              <a:t>system</a:t>
            </a:r>
            <a:r>
              <a:rPr dirty="0"/>
              <a:t> </a:t>
            </a:r>
            <a:r>
              <a:rPr dirty="0" spc="375"/>
              <a:t>can</a:t>
            </a:r>
            <a:r>
              <a:rPr dirty="0"/>
              <a:t> </a:t>
            </a:r>
            <a:r>
              <a:rPr dirty="0" spc="100"/>
              <a:t>significantly</a:t>
            </a:r>
            <a:r>
              <a:rPr dirty="0" spc="5"/>
              <a:t> </a:t>
            </a:r>
            <a:r>
              <a:rPr dirty="0" spc="190"/>
              <a:t>improve</a:t>
            </a:r>
            <a:r>
              <a:rPr dirty="0" spc="5"/>
              <a:t> </a:t>
            </a:r>
            <a:r>
              <a:rPr dirty="0" spc="75"/>
              <a:t>the </a:t>
            </a:r>
            <a:r>
              <a:rPr dirty="0" spc="95"/>
              <a:t>electoral</a:t>
            </a:r>
            <a:r>
              <a:rPr dirty="0" spc="10"/>
              <a:t> </a:t>
            </a:r>
            <a:r>
              <a:rPr dirty="0" spc="260"/>
              <a:t>process</a:t>
            </a:r>
            <a:r>
              <a:rPr dirty="0" spc="15"/>
              <a:t> </a:t>
            </a:r>
            <a:r>
              <a:rPr dirty="0" spc="235"/>
              <a:t>when</a:t>
            </a:r>
            <a:r>
              <a:rPr dirty="0" spc="10"/>
              <a:t> </a:t>
            </a:r>
            <a:r>
              <a:rPr dirty="0" spc="260"/>
              <a:t>designed</a:t>
            </a:r>
            <a:r>
              <a:rPr dirty="0" spc="5"/>
              <a:t> </a:t>
            </a:r>
            <a:r>
              <a:rPr dirty="0" spc="40"/>
              <a:t>properly.</a:t>
            </a:r>
          </a:p>
          <a:p>
            <a:pPr marL="3368675" marR="5080">
              <a:lnSpc>
                <a:spcPct val="116399"/>
              </a:lnSpc>
            </a:pPr>
            <a:r>
              <a:rPr dirty="0"/>
              <a:t>Utilizing</a:t>
            </a:r>
            <a:r>
              <a:rPr dirty="0" spc="-30"/>
              <a:t> </a:t>
            </a:r>
            <a:r>
              <a:rPr dirty="0" spc="165"/>
              <a:t>appropriate</a:t>
            </a:r>
            <a:r>
              <a:rPr dirty="0" spc="-25"/>
              <a:t> </a:t>
            </a:r>
            <a:r>
              <a:rPr dirty="0" spc="265"/>
              <a:t>data</a:t>
            </a:r>
            <a:r>
              <a:rPr dirty="0" spc="-30"/>
              <a:t> </a:t>
            </a:r>
            <a:r>
              <a:rPr dirty="0" spc="120"/>
              <a:t>structures</a:t>
            </a:r>
            <a:r>
              <a:rPr dirty="0" spc="-20"/>
              <a:t> </a:t>
            </a:r>
            <a:r>
              <a:rPr dirty="0" spc="300"/>
              <a:t>enhances</a:t>
            </a:r>
            <a:r>
              <a:rPr dirty="0" spc="-25"/>
              <a:t> </a:t>
            </a:r>
            <a:r>
              <a:rPr dirty="0" spc="35"/>
              <a:t>efficiency, </a:t>
            </a:r>
            <a:r>
              <a:rPr dirty="0" spc="50"/>
              <a:t>security,</a:t>
            </a:r>
            <a:r>
              <a:rPr dirty="0"/>
              <a:t> </a:t>
            </a:r>
            <a:r>
              <a:rPr dirty="0" spc="350"/>
              <a:t>and</a:t>
            </a:r>
            <a:r>
              <a:rPr dirty="0"/>
              <a:t> </a:t>
            </a:r>
            <a:r>
              <a:rPr dirty="0" spc="165"/>
              <a:t>user</a:t>
            </a:r>
            <a:r>
              <a:rPr dirty="0" spc="5"/>
              <a:t> </a:t>
            </a:r>
            <a:r>
              <a:rPr dirty="0" spc="90"/>
              <a:t>experience.</a:t>
            </a:r>
          </a:p>
          <a:p>
            <a:pPr marL="3368675" marR="311150">
              <a:lnSpc>
                <a:spcPct val="116399"/>
              </a:lnSpc>
            </a:pPr>
            <a:r>
              <a:rPr dirty="0" spc="200"/>
              <a:t>Continued</a:t>
            </a:r>
            <a:r>
              <a:rPr dirty="0" spc="-15"/>
              <a:t> </a:t>
            </a:r>
            <a:r>
              <a:rPr dirty="0" spc="295"/>
              <a:t>advancements</a:t>
            </a:r>
            <a:r>
              <a:rPr dirty="0" spc="-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 spc="210"/>
              <a:t>technology</a:t>
            </a:r>
            <a:r>
              <a:rPr dirty="0" spc="-5"/>
              <a:t> </a:t>
            </a:r>
            <a:r>
              <a:rPr dirty="0" spc="-65"/>
              <a:t>will</a:t>
            </a:r>
            <a:r>
              <a:rPr dirty="0" spc="-5"/>
              <a:t> </a:t>
            </a:r>
            <a:r>
              <a:rPr dirty="0" spc="-10"/>
              <a:t>further </a:t>
            </a:r>
            <a:r>
              <a:rPr dirty="0" spc="155"/>
              <a:t>evolve</a:t>
            </a:r>
            <a:r>
              <a:rPr dirty="0" spc="-35"/>
              <a:t> </a:t>
            </a:r>
            <a:r>
              <a:rPr dirty="0" spc="110"/>
              <a:t>online</a:t>
            </a:r>
            <a:r>
              <a:rPr dirty="0" spc="-25"/>
              <a:t> </a:t>
            </a:r>
            <a:r>
              <a:rPr dirty="0" spc="150"/>
              <a:t>voting</a:t>
            </a:r>
            <a:r>
              <a:rPr dirty="0" spc="-30"/>
              <a:t> </a:t>
            </a:r>
            <a:r>
              <a:rPr dirty="0" spc="265"/>
              <a:t>systems</a:t>
            </a:r>
            <a:r>
              <a:rPr dirty="0" spc="-25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 spc="100"/>
              <a:t>the</a:t>
            </a:r>
            <a:r>
              <a:rPr dirty="0" spc="-25"/>
              <a:t> </a:t>
            </a:r>
            <a:r>
              <a:rPr dirty="0" spc="-10"/>
              <a:t>future.</a:t>
            </a:r>
            <a:r>
              <a:rPr dirty="0" spc="-25"/>
              <a:t> </a:t>
            </a:r>
            <a:r>
              <a:rPr dirty="0" spc="65"/>
              <a:t>This</a:t>
            </a:r>
            <a:r>
              <a:rPr dirty="0" spc="-25"/>
              <a:t> </a:t>
            </a:r>
            <a:r>
              <a:rPr dirty="0" spc="55"/>
              <a:t>outline </a:t>
            </a:r>
            <a:r>
              <a:rPr dirty="0" spc="180"/>
              <a:t>provides</a:t>
            </a:r>
            <a:r>
              <a:rPr dirty="0" spc="5"/>
              <a:t> </a:t>
            </a:r>
            <a:r>
              <a:rPr dirty="0" spc="440"/>
              <a:t>a</a:t>
            </a:r>
            <a:r>
              <a:rPr dirty="0"/>
              <a:t> </a:t>
            </a:r>
            <a:r>
              <a:rPr dirty="0" spc="120"/>
              <a:t>structured</a:t>
            </a:r>
            <a:r>
              <a:rPr dirty="0"/>
              <a:t> </a:t>
            </a:r>
            <a:r>
              <a:rPr dirty="0" spc="285"/>
              <a:t>way</a:t>
            </a:r>
            <a:r>
              <a:rPr dirty="0" spc="5"/>
              <a:t> </a:t>
            </a:r>
            <a:r>
              <a:rPr dirty="0" spc="70"/>
              <a:t>to</a:t>
            </a:r>
            <a:r>
              <a:rPr dirty="0" spc="5"/>
              <a:t> </a:t>
            </a:r>
            <a:r>
              <a:rPr dirty="0" spc="155"/>
              <a:t>present</a:t>
            </a:r>
            <a:r>
              <a:rPr dirty="0" spc="5"/>
              <a:t> </a:t>
            </a:r>
            <a:r>
              <a:rPr dirty="0" spc="100"/>
              <a:t>the</a:t>
            </a:r>
            <a:r>
              <a:rPr dirty="0" spc="5"/>
              <a:t> </a:t>
            </a:r>
            <a:r>
              <a:rPr dirty="0" spc="145"/>
              <a:t>topic</a:t>
            </a:r>
            <a:r>
              <a:rPr dirty="0" spc="5"/>
              <a:t> </a:t>
            </a:r>
            <a:r>
              <a:rPr dirty="0" spc="325"/>
              <a:t>and </a:t>
            </a:r>
            <a:r>
              <a:rPr dirty="0" spc="225"/>
              <a:t>covers</a:t>
            </a:r>
            <a:r>
              <a:rPr dirty="0" spc="15"/>
              <a:t> </a:t>
            </a:r>
            <a:r>
              <a:rPr dirty="0" spc="100"/>
              <a:t>the</a:t>
            </a:r>
            <a:r>
              <a:rPr dirty="0" spc="15"/>
              <a:t> </a:t>
            </a:r>
            <a:r>
              <a:rPr dirty="0" spc="140"/>
              <a:t>essential</a:t>
            </a:r>
            <a:r>
              <a:rPr dirty="0" spc="20"/>
              <a:t> </a:t>
            </a:r>
            <a:r>
              <a:rPr dirty="0" spc="275"/>
              <a:t>aspects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 spc="350"/>
              <a:t>an</a:t>
            </a:r>
            <a:r>
              <a:rPr dirty="0" spc="15"/>
              <a:t> </a:t>
            </a:r>
            <a:r>
              <a:rPr dirty="0" spc="110"/>
              <a:t>online</a:t>
            </a:r>
            <a:r>
              <a:rPr dirty="0" spc="15"/>
              <a:t> </a:t>
            </a:r>
            <a:r>
              <a:rPr dirty="0" spc="150"/>
              <a:t>voting</a:t>
            </a:r>
            <a:r>
              <a:rPr dirty="0" spc="15"/>
              <a:t> </a:t>
            </a:r>
            <a:r>
              <a:rPr dirty="0" spc="240"/>
              <a:t>system </a:t>
            </a:r>
            <a:r>
              <a:rPr dirty="0" spc="229"/>
              <a:t>using</a:t>
            </a:r>
            <a:r>
              <a:rPr dirty="0" spc="-5"/>
              <a:t> </a:t>
            </a:r>
            <a:r>
              <a:rPr dirty="0" spc="265"/>
              <a:t>data</a:t>
            </a:r>
            <a:r>
              <a:rPr dirty="0"/>
              <a:t> </a:t>
            </a:r>
            <a:r>
              <a:rPr dirty="0" spc="55"/>
              <a:t>structures.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3566" y="2517437"/>
            <a:ext cx="7600950" cy="5034915"/>
          </a:xfrm>
          <a:prstGeom prst="rect"/>
        </p:spPr>
        <p:txBody>
          <a:bodyPr wrap="square" lIns="0" tIns="212090" rIns="0" bIns="0" rtlCol="0" vert="horz">
            <a:spAutoFit/>
          </a:bodyPr>
          <a:lstStyle/>
          <a:p>
            <a:pPr marL="1465580" marR="5080" indent="-1453515">
              <a:lnSpc>
                <a:spcPts val="19040"/>
              </a:lnSpc>
              <a:spcBef>
                <a:spcPts val="1670"/>
              </a:spcBef>
            </a:pPr>
            <a:r>
              <a:rPr dirty="0" sz="17000" spc="930"/>
              <a:t>THANK </a:t>
            </a:r>
            <a:r>
              <a:rPr dirty="0" sz="17000" spc="875"/>
              <a:t>YOU</a:t>
            </a:r>
            <a:endParaRPr sz="17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Nisha</dc:creator>
  <cp:keywords>DAGhmagy85A,BAGhmSKrpfY,0</cp:keywords>
  <dc:title>Presented by Moravaneni Poojitha</dc:title>
  <dcterms:created xsi:type="dcterms:W3CDTF">2025-03-13T11:33:14Z</dcterms:created>
  <dcterms:modified xsi:type="dcterms:W3CDTF">2025-03-13T11:33:14Z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2025-03-13T00:00:00Z</vt:filetime>
  </property>
  <property fmtid="{D5CDD505-2E9C-101B-9397-08002B2CF9AE}" pid="3" name="Creator">
    <vt:lpwstr>Canva</vt:lpwstr>
  </property>
  <property fmtid="{D5CDD505-2E9C-101B-9397-08002B2CF9AE}" pid="4" name="LastSaved">
    <vt:filetime>2025-03-13T00:00:00Z</vt:filetime>
  </property>
  <property fmtid="{D5CDD505-2E9C-101B-9397-08002B2CF9AE}" pid="5" name="Producer">
    <vt:lpwstr>Canva</vt:lpwstr>
  </property>
</Properties>
</file>