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72" r:id="rId7"/>
    <p:sldId id="271" r:id="rId8"/>
    <p:sldId id="264" r:id="rId9"/>
    <p:sldId id="263" r:id="rId10"/>
    <p:sldId id="269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6667" autoAdjust="0"/>
  </p:normalViewPr>
  <p:slideViewPr>
    <p:cSldViewPr snapToGrid="0">
      <p:cViewPr varScale="1">
        <p:scale>
          <a:sx n="99" d="100"/>
          <a:sy n="99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5265-D31F-4506-8A75-9BA5F39BE724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632AD-13F1-4CAC-B5D7-2B4BAD5FC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43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632AD-13F1-4CAC-B5D7-2B4BAD5FCF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2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8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0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39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41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8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4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86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1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6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5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1437-30FF-4220-8D4E-F1F3C6F0F60F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48F72B-4E97-4CB9-B053-3B6BB0AD5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8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9774-1509-4385-91EE-8D05EE2EA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BCE1-AECE-4D9E-865D-A21E798D7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Haaris Moghal</a:t>
            </a:r>
          </a:p>
        </p:txBody>
      </p:sp>
    </p:spTree>
    <p:extLst>
      <p:ext uri="{BB962C8B-B14F-4D97-AF65-F5344CB8AC3E}">
        <p14:creationId xmlns:p14="http://schemas.microsoft.com/office/powerpoint/2010/main" val="270371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169F-584F-4A3E-9DBD-45DB823C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C817A-150C-42FB-B37B-E7D8034C0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2"/>
          <a:stretch/>
        </p:blipFill>
        <p:spPr>
          <a:xfrm>
            <a:off x="319277" y="1266826"/>
            <a:ext cx="3943171" cy="3934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645BC-8E76-4C79-9B78-83D38D943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6"/>
          <a:stretch/>
        </p:blipFill>
        <p:spPr>
          <a:xfrm>
            <a:off x="4430831" y="685799"/>
            <a:ext cx="5011554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DFFA1-87B0-4553-8DDB-5345619EC9F5}"/>
              </a:ext>
            </a:extLst>
          </p:cNvPr>
          <p:cNvSpPr txBox="1"/>
          <p:nvPr/>
        </p:nvSpPr>
        <p:spPr>
          <a:xfrm>
            <a:off x="2266950" y="5762625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61F05-CD26-4FD8-8C64-386856825A7E}"/>
              </a:ext>
            </a:extLst>
          </p:cNvPr>
          <p:cNvSpPr txBox="1"/>
          <p:nvPr/>
        </p:nvSpPr>
        <p:spPr>
          <a:xfrm>
            <a:off x="6299051" y="5762625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31916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A861-EFC4-4054-A646-CF2CED9D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roadmap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395B8-59A1-44A7-860E-6E22C736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2142"/>
            <a:ext cx="6782329" cy="3993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661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7D4D-C621-4507-98C6-C1E8456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D9FB-AB39-4085-956A-EC4664A6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32" y="1727452"/>
            <a:ext cx="8596668" cy="3880773"/>
          </a:xfrm>
        </p:spPr>
        <p:txBody>
          <a:bodyPr/>
          <a:lstStyle/>
          <a:p>
            <a:r>
              <a:rPr lang="en-GB" dirty="0"/>
              <a:t>I managed to complete the main functionality of my code:</a:t>
            </a:r>
          </a:p>
          <a:p>
            <a:pPr lvl="1"/>
            <a:r>
              <a:rPr lang="en-GB" dirty="0"/>
              <a:t>CRUD functionality for customer</a:t>
            </a:r>
          </a:p>
          <a:p>
            <a:pPr lvl="1"/>
            <a:r>
              <a:rPr lang="en-GB" dirty="0"/>
              <a:t>CRUD functionality for item</a:t>
            </a:r>
          </a:p>
          <a:p>
            <a:pPr lvl="1"/>
            <a:r>
              <a:rPr lang="en-GB" dirty="0"/>
              <a:t>CRUD functionality for order</a:t>
            </a:r>
          </a:p>
          <a:p>
            <a:pPr lvl="1"/>
            <a:r>
              <a:rPr lang="en-GB" dirty="0"/>
              <a:t>Able to calculate cost for orders.</a:t>
            </a:r>
          </a:p>
          <a:p>
            <a:pPr lvl="1"/>
            <a:r>
              <a:rPr lang="en-GB" dirty="0"/>
              <a:t>Testing.</a:t>
            </a:r>
          </a:p>
          <a:p>
            <a:r>
              <a:rPr lang="en-GB" dirty="0"/>
              <a:t>What got left behind:</a:t>
            </a:r>
          </a:p>
          <a:p>
            <a:pPr lvl="1"/>
            <a:r>
              <a:rPr lang="en-GB" dirty="0"/>
              <a:t>Was not able to get test coverage of 80%</a:t>
            </a:r>
          </a:p>
          <a:p>
            <a:pPr lvl="1"/>
            <a:r>
              <a:rPr lang="en-GB" dirty="0"/>
              <a:t>New to testing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88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6095-4C90-4EF6-8806-3B8E123F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A2E5-103E-4191-ABC9-527EB82D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01800"/>
            <a:ext cx="10515600" cy="4351338"/>
          </a:xfrm>
        </p:spPr>
        <p:txBody>
          <a:bodyPr/>
          <a:lstStyle/>
          <a:p>
            <a:r>
              <a:rPr lang="en-GB" dirty="0"/>
              <a:t>What went well?</a:t>
            </a:r>
          </a:p>
          <a:p>
            <a:pPr lvl="1"/>
            <a:r>
              <a:rPr lang="en-GB" dirty="0"/>
              <a:t>I was able to meet all user requirements</a:t>
            </a:r>
          </a:p>
          <a:p>
            <a:pPr lvl="1"/>
            <a:r>
              <a:rPr lang="en-GB" dirty="0"/>
              <a:t>Version control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Higher test coverage</a:t>
            </a:r>
          </a:p>
          <a:p>
            <a:pPr lvl="1"/>
            <a:r>
              <a:rPr lang="en-GB" dirty="0"/>
              <a:t>Refactor reading from orderliness – didn’t need it.</a:t>
            </a:r>
          </a:p>
          <a:p>
            <a:pPr lvl="1"/>
            <a:r>
              <a:rPr lang="en-GB" dirty="0"/>
              <a:t>Time management (Not enough time on Testing (Learning and implementing)).</a:t>
            </a:r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090BD9-810D-4AB1-8738-C89EE0BD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60" y="1389121"/>
            <a:ext cx="4078256" cy="2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0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6139-ABDB-4619-B28B-B522E42B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FB57-794A-45FD-A90B-1CAFCF78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54" y="1657669"/>
            <a:ext cx="8596668" cy="3880773"/>
          </a:xfrm>
        </p:spPr>
        <p:txBody>
          <a:bodyPr/>
          <a:lstStyle/>
          <a:p>
            <a:r>
              <a:rPr lang="en-GB" dirty="0"/>
              <a:t>Creating this application has improved my knowledge:</a:t>
            </a:r>
          </a:p>
          <a:p>
            <a:pPr lvl="1"/>
            <a:r>
              <a:rPr lang="en-GB" dirty="0"/>
              <a:t>Back-end programming : Java and MySQL</a:t>
            </a:r>
          </a:p>
          <a:p>
            <a:pPr lvl="1"/>
            <a:r>
              <a:rPr lang="en-GB" dirty="0"/>
              <a:t>Testing : Junit, Mockito and </a:t>
            </a:r>
            <a:r>
              <a:rPr lang="en-GB" dirty="0" err="1"/>
              <a:t>Sonarqube</a:t>
            </a:r>
            <a:endParaRPr lang="en-GB" dirty="0"/>
          </a:p>
          <a:p>
            <a:r>
              <a:rPr lang="en-GB" dirty="0"/>
              <a:t>Overall the aims project have been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Cost functionality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with setting time frames of each sprints</a:t>
            </a:r>
          </a:p>
        </p:txBody>
      </p:sp>
    </p:spTree>
    <p:extLst>
      <p:ext uri="{BB962C8B-B14F-4D97-AF65-F5344CB8AC3E}">
        <p14:creationId xmlns:p14="http://schemas.microsoft.com/office/powerpoint/2010/main" val="189615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4168-8DC6-43DC-B339-98054342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54" y="22555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Thank you for listening!</a:t>
            </a:r>
            <a:br>
              <a:rPr lang="en-GB" sz="5400" dirty="0"/>
            </a:br>
            <a:br>
              <a:rPr lang="en-GB" sz="5400" dirty="0"/>
            </a:br>
            <a:r>
              <a:rPr lang="en-GB" sz="4000" dirty="0"/>
              <a:t>Any questions?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55935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EC56-F91C-4B88-9235-4D31649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r>
              <a:rPr lang="en-GB" sz="2400" dirty="0"/>
              <a:t>My approach to the specification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9320-55C0-41CC-9149-FBEA8D3E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objective:</a:t>
            </a:r>
          </a:p>
          <a:p>
            <a:pPr lvl="2"/>
            <a:r>
              <a:rPr lang="en-GB" sz="1600" dirty="0">
                <a:solidFill>
                  <a:srgbClr val="404040"/>
                </a:solidFill>
                <a:effectLst/>
                <a:latin typeface="Trebuchet MS (Body)"/>
                <a:ea typeface="Calibri" panose="020F0502020204030204" pitchFamily="34" charset="0"/>
                <a:cs typeface="Segoe UI" panose="020B0502040204020203" pitchFamily="34" charset="0"/>
              </a:rPr>
              <a:t>To create a functional application</a:t>
            </a:r>
          </a:p>
          <a:p>
            <a:pPr lvl="2"/>
            <a:r>
              <a:rPr lang="en-GB" sz="1600" dirty="0">
                <a:solidFill>
                  <a:srgbClr val="404040"/>
                </a:solidFill>
                <a:latin typeface="Trebuchet MS (Body)"/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/>
              <a:t>Project breakdown:</a:t>
            </a:r>
          </a:p>
          <a:p>
            <a:pPr lvl="1"/>
            <a:r>
              <a:rPr lang="en-GB" dirty="0"/>
              <a:t>From the key </a:t>
            </a:r>
            <a:r>
              <a:rPr lang="en-GB" dirty="0">
                <a:solidFill>
                  <a:srgbClr val="404040"/>
                </a:solidFill>
              </a:rPr>
              <a:t>deliverables</a:t>
            </a:r>
            <a:r>
              <a:rPr lang="en-GB" dirty="0"/>
              <a:t> which were given  to me I was able to split them into user stories for my Kanban board. </a:t>
            </a:r>
          </a:p>
          <a:p>
            <a:pPr lvl="1"/>
            <a:r>
              <a:rPr lang="en-GB" dirty="0"/>
              <a:t>Created SQL Schema</a:t>
            </a:r>
          </a:p>
          <a:p>
            <a:pPr lvl="1"/>
            <a:r>
              <a:rPr lang="en-GB" dirty="0"/>
              <a:t>Implemented CRUD functionality </a:t>
            </a:r>
          </a:p>
          <a:p>
            <a:pPr lvl="1"/>
            <a:r>
              <a:rPr lang="en-GB" dirty="0"/>
              <a:t>Used the code given and built on top/further.</a:t>
            </a:r>
          </a:p>
          <a:p>
            <a:pPr lvl="1"/>
            <a:r>
              <a:rPr lang="en-GB" dirty="0"/>
              <a:t>Testing and built package.</a:t>
            </a:r>
          </a:p>
          <a:p>
            <a:pPr marL="228600" indent="-228600" algn="ctr">
              <a:spcBef>
                <a:spcPts val="795"/>
              </a:spcBef>
              <a:tabLst>
                <a:tab pos="546100" algn="l"/>
              </a:tabLst>
            </a:pPr>
            <a:endParaRPr lang="en-GB" sz="1800" b="1" dirty="0">
              <a:solidFill>
                <a:srgbClr val="1F3864"/>
              </a:solidFill>
              <a:latin typeface="Montserra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795"/>
              </a:spcBef>
              <a:buNone/>
              <a:tabLst>
                <a:tab pos="546100" algn="l"/>
              </a:tabLst>
            </a:pPr>
            <a:endParaRPr lang="en-GB" sz="1800" b="1" dirty="0">
              <a:solidFill>
                <a:srgbClr val="1F3864"/>
              </a:solidFill>
              <a:latin typeface="Montserrat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EC1F-C411-4BDC-8CA4-353C6B35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885C-4C82-4451-BB6A-14CCDCE7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8666" cy="3880773"/>
          </a:xfrm>
        </p:spPr>
        <p:txBody>
          <a:bodyPr/>
          <a:lstStyle/>
          <a:p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System: Git – Project management.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Pushing and Reverting.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GitHub.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See the progress of the project coming together.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GB" dirty="0"/>
              <a:t>Database management system – MySQL</a:t>
            </a:r>
          </a:p>
          <a:p>
            <a:r>
              <a:rPr lang="en-GB" dirty="0"/>
              <a:t>Backend programming language – Java and SQL</a:t>
            </a:r>
          </a:p>
          <a:p>
            <a:r>
              <a:rPr lang="en-GB" dirty="0"/>
              <a:t>Testing – Junit and Mockito. </a:t>
            </a:r>
          </a:p>
          <a:p>
            <a:r>
              <a:rPr lang="en-GB" dirty="0"/>
              <a:t>Build tools – Maven. Using dependencies and building application.</a:t>
            </a:r>
          </a:p>
          <a:p>
            <a:r>
              <a:rPr lang="en-GB" dirty="0"/>
              <a:t>Project Management platform – Jira/Kanban board</a:t>
            </a:r>
          </a:p>
        </p:txBody>
      </p:sp>
    </p:spTree>
    <p:extLst>
      <p:ext uri="{BB962C8B-B14F-4D97-AF65-F5344CB8AC3E}">
        <p14:creationId xmlns:p14="http://schemas.microsoft.com/office/powerpoint/2010/main" val="210748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57F-A065-43A8-AAC9-5963EFF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4DA9-3DA9-4C66-9FFB-3DFDA210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3" y="1727179"/>
            <a:ext cx="8596668" cy="3880773"/>
          </a:xfrm>
        </p:spPr>
        <p:txBody>
          <a:bodyPr/>
          <a:lstStyle/>
          <a:p>
            <a:r>
              <a:rPr lang="en-GB" dirty="0"/>
              <a:t>Git for version control</a:t>
            </a:r>
          </a:p>
          <a:p>
            <a:r>
              <a:rPr lang="en-GB" dirty="0"/>
              <a:t>Used a Feature-branch model. (</a:t>
            </a:r>
            <a:r>
              <a:rPr lang="en-GB" dirty="0" err="1"/>
              <a:t>GitKraken</a:t>
            </a:r>
            <a:r>
              <a:rPr lang="en-GB" dirty="0"/>
              <a:t>)</a:t>
            </a:r>
          </a:p>
          <a:p>
            <a:r>
              <a:rPr lang="en-GB" dirty="0"/>
              <a:t>Regular commits to ensure project safety.</a:t>
            </a:r>
          </a:p>
          <a:p>
            <a:r>
              <a:rPr lang="en-GB" dirty="0"/>
              <a:t>Used Jira tags on most commits.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1081D-4B18-40D2-8B27-8D7C7E84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55" y="3272591"/>
            <a:ext cx="3538556" cy="33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C9B9FC2-8CF0-4C5C-A11D-105C72B0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78" y="3429000"/>
            <a:ext cx="3760902" cy="29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2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BA98-9587-47AA-912A-C3337F4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0F73-6C17-40E3-B52C-FDF5FB7F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194"/>
            <a:ext cx="8596668" cy="3880773"/>
          </a:xfrm>
        </p:spPr>
        <p:txBody>
          <a:bodyPr/>
          <a:lstStyle/>
          <a:p>
            <a:r>
              <a:rPr lang="en-GB" dirty="0"/>
              <a:t>Managed to get 60.5% test coverage on </a:t>
            </a:r>
            <a:r>
              <a:rPr lang="en-GB" dirty="0" err="1"/>
              <a:t>src</a:t>
            </a:r>
            <a:r>
              <a:rPr lang="en-GB" dirty="0"/>
              <a:t>/main/java folder</a:t>
            </a:r>
          </a:p>
          <a:p>
            <a:r>
              <a:rPr lang="en-GB" dirty="0"/>
              <a:t>Junit was used to test individual methods in each of the classes which were used. (Domain, DAO and Controller)</a:t>
            </a:r>
          </a:p>
          <a:p>
            <a:r>
              <a:rPr lang="en-GB" dirty="0"/>
              <a:t>Mockito was used to mock objects so that I can use to test the methods.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EC7CC6F-476F-4FEA-B9A8-3EBEE157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8" y="3383198"/>
            <a:ext cx="4757172" cy="253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4C76282-9DA9-411E-9A35-1DB335D3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00" y="3750885"/>
            <a:ext cx="475717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1174-7DF7-4677-A052-F018347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Testing- Mockito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4010A3-D424-4FBA-A02D-A3259DE16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84" y="3252373"/>
            <a:ext cx="44577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511F9B-6C15-4E11-9FF9-7EE83100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194"/>
            <a:ext cx="8596668" cy="3880773"/>
          </a:xfrm>
        </p:spPr>
        <p:txBody>
          <a:bodyPr/>
          <a:lstStyle/>
          <a:p>
            <a:r>
              <a:rPr lang="en-GB" b="0" i="0" dirty="0">
                <a:solidFill>
                  <a:srgbClr val="404040"/>
                </a:solidFill>
                <a:effectLst/>
                <a:latin typeface="Trebuchet MS (Body)"/>
              </a:rPr>
              <a:t>Mockito was used along with Junit which allows you to create and configure mock objects</a:t>
            </a:r>
            <a:endParaRPr lang="en-GB" dirty="0">
              <a:solidFill>
                <a:srgbClr val="404040"/>
              </a:solidFill>
              <a:latin typeface="Trebuchet MS (Body)"/>
            </a:endParaRPr>
          </a:p>
          <a:p>
            <a:r>
              <a:rPr lang="en-GB" dirty="0"/>
              <a:t>Mockito was used to mock objects so that I can use to test the methods.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C2EEC69-45CF-4A6F-AA79-A98628F8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1" y="3252372"/>
            <a:ext cx="4457701" cy="20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611A-3E0A-4732-940A-EB017BBB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</a:t>
            </a:r>
            <a:r>
              <a:rPr lang="en-GB" dirty="0" err="1"/>
              <a:t>sonarqube</a:t>
            </a: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CA901B-204D-41EC-9D95-3874063D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08" y="2765471"/>
            <a:ext cx="7343320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268A22-FF43-4A5A-9677-0D965D92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06" y="1930400"/>
            <a:ext cx="8596668" cy="3880773"/>
          </a:xfrm>
        </p:spPr>
        <p:txBody>
          <a:bodyPr/>
          <a:lstStyle/>
          <a:p>
            <a:r>
              <a:rPr lang="en-GB" dirty="0" err="1"/>
              <a:t>Sonarqube</a:t>
            </a:r>
            <a:r>
              <a:rPr lang="en-GB" dirty="0"/>
              <a:t> (Was done last – not fully working)</a:t>
            </a:r>
          </a:p>
          <a:p>
            <a:r>
              <a:rPr lang="en-GB" dirty="0"/>
              <a:t>Refactored my code based on code smells feature.</a:t>
            </a:r>
          </a:p>
        </p:txBody>
      </p:sp>
    </p:spTree>
    <p:extLst>
      <p:ext uri="{BB962C8B-B14F-4D97-AF65-F5344CB8AC3E}">
        <p14:creationId xmlns:p14="http://schemas.microsoft.com/office/powerpoint/2010/main" val="392742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3D7F-3D59-490F-B548-6212BE55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22BB-C732-4AC2-934A-6D0DE634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14" y="1930400"/>
            <a:ext cx="8596668" cy="3880773"/>
          </a:xfrm>
        </p:spPr>
        <p:txBody>
          <a:bodyPr/>
          <a:lstStyle/>
          <a:p>
            <a:r>
              <a:rPr lang="en-GB" dirty="0"/>
              <a:t>User story 1: User is able to ADD a customer in the system SO THAT the customer can make an order.</a:t>
            </a:r>
          </a:p>
          <a:p>
            <a:r>
              <a:rPr lang="en-GB" dirty="0"/>
              <a:t>User story 2: User is able to ADD an Item in the system SO THAT the customer can choose what Item they wish to order.</a:t>
            </a:r>
          </a:p>
          <a:p>
            <a:r>
              <a:rPr lang="en-GB" dirty="0"/>
              <a:t>User story 3: User is able to CREATE an Order in the system SO THAT the customer can purchase some Items.</a:t>
            </a:r>
          </a:p>
          <a:p>
            <a:r>
              <a:rPr lang="en-GB" dirty="0"/>
              <a:t>User story 3: User is able to get the Total Cost of an Order.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0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8C46-5440-49CF-8225-355B20B8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Before and After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5DB13A-EB1E-41B4-A980-C1D13DFE3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t="11614" r="10907" b="11995"/>
          <a:stretch/>
        </p:blipFill>
        <p:spPr bwMode="auto">
          <a:xfrm>
            <a:off x="134161" y="1930400"/>
            <a:ext cx="4841507" cy="24448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59AFDB-897F-4352-ADC3-7E77EC7A8B6D}"/>
              </a:ext>
            </a:extLst>
          </p:cNvPr>
          <p:cNvSpPr txBox="1"/>
          <p:nvPr/>
        </p:nvSpPr>
        <p:spPr>
          <a:xfrm>
            <a:off x="1645418" y="447955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3D070-BA40-42C5-983F-66031CE2B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" b="2485"/>
          <a:stretch/>
        </p:blipFill>
        <p:spPr>
          <a:xfrm>
            <a:off x="5100688" y="1930400"/>
            <a:ext cx="4505324" cy="244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7C803-E14F-4A70-A332-2DF254C465A1}"/>
              </a:ext>
            </a:extLst>
          </p:cNvPr>
          <p:cNvSpPr txBox="1"/>
          <p:nvPr/>
        </p:nvSpPr>
        <p:spPr>
          <a:xfrm>
            <a:off x="6843762" y="447955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67308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941</TotalTime>
  <Words>539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Montserrat</vt:lpstr>
      <vt:lpstr>Trebuchet MS</vt:lpstr>
      <vt:lpstr>Trebuchet MS (Body)</vt:lpstr>
      <vt:lpstr>Wingdings 3</vt:lpstr>
      <vt:lpstr>Facet</vt:lpstr>
      <vt:lpstr>IMS project</vt:lpstr>
      <vt:lpstr>Introduction My approach to the specification</vt:lpstr>
      <vt:lpstr>Consultant journey</vt:lpstr>
      <vt:lpstr>Continuous Integration</vt:lpstr>
      <vt:lpstr>Testing</vt:lpstr>
      <vt:lpstr>Testing- Mockito</vt:lpstr>
      <vt:lpstr>Testing – sonarqube</vt:lpstr>
      <vt:lpstr>Demonstration</vt:lpstr>
      <vt:lpstr>ERD Before and After</vt:lpstr>
      <vt:lpstr>Jira </vt:lpstr>
      <vt:lpstr>Jira roadmap</vt:lpstr>
      <vt:lpstr>Sprint review</vt:lpstr>
      <vt:lpstr>Sprint retrospective</vt:lpstr>
      <vt:lpstr>Conclusion</vt:lpstr>
      <vt:lpstr>Thank you for listening!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Haaris Moghal</dc:creator>
  <cp:lastModifiedBy>Haaris Moghal</cp:lastModifiedBy>
  <cp:revision>43</cp:revision>
  <dcterms:created xsi:type="dcterms:W3CDTF">2021-05-27T08:13:52Z</dcterms:created>
  <dcterms:modified xsi:type="dcterms:W3CDTF">2021-05-28T11:57:10Z</dcterms:modified>
</cp:coreProperties>
</file>