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3" r:id="rId11"/>
    <p:sldId id="264" r:id="rId12"/>
    <p:sldId id="265" r:id="rId13"/>
    <p:sldId id="271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2B991C-C7DD-47BF-90AB-CFF2CC523B3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2"/>
            <p14:sldId id="273"/>
            <p14:sldId id="263"/>
            <p14:sldId id="264"/>
            <p14:sldId id="265"/>
            <p14:sldId id="271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8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9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6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8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78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4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1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22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0F19-5BE1-4E50-A135-35ABB2E85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Hobby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E0E02-5E96-408D-BAD0-C44FFCC28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Haaris Moghal</a:t>
            </a:r>
          </a:p>
        </p:txBody>
      </p:sp>
    </p:spTree>
    <p:extLst>
      <p:ext uri="{BB962C8B-B14F-4D97-AF65-F5344CB8AC3E}">
        <p14:creationId xmlns:p14="http://schemas.microsoft.com/office/powerpoint/2010/main" val="402579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DCCB-3E99-4565-B61A-EB7E4DC7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D8C7-A8A9-4917-B0D2-354AAFF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1: User is able to ADD a Team in the system SO THAT the User can create a team of players.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2: User is able to ADD an Player in the system SO THAT the user can add players to there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3:  User is able to Update a Team in the system SO THAT the User can change the name of the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4: User can Delete a Player in the system SO THAT they can remove players from there team.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53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13B5-AEFF-415D-AD90-0093D44B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– 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E4180-31A4-444C-AF28-905222496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3" y="2495899"/>
            <a:ext cx="4158206" cy="114492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8BAD2BD-FF60-4FAC-AFC6-3F02701C3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47" y="2495899"/>
            <a:ext cx="4158206" cy="1144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D7E797-B379-40A8-906C-AF439CB1C28A}"/>
              </a:ext>
            </a:extLst>
          </p:cNvPr>
          <p:cNvSpPr txBox="1"/>
          <p:nvPr/>
        </p:nvSpPr>
        <p:spPr>
          <a:xfrm>
            <a:off x="2206305" y="4613945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11359-CBD5-4F46-8152-4E0F014F46EB}"/>
              </a:ext>
            </a:extLst>
          </p:cNvPr>
          <p:cNvSpPr txBox="1"/>
          <p:nvPr/>
        </p:nvSpPr>
        <p:spPr>
          <a:xfrm>
            <a:off x="8415556" y="4514676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07988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6C11-CFDC-46D1-9F7E-8E0A2D07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– Kanban Board Week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09660-6ED3-4D9D-89E5-D9E843A59E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" t="1" r="8138" b="2684"/>
          <a:stretch/>
        </p:blipFill>
        <p:spPr>
          <a:xfrm>
            <a:off x="620784" y="1954428"/>
            <a:ext cx="4798503" cy="3785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B11B-0088-40BF-AEB9-64559D869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1329" r="806" b="2109"/>
          <a:stretch/>
        </p:blipFill>
        <p:spPr bwMode="auto">
          <a:xfrm>
            <a:off x="5545123" y="1954428"/>
            <a:ext cx="5914239" cy="33220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F0AA2-1FD7-4B5F-8377-22E186531F00}"/>
              </a:ext>
            </a:extLst>
          </p:cNvPr>
          <p:cNvSpPr txBox="1"/>
          <p:nvPr/>
        </p:nvSpPr>
        <p:spPr>
          <a:xfrm>
            <a:off x="6905170" y="5308870"/>
            <a:ext cx="31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of one the user stories.</a:t>
            </a:r>
          </a:p>
        </p:txBody>
      </p:sp>
    </p:spTree>
    <p:extLst>
      <p:ext uri="{BB962C8B-B14F-4D97-AF65-F5344CB8AC3E}">
        <p14:creationId xmlns:p14="http://schemas.microsoft.com/office/powerpoint/2010/main" val="295143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6C11-CFDC-46D1-9F7E-8E0A2D07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– Kanban Board Week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1BB58-D9C0-47E2-BDCA-14A6C7BAE17D}"/>
              </a:ext>
            </a:extLst>
          </p:cNvPr>
          <p:cNvSpPr txBox="1"/>
          <p:nvPr/>
        </p:nvSpPr>
        <p:spPr>
          <a:xfrm>
            <a:off x="6912528" y="2483141"/>
            <a:ext cx="505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CRUD functions for Team and Players completed.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0C14A-FEC5-4B22-9C4A-EF675B5F5A16}"/>
              </a:ext>
            </a:extLst>
          </p:cNvPr>
          <p:cNvSpPr txBox="1"/>
          <p:nvPr/>
        </p:nvSpPr>
        <p:spPr>
          <a:xfrm>
            <a:off x="6912528" y="3820862"/>
            <a:ext cx="486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Unit, Integration and Selenium testing completed.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048EC5-8671-495A-AD66-CB1016B9E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59" y="1831344"/>
            <a:ext cx="4862485" cy="4475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4E54B4-6CEB-4A4D-A963-21063E8D0132}"/>
              </a:ext>
            </a:extLst>
          </p:cNvPr>
          <p:cNvSpPr/>
          <p:nvPr/>
        </p:nvSpPr>
        <p:spPr>
          <a:xfrm>
            <a:off x="4655890" y="2718034"/>
            <a:ext cx="998290" cy="360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3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1645-2708-4D13-97BD-51440186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Roadmap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C46D0-2C7C-49A7-B872-1FC012AADFB9}"/>
              </a:ext>
            </a:extLst>
          </p:cNvPr>
          <p:cNvSpPr txBox="1"/>
          <p:nvPr/>
        </p:nvSpPr>
        <p:spPr>
          <a:xfrm>
            <a:off x="7206143" y="3244334"/>
            <a:ext cx="267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user stories completed.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B428BE-48C0-4CA1-819C-325C6A354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81179"/>
            <a:ext cx="5071087" cy="41553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6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700B-AAFC-414F-BC7A-B955A544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BDE2-E56D-41F7-9238-17991B48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managed to complete the main functionality required according the deliverables:</a:t>
            </a:r>
          </a:p>
          <a:p>
            <a:pPr lvl="1"/>
            <a:r>
              <a:rPr lang="en-GB" dirty="0"/>
              <a:t>CRUD functionality on the website</a:t>
            </a:r>
          </a:p>
          <a:p>
            <a:pPr lvl="1"/>
            <a:r>
              <a:rPr lang="en-GB" dirty="0"/>
              <a:t>Testing &lt;80%</a:t>
            </a:r>
          </a:p>
          <a:p>
            <a:pPr lvl="1"/>
            <a:endParaRPr lang="en-GB" dirty="0"/>
          </a:p>
          <a:p>
            <a:r>
              <a:rPr lang="en-GB" dirty="0"/>
              <a:t>What got left behind: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 MVP has been met, nothing was left behind.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 front-end, About page (extra Web page) is not complete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 front-end, Login page (extra Web page) is not fully functional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94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3E72-9E55-4534-BD6C-C7EB3C8F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653DE-457B-45A4-AF1A-2AB0F5E5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went well?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 was able to meet all the user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Improvements?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SonarQube, fix all code smells and to be able to use unit coverage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Time management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64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7500-8609-4468-999A-5A7FA38B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69B9-9355-4B01-9E9A-12CEDD6C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this Web application has improved my knowledge:</a:t>
            </a:r>
          </a:p>
          <a:p>
            <a:pPr lvl="1"/>
            <a:r>
              <a:rPr lang="en-GB" dirty="0"/>
              <a:t>Back-end programming : Spring</a:t>
            </a:r>
          </a:p>
          <a:p>
            <a:pPr lvl="1"/>
            <a:r>
              <a:rPr lang="en-GB" dirty="0"/>
              <a:t>Testing : Junit, Mockito, SonarQube and Selenium</a:t>
            </a:r>
          </a:p>
          <a:p>
            <a:r>
              <a:rPr lang="en-GB" dirty="0"/>
              <a:t>Overall the aims project have been met:</a:t>
            </a:r>
          </a:p>
          <a:p>
            <a:pPr lvl="1"/>
            <a:r>
              <a:rPr lang="en-GB" dirty="0"/>
              <a:t>Crud functionality</a:t>
            </a:r>
          </a:p>
          <a:p>
            <a:pPr lvl="1"/>
            <a:r>
              <a:rPr lang="en-GB" dirty="0"/>
              <a:t>Testing</a:t>
            </a:r>
          </a:p>
          <a:p>
            <a:pPr lvl="1"/>
            <a:r>
              <a:rPr lang="en-GB" dirty="0"/>
              <a:t>Using a database</a:t>
            </a:r>
          </a:p>
          <a:p>
            <a:pPr lvl="1"/>
            <a:endParaRPr lang="en-GB" dirty="0"/>
          </a:p>
          <a:p>
            <a:r>
              <a:rPr lang="en-GB" dirty="0"/>
              <a:t>Improvements?</a:t>
            </a:r>
          </a:p>
          <a:p>
            <a:pPr lvl="1"/>
            <a:r>
              <a:rPr lang="en-GB" dirty="0"/>
              <a:t>More realistic with setting time frames of each sprints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63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C82D-6A38-41F8-A6FD-D23AEA92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019" y="2243740"/>
            <a:ext cx="6233962" cy="1450757"/>
          </a:xfrm>
        </p:spPr>
        <p:txBody>
          <a:bodyPr/>
          <a:lstStyle/>
          <a:p>
            <a:r>
              <a:rPr lang="en-GB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6756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58FE-3E3B-4FA0-AA22-4642CAAC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CDC9-72B1-4828-8AB9-239F9CA4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1985"/>
            <a:ext cx="10058400" cy="433047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Created an OOP-based web application, with utilization of supporting tools and methodologies, covered during training.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Create a full-stack web application following the Enterprise Architecture Model, using:</a:t>
            </a:r>
            <a:endParaRPr lang="en-GB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an application back-end developed using the language from your Programming Fundamentals module (e.g. Java)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 managed database hosted locally or within the Cloud Provider examined during your Cloud Fundamentals module (e.g. MySQL in GCP)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 front-end developed using the language from your Front-End Web Technologies module (e.g. JavaScript)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55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88C4-E852-4952-AD21-D973BB8B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3D5B-7945-4354-8C0B-4D4627B7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 Project objective:</a:t>
            </a:r>
          </a:p>
          <a:p>
            <a:pPr lvl="2"/>
            <a:r>
              <a:rPr lang="en-GB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To create a functional Web application</a:t>
            </a:r>
          </a:p>
          <a:p>
            <a:pPr lvl="2"/>
            <a:r>
              <a:rPr lang="en-GB" sz="1600" dirty="0">
                <a:solidFill>
                  <a:schemeClr val="tx1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Focused on the MVP (Minimum Viable Product)</a:t>
            </a:r>
          </a:p>
          <a:p>
            <a:r>
              <a:rPr lang="en-GB" dirty="0">
                <a:solidFill>
                  <a:schemeClr val="tx1"/>
                </a:solidFill>
              </a:rPr>
              <a:t>Project breakdown:</a:t>
            </a:r>
          </a:p>
          <a:p>
            <a:pPr lvl="1"/>
            <a:r>
              <a:rPr lang="en-GB" sz="1600" dirty="0">
                <a:solidFill>
                  <a:schemeClr val="tx1"/>
                </a:solidFill>
              </a:rPr>
              <a:t>Key deliverables were split into user stories on my Kanban board. 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Back-end application with full CRUD functionality 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Unit and Integration Testing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Git repository and management 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Full supporting documentation including UML and ERD diagrams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Build Tool Maven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Project Management platform – Jira-Kanban Board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Fully integrated front end </a:t>
            </a:r>
          </a:p>
          <a:p>
            <a:pPr lvl="1"/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5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8953-C224-4EE2-A7EA-4E75FB90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8F09-5D37-4E18-BF8B-21BDFB28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Version Control System: Git – Project management. </a:t>
            </a:r>
            <a:r>
              <a:rPr lang="en-GB" dirty="0">
                <a:solidFill>
                  <a:srgbClr val="40404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Pushing and Reverting.</a:t>
            </a:r>
            <a:endParaRPr lang="en-GB" dirty="0">
              <a:solidFill>
                <a:srgbClr val="40404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Source Code Management: GitHub. </a:t>
            </a:r>
            <a:r>
              <a:rPr lang="en-GB" dirty="0">
                <a:solidFill>
                  <a:srgbClr val="40404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See the progress of the project coming together.</a:t>
            </a:r>
            <a:endParaRPr lang="en-GB" dirty="0">
              <a:solidFill>
                <a:srgbClr val="40404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Database management system – local:H2 and Google Cloud Platform (GCP)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Backend programming language – Spring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Testing – Junit, Mockito and Selenium.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Build tools – Maven. Using dependencies and building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Project Management platform – Jira/Kanban board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3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B5E-5C1F-446A-A483-9066AF3D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16FA-994F-417D-841C-96ADC5F4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for 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a Feature-branch model. (GitKraken)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Regular commits to ensure project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Jira tags on most commits.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64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6E5C-0154-4196-84F6-BAF8E5AD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660A-B559-41A4-80AC-E0A665F1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Managed to get 84.3% test coverage on </a:t>
            </a:r>
            <a:r>
              <a:rPr lang="en-GB" dirty="0" err="1"/>
              <a:t>src</a:t>
            </a:r>
            <a:r>
              <a:rPr lang="en-GB" dirty="0"/>
              <a:t>/main/java 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Junit was used to test individual methods in each of the classes which were used. (Services and Controller)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Mockito was used to mock objects so that I can use to test the methods.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6D82C-5718-4A16-AC52-38E910EF1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94" y="3767271"/>
            <a:ext cx="7182852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0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0CB7-432D-4A6A-A135-3696AFAD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Testing-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E27E-903B-4280-8FC4-23462929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404040"/>
                </a:solidFill>
                <a:effectLst/>
              </a:rPr>
              <a:t>Mockito was used along with Junit which allows you to create and configure mock objects</a:t>
            </a:r>
            <a:endParaRPr lang="en-GB" dirty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Mockito was used to mock objects so that I can use to test the methods.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737A5-493C-4C1A-9701-110A988C3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60" y="2825583"/>
            <a:ext cx="534427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4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1E8E-AA76-423E-9817-A7AFD576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- SonarQube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59321-874E-4837-B804-DFE6FEAE5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86" y="2057303"/>
            <a:ext cx="4775014" cy="296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B64A67-25D5-4E0D-A4E7-8452CC23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37" y="2057303"/>
            <a:ext cx="4385764" cy="354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7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DF7E-CB37-47E5-B683-EE5804BC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- Selenium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8949F-40E6-435D-B1D7-F3116735A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25" y="1921764"/>
            <a:ext cx="4325766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06E1E-8D88-4045-B54D-EB73951CFDE5}"/>
              </a:ext>
            </a:extLst>
          </p:cNvPr>
          <p:cNvSpPr txBox="1"/>
          <p:nvPr/>
        </p:nvSpPr>
        <p:spPr>
          <a:xfrm>
            <a:off x="6753138" y="2390862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Finding the target of each 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42188-00F0-442B-8601-3C3A65748F29}"/>
              </a:ext>
            </a:extLst>
          </p:cNvPr>
          <p:cNvSpPr txBox="1"/>
          <p:nvPr/>
        </p:nvSpPr>
        <p:spPr>
          <a:xfrm>
            <a:off x="6753138" y="3632433"/>
            <a:ext cx="465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Able to submit a form using “submit()” method.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7432E-4D44-4A23-A6AB-16933CFB07FA}"/>
              </a:ext>
            </a:extLst>
          </p:cNvPr>
          <p:cNvSpPr txBox="1"/>
          <p:nvPr/>
        </p:nvSpPr>
        <p:spPr>
          <a:xfrm>
            <a:off x="6753139" y="4781725"/>
            <a:ext cx="473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Used Assertion to double check if test worked/good practise.</a:t>
            </a:r>
          </a:p>
        </p:txBody>
      </p:sp>
    </p:spTree>
    <p:extLst>
      <p:ext uri="{BB962C8B-B14F-4D97-AF65-F5344CB8AC3E}">
        <p14:creationId xmlns:p14="http://schemas.microsoft.com/office/powerpoint/2010/main" val="20105263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329</TotalTime>
  <Words>698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Retrospect</vt:lpstr>
      <vt:lpstr>Hobby Project</vt:lpstr>
      <vt:lpstr>Introduction</vt:lpstr>
      <vt:lpstr>Concept</vt:lpstr>
      <vt:lpstr>Consultant Journey</vt:lpstr>
      <vt:lpstr>Continuous Integration</vt:lpstr>
      <vt:lpstr>Testing unit</vt:lpstr>
      <vt:lpstr>Testing- Mockito</vt:lpstr>
      <vt:lpstr>Testing - SonarQube</vt:lpstr>
      <vt:lpstr>Testing - Selenium</vt:lpstr>
      <vt:lpstr>Demonstration</vt:lpstr>
      <vt:lpstr>ERD – Entity Relationship Diagram</vt:lpstr>
      <vt:lpstr>Jira – Kanban Board Week 1</vt:lpstr>
      <vt:lpstr>Jira – Kanban Board Week 2</vt:lpstr>
      <vt:lpstr>Jira Roadmap</vt:lpstr>
      <vt:lpstr>Sprint review</vt:lpstr>
      <vt:lpstr>Sprint retrospective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Hobby Project</dc:title>
  <dc:creator>Haaris Moghal</dc:creator>
  <cp:lastModifiedBy>Haaris Moghal</cp:lastModifiedBy>
  <cp:revision>15</cp:revision>
  <dcterms:created xsi:type="dcterms:W3CDTF">2021-06-17T18:59:37Z</dcterms:created>
  <dcterms:modified xsi:type="dcterms:W3CDTF">2021-06-20T21:48:34Z</dcterms:modified>
</cp:coreProperties>
</file>