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2"/>
            <p14:sldId id="273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1: User is able to ADD a Team in the system SO THAT the User can create a team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2: User is able to ADD an Player in the system SO THAT the user can add players to there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3:  User is able to Update a Team in the system SO THAT the User can change the name of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4: User can Delete a Player in the system SO THAT they can remove players from there team.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4180-31A4-444C-AF28-9052224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3" y="2495899"/>
            <a:ext cx="4158206" cy="114492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BAD2BD-FF60-4FAC-AFC6-3F02701C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47" y="2495899"/>
            <a:ext cx="4158206" cy="1144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7E797-B379-40A8-906C-AF439CB1C28A}"/>
              </a:ext>
            </a:extLst>
          </p:cNvPr>
          <p:cNvSpPr txBox="1"/>
          <p:nvPr/>
        </p:nvSpPr>
        <p:spPr>
          <a:xfrm>
            <a:off x="2206305" y="461394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11359-CBD5-4F46-8152-4E0F014F46EB}"/>
              </a:ext>
            </a:extLst>
          </p:cNvPr>
          <p:cNvSpPr txBox="1"/>
          <p:nvPr/>
        </p:nvSpPr>
        <p:spPr>
          <a:xfrm>
            <a:off x="8415556" y="4514676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09660-6ED3-4D9D-89E5-D9E843A5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t="1" r="8138" b="2684"/>
          <a:stretch/>
        </p:blipFill>
        <p:spPr>
          <a:xfrm>
            <a:off x="620784" y="1954428"/>
            <a:ext cx="4798503" cy="378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B11B-0088-40BF-AEB9-64559D86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1329" r="806" b="2109"/>
          <a:stretch/>
        </p:blipFill>
        <p:spPr bwMode="auto">
          <a:xfrm>
            <a:off x="5545123" y="1954428"/>
            <a:ext cx="5914239" cy="332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1BB58-D9C0-47E2-BDCA-14A6C7BAE17D}"/>
              </a:ext>
            </a:extLst>
          </p:cNvPr>
          <p:cNvSpPr txBox="1"/>
          <p:nvPr/>
        </p:nvSpPr>
        <p:spPr>
          <a:xfrm>
            <a:off x="6912528" y="2483141"/>
            <a:ext cx="505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CRUD functions for Team and Players completed.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0C14A-FEC5-4B22-9C4A-EF675B5F5A16}"/>
              </a:ext>
            </a:extLst>
          </p:cNvPr>
          <p:cNvSpPr txBox="1"/>
          <p:nvPr/>
        </p:nvSpPr>
        <p:spPr>
          <a:xfrm>
            <a:off x="6912528" y="3820862"/>
            <a:ext cx="486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Unit, Integration and Selenium testing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48EC5-8671-495A-AD66-CB1016B9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9" y="1831344"/>
            <a:ext cx="4862485" cy="447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4E54B4-6CEB-4A4D-A963-21063E8D0132}"/>
              </a:ext>
            </a:extLst>
          </p:cNvPr>
          <p:cNvSpPr/>
          <p:nvPr/>
        </p:nvSpPr>
        <p:spPr>
          <a:xfrm>
            <a:off x="4655890" y="2718034"/>
            <a:ext cx="998290" cy="360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645-2708-4D13-97BD-5144018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46D0-2C7C-49A7-B872-1FC012AADFB9}"/>
              </a:ext>
            </a:extLst>
          </p:cNvPr>
          <p:cNvSpPr txBox="1"/>
          <p:nvPr/>
        </p:nvSpPr>
        <p:spPr>
          <a:xfrm>
            <a:off x="7206143" y="3244334"/>
            <a:ext cx="267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user stories completed.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B428BE-48C0-4CA1-819C-325C6A35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179"/>
            <a:ext cx="5071087" cy="4155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6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managed to complete the main functionality required according the deliverables:</a:t>
            </a:r>
          </a:p>
          <a:p>
            <a:pPr lvl="1"/>
            <a:r>
              <a:rPr lang="en-GB" dirty="0"/>
              <a:t>CRUD functionality on the website</a:t>
            </a:r>
          </a:p>
          <a:p>
            <a:pPr lvl="1"/>
            <a:r>
              <a:rPr lang="en-GB" dirty="0"/>
              <a:t>Testing &lt;80%</a:t>
            </a:r>
          </a:p>
          <a:p>
            <a:pPr lvl="1"/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About page (extra Web page) is not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Login page (extra Web page) is not fully functional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 was able to meet all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SonarQube, fix all code smells and to be able to use unit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Web application has improved my knowledge:</a:t>
            </a:r>
          </a:p>
          <a:p>
            <a:pPr lvl="1"/>
            <a:r>
              <a:rPr lang="en-GB" dirty="0"/>
              <a:t>Back-end programming : Spring</a:t>
            </a:r>
          </a:p>
          <a:p>
            <a:pPr lvl="1"/>
            <a:r>
              <a:rPr lang="en-GB" dirty="0"/>
              <a:t>Testing : Junit, Mockito, SonarQube and Selenium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an OOP-based web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an application back-end developed using the language from your Programming Fundamentals module (e.g. Java)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managed database hosted locally or within the Cloud Provider examined during your Cloud Fundamentals module (e.g. MySQL in GCP)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developed using the language from your Front-End Web Technologies module (e.g. JavaScript)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Web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 on my Kanban board.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Unit and Integration Testing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repository and management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 supporting documentation including UML and ERD diagrams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Build Tool Maven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local:H2 and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programming language –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 Junit, Mockito and Selenium.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tools – Maven. Using dependencies and building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60.5%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was used to test individual methods in each of the classes which were used. (Domain, DAO and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Trebuchet MS (Body)"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  <a:latin typeface="Trebuchet MS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E8E-AA76-423E-9817-A7AFD576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SonarQube</a:t>
            </a:r>
          </a:p>
        </p:txBody>
      </p:sp>
    </p:spTree>
    <p:extLst>
      <p:ext uri="{BB962C8B-B14F-4D97-AF65-F5344CB8AC3E}">
        <p14:creationId xmlns:p14="http://schemas.microsoft.com/office/powerpoint/2010/main" val="38312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F7E-CB37-47E5-B683-EE5804B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CDD-A379-4B72-99D9-675F9342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26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671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Trebuchet MS (Body)</vt:lpstr>
      <vt:lpstr>Retrospect</vt:lpstr>
      <vt:lpstr>Hobby Project</vt:lpstr>
      <vt:lpstr>Introduction</vt:lpstr>
      <vt:lpstr>Concept</vt:lpstr>
      <vt:lpstr>Consultant Journey</vt:lpstr>
      <vt:lpstr>Continuous Integration</vt:lpstr>
      <vt:lpstr>Testing unit</vt:lpstr>
      <vt:lpstr>Testing- Mockito</vt:lpstr>
      <vt:lpstr>Testing - SonarQube</vt:lpstr>
      <vt:lpstr>Testing - Selenium</vt:lpstr>
      <vt:lpstr>Demonstration</vt:lpstr>
      <vt:lpstr>ERD – Entity Relationship Diagram</vt:lpstr>
      <vt:lpstr>Jira – Kanban Board Week 1</vt:lpstr>
      <vt:lpstr>Jira – Kanban Board Week 2</vt:lpstr>
      <vt:lpstr>Jira Roadmap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14</cp:revision>
  <dcterms:created xsi:type="dcterms:W3CDTF">2021-06-17T18:59:37Z</dcterms:created>
  <dcterms:modified xsi:type="dcterms:W3CDTF">2021-06-18T23:15:47Z</dcterms:modified>
</cp:coreProperties>
</file>