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2B991C-C7DD-47BF-90AB-CFF2CC523B3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8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9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6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8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78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4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E051C0-52B0-4E3C-A780-E78E876D14C3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1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22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E051C0-52B0-4E3C-A780-E78E876D14C3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0F19-5BE1-4E50-A135-35ABB2E85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Hobby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E0E02-5E96-408D-BAD0-C44FFCC28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Haaris Moghal</a:t>
            </a:r>
          </a:p>
        </p:txBody>
      </p:sp>
    </p:spTree>
    <p:extLst>
      <p:ext uri="{BB962C8B-B14F-4D97-AF65-F5344CB8AC3E}">
        <p14:creationId xmlns:p14="http://schemas.microsoft.com/office/powerpoint/2010/main" val="402579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6C11-CFDC-46D1-9F7E-8E0A2D07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B316-430A-4446-B509-56E319FBB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3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1645-2708-4D13-97BD-51440186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2456-DAFC-47B2-9D0F-D53413E5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96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700B-AAFC-414F-BC7A-B955A544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BDE2-E56D-41F7-9238-17991B48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managed to complete the main functionality required according the deliverables:</a:t>
            </a:r>
          </a:p>
          <a:p>
            <a:pPr lvl="1"/>
            <a:r>
              <a:rPr lang="en-GB" dirty="0"/>
              <a:t>CRUD functionality on the website</a:t>
            </a:r>
          </a:p>
          <a:p>
            <a:pPr lvl="1"/>
            <a:r>
              <a:rPr lang="en-GB" dirty="0"/>
              <a:t>Testing 80%&gt;</a:t>
            </a:r>
          </a:p>
          <a:p>
            <a:pPr lvl="1"/>
            <a:endParaRPr lang="en-GB" dirty="0"/>
          </a:p>
          <a:p>
            <a:r>
              <a:rPr lang="en-GB" dirty="0"/>
              <a:t>What got left behind: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Selenium testing</a:t>
            </a:r>
          </a:p>
        </p:txBody>
      </p:sp>
    </p:spTree>
    <p:extLst>
      <p:ext uri="{BB962C8B-B14F-4D97-AF65-F5344CB8AC3E}">
        <p14:creationId xmlns:p14="http://schemas.microsoft.com/office/powerpoint/2010/main" val="114894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3E72-9E55-4534-BD6C-C7EB3C8F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653DE-457B-45A4-AF1A-2AB0F5E5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went well?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 was able to meet all the user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Improvements?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Refactor code to make it more efficient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Time management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64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7500-8609-4468-999A-5A7FA38B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69B9-9355-4B01-9E9A-12CEDD6C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this Web application has improved my knowledge:</a:t>
            </a:r>
          </a:p>
          <a:p>
            <a:pPr lvl="1"/>
            <a:r>
              <a:rPr lang="en-GB" dirty="0"/>
              <a:t>Back-end programming : Spring</a:t>
            </a:r>
          </a:p>
          <a:p>
            <a:pPr lvl="1"/>
            <a:r>
              <a:rPr lang="en-GB" dirty="0"/>
              <a:t>Testing : Junit, Mockito and Selenium</a:t>
            </a:r>
          </a:p>
          <a:p>
            <a:r>
              <a:rPr lang="en-GB" dirty="0"/>
              <a:t>Overall the aims project have been met:</a:t>
            </a:r>
          </a:p>
          <a:p>
            <a:pPr lvl="1"/>
            <a:r>
              <a:rPr lang="en-GB" dirty="0"/>
              <a:t>Crud functionality</a:t>
            </a:r>
          </a:p>
          <a:p>
            <a:pPr lvl="1"/>
            <a:r>
              <a:rPr lang="en-GB" dirty="0"/>
              <a:t>Testing</a:t>
            </a:r>
          </a:p>
          <a:p>
            <a:pPr lvl="1"/>
            <a:r>
              <a:rPr lang="en-GB" dirty="0"/>
              <a:t>Using a database</a:t>
            </a:r>
          </a:p>
          <a:p>
            <a:pPr lvl="1"/>
            <a:endParaRPr lang="en-GB" dirty="0"/>
          </a:p>
          <a:p>
            <a:r>
              <a:rPr lang="en-GB" dirty="0"/>
              <a:t>Improvements?</a:t>
            </a:r>
          </a:p>
          <a:p>
            <a:pPr lvl="1"/>
            <a:r>
              <a:rPr lang="en-GB" dirty="0"/>
              <a:t>More realistic with setting time frames of each sprints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63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C82D-6A38-41F8-A6FD-D23AEA92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019" y="2243740"/>
            <a:ext cx="6233962" cy="1450757"/>
          </a:xfrm>
        </p:spPr>
        <p:txBody>
          <a:bodyPr/>
          <a:lstStyle/>
          <a:p>
            <a:r>
              <a:rPr lang="en-GB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6756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58FE-3E3B-4FA0-AA22-4642CAAC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CDC9-72B1-4828-8AB9-239F9CA4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1985"/>
            <a:ext cx="10058400" cy="433047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Created an OOP-based web application, with utilization of supporting tools and methodologies, covered during training.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Create a full-stack web application following the Enterprise Architecture Model, using:</a:t>
            </a:r>
            <a:endParaRPr lang="en-GB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an application back-end developed using the language from your Programming Fundamentals module (e.g. Java)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 managed database hosted locally or within the Cloud Provider examined during your Cloud Fundamentals module (e.g. MySQL in GCP)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 front-end developed using the language from your Front-End Web Technologies module (e.g. JavaScript)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55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88C4-E852-4952-AD21-D973BB8B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3D5B-7945-4354-8C0B-4D4627B70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Project objective:</a:t>
            </a:r>
          </a:p>
          <a:p>
            <a:pPr lvl="2"/>
            <a:r>
              <a:rPr lang="en-GB" sz="1600" dirty="0">
                <a:solidFill>
                  <a:srgbClr val="404040"/>
                </a:solidFill>
                <a:effectLst/>
                <a:latin typeface="Trebuchet MS (Body)"/>
                <a:ea typeface="Calibri" panose="020F0502020204030204" pitchFamily="34" charset="0"/>
                <a:cs typeface="Segoe UI" panose="020B0502040204020203" pitchFamily="34" charset="0"/>
              </a:rPr>
              <a:t>To create a functional Web application</a:t>
            </a:r>
          </a:p>
          <a:p>
            <a:pPr lvl="2"/>
            <a:r>
              <a:rPr lang="en-GB" sz="1600" dirty="0">
                <a:solidFill>
                  <a:srgbClr val="404040"/>
                </a:solidFill>
                <a:latin typeface="Trebuchet MS (Body)"/>
                <a:ea typeface="Calibri" panose="020F0502020204030204" pitchFamily="34" charset="0"/>
                <a:cs typeface="Segoe UI" panose="020B0502040204020203" pitchFamily="34" charset="0"/>
              </a:rPr>
              <a:t>Focused on the MVP (Minimum Viable Product)</a:t>
            </a:r>
          </a:p>
          <a:p>
            <a:r>
              <a:rPr lang="en-GB" dirty="0"/>
              <a:t>Project breakdown:</a:t>
            </a:r>
          </a:p>
          <a:p>
            <a:pPr lvl="1"/>
            <a:r>
              <a:rPr lang="en-GB" dirty="0"/>
              <a:t>Key </a:t>
            </a:r>
            <a:r>
              <a:rPr lang="en-GB" dirty="0">
                <a:solidFill>
                  <a:srgbClr val="404040"/>
                </a:solidFill>
              </a:rPr>
              <a:t>deliverables</a:t>
            </a:r>
            <a:r>
              <a:rPr lang="en-GB" dirty="0"/>
              <a:t> were split into user stories on my Kanban board. </a:t>
            </a:r>
          </a:p>
          <a:p>
            <a:pPr lvl="1"/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Back-end application with full CRUD functionality </a:t>
            </a:r>
          </a:p>
          <a:p>
            <a:pPr lvl="1"/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Unit and Integration Testing</a:t>
            </a:r>
          </a:p>
          <a:p>
            <a:pPr lvl="1"/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Git repository and management </a:t>
            </a:r>
          </a:p>
          <a:p>
            <a:pPr lvl="1"/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Full supporting documentation including UML and ERD diagrams</a:t>
            </a:r>
          </a:p>
          <a:p>
            <a:pPr lvl="1"/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Build Tool Maven</a:t>
            </a:r>
          </a:p>
          <a:p>
            <a:pPr lvl="1"/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Project Management platform – Jira-Kanban Board</a:t>
            </a:r>
          </a:p>
          <a:p>
            <a:pPr lvl="1"/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Fully integrated front end </a:t>
            </a:r>
          </a:p>
          <a:p>
            <a:pPr lvl="1"/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lvl="1"/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65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8953-C224-4EE2-A7EA-4E75FB90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8F09-5D37-4E18-BF8B-21BDFB28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Version Control System: Git – Project management. </a:t>
            </a:r>
            <a:r>
              <a:rPr lang="en-GB" dirty="0">
                <a:solidFill>
                  <a:srgbClr val="40404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Pushing and Reverting.</a:t>
            </a:r>
            <a:endParaRPr lang="en-GB" dirty="0">
              <a:solidFill>
                <a:srgbClr val="40404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Source Code Management: GitHub. </a:t>
            </a:r>
            <a:r>
              <a:rPr lang="en-GB" dirty="0">
                <a:solidFill>
                  <a:srgbClr val="40404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See the progress of the project coming together.</a:t>
            </a:r>
            <a:endParaRPr lang="en-GB" dirty="0">
              <a:solidFill>
                <a:srgbClr val="40404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Database management system – local:H2 and Google Cloud Platform (GCP)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Backend programming language – Spring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Testing – Junit, Mockito and Selenium.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Build tools – Maven. Using dependencies and building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Project Management platform – Jira/Kanban board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3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B5E-5C1F-446A-A483-9066AF3D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16FA-994F-417D-841C-96ADC5F4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for 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a Feature-branch model. (GitKraken)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Regular commits to ensure project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Jira tags on most commits.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64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6E5C-0154-4196-84F6-BAF8E5AD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660A-B559-41A4-80AC-E0A665F1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Managed to get 60.5% test coverage on </a:t>
            </a:r>
            <a:r>
              <a:rPr lang="en-GB" dirty="0" err="1"/>
              <a:t>src</a:t>
            </a:r>
            <a:r>
              <a:rPr lang="en-GB" dirty="0"/>
              <a:t>/main/java folder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Junit was used to test individual methods in each of the classes which were used. (Domain, DAO and Controller)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Mockito was used to mock objects so that I can use to test the methods.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30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0CB7-432D-4A6A-A135-3696AFAD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Testing-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E27E-903B-4280-8FC4-23462929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Trebuchet MS (Body)"/>
              </a:rPr>
              <a:t>Mockito was used along with Junit which allows you to create and configure mock objects</a:t>
            </a:r>
            <a:endParaRPr lang="en-GB" dirty="0">
              <a:solidFill>
                <a:srgbClr val="404040"/>
              </a:solidFill>
              <a:latin typeface="Trebuchet MS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Mockito was used to mock objects so that I can use to test the methods.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64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DCCB-3E99-4565-B61A-EB7E4DC7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D8C7-A8A9-4917-B0D2-354AAFF6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1: User is able to ADD a Team in the system SO THAT the User can create a team of players.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2: User is able to ADD an Player in the system SO THAT the user can add players to there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3:  User is able to Update a Team in the system SO THAT the User can change the name of the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4: User can Delete a Player in the system SO THAT they can remove players from there team.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53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13B5-AEFF-415D-AD90-0093D44B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Before and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7E1F-F151-4E6C-9B18-5AE73586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576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Trebuchet MS (Body)</vt:lpstr>
      <vt:lpstr>Retrospect</vt:lpstr>
      <vt:lpstr>Hobby Project</vt:lpstr>
      <vt:lpstr>Introduction</vt:lpstr>
      <vt:lpstr>Concept</vt:lpstr>
      <vt:lpstr>Consultant Journey</vt:lpstr>
      <vt:lpstr>Continuous Integration</vt:lpstr>
      <vt:lpstr>Testing</vt:lpstr>
      <vt:lpstr>Testing- Mockito</vt:lpstr>
      <vt:lpstr>Demonstration</vt:lpstr>
      <vt:lpstr>ERD Before and After</vt:lpstr>
      <vt:lpstr>Jira</vt:lpstr>
      <vt:lpstr>Jira Roadmap</vt:lpstr>
      <vt:lpstr>Sprint review</vt:lpstr>
      <vt:lpstr>Sprint retrospective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Hobby Project</dc:title>
  <dc:creator>Haaris Moghal</dc:creator>
  <cp:lastModifiedBy>Haaris Moghal</cp:lastModifiedBy>
  <cp:revision>7</cp:revision>
  <dcterms:created xsi:type="dcterms:W3CDTF">2021-06-17T18:59:37Z</dcterms:created>
  <dcterms:modified xsi:type="dcterms:W3CDTF">2021-06-17T19:30:55Z</dcterms:modified>
</cp:coreProperties>
</file>