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2" r:id="rId10"/>
    <p:sldId id="273" r:id="rId11"/>
    <p:sldId id="263" r:id="rId12"/>
    <p:sldId id="264" r:id="rId13"/>
    <p:sldId id="265" r:id="rId14"/>
    <p:sldId id="271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59"/>
            <p14:sldId id="260"/>
            <p14:sldId id="274"/>
            <p14:sldId id="261"/>
            <p14:sldId id="262"/>
            <p14:sldId id="272"/>
            <p14:sldId id="273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Hobby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Haaris Moghal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DF7E-CB37-47E5-B683-EE5804B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Selenium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8949F-40E6-435D-B1D7-F3116735A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25" y="1921764"/>
            <a:ext cx="432576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6E1E-8D88-4045-B54D-EB73951CFDE5}"/>
              </a:ext>
            </a:extLst>
          </p:cNvPr>
          <p:cNvSpPr txBox="1"/>
          <p:nvPr/>
        </p:nvSpPr>
        <p:spPr>
          <a:xfrm>
            <a:off x="6753138" y="23908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Finding the target of each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42188-00F0-442B-8601-3C3A65748F29}"/>
              </a:ext>
            </a:extLst>
          </p:cNvPr>
          <p:cNvSpPr txBox="1"/>
          <p:nvPr/>
        </p:nvSpPr>
        <p:spPr>
          <a:xfrm>
            <a:off x="6753138" y="3632433"/>
            <a:ext cx="46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Able to submit a form using “submit()”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7432E-4D44-4A23-A6AB-16933CFB07FA}"/>
              </a:ext>
            </a:extLst>
          </p:cNvPr>
          <p:cNvSpPr txBox="1"/>
          <p:nvPr/>
        </p:nvSpPr>
        <p:spPr>
          <a:xfrm>
            <a:off x="6753139" y="4781725"/>
            <a:ext cx="473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Assertion to double check if test worked/good practise.</a:t>
            </a:r>
          </a:p>
        </p:txBody>
      </p:sp>
    </p:spTree>
    <p:extLst>
      <p:ext uri="{BB962C8B-B14F-4D97-AF65-F5344CB8AC3E}">
        <p14:creationId xmlns:p14="http://schemas.microsoft.com/office/powerpoint/2010/main" val="201052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1: User is able to ADD a Team in the system SO THAT the User can create a team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2: User is able to ADD an Player in the system SO THAT the user can add players to there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3:  User is able to Update a Team in the system SO THAT the User can change the name of the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story 4: User can Delete a Player in the system SO THAT they can remove players from there team.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E4180-31A4-444C-AF28-90522249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3" y="2495899"/>
            <a:ext cx="4158206" cy="114492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BAD2BD-FF60-4FAC-AFC6-3F02701C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47" y="2495899"/>
            <a:ext cx="4158206" cy="1144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7E797-B379-40A8-906C-AF439CB1C28A}"/>
              </a:ext>
            </a:extLst>
          </p:cNvPr>
          <p:cNvSpPr txBox="1"/>
          <p:nvPr/>
        </p:nvSpPr>
        <p:spPr>
          <a:xfrm>
            <a:off x="2206305" y="461394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11359-CBD5-4F46-8152-4E0F014F46EB}"/>
              </a:ext>
            </a:extLst>
          </p:cNvPr>
          <p:cNvSpPr txBox="1"/>
          <p:nvPr/>
        </p:nvSpPr>
        <p:spPr>
          <a:xfrm>
            <a:off x="8415556" y="4514676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09660-6ED3-4D9D-89E5-D9E843A5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t="1" r="8138" b="2684"/>
          <a:stretch/>
        </p:blipFill>
        <p:spPr>
          <a:xfrm>
            <a:off x="620784" y="1954428"/>
            <a:ext cx="4798503" cy="378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B11B-0088-40BF-AEB9-64559D86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1329" r="806" b="2109"/>
          <a:stretch/>
        </p:blipFill>
        <p:spPr bwMode="auto">
          <a:xfrm>
            <a:off x="5545123" y="1954428"/>
            <a:ext cx="5914239" cy="3322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1BB58-D9C0-47E2-BDCA-14A6C7BAE17D}"/>
              </a:ext>
            </a:extLst>
          </p:cNvPr>
          <p:cNvSpPr txBox="1"/>
          <p:nvPr/>
        </p:nvSpPr>
        <p:spPr>
          <a:xfrm>
            <a:off x="6912528" y="2483141"/>
            <a:ext cx="505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CRUD functions for Team and Players completed.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0C14A-FEC5-4B22-9C4A-EF675B5F5A16}"/>
              </a:ext>
            </a:extLst>
          </p:cNvPr>
          <p:cNvSpPr txBox="1"/>
          <p:nvPr/>
        </p:nvSpPr>
        <p:spPr>
          <a:xfrm>
            <a:off x="6912528" y="3820862"/>
            <a:ext cx="486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Unit, Integration and Selenium testing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48EC5-8671-495A-AD66-CB1016B9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59" y="1831344"/>
            <a:ext cx="4862485" cy="447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4E54B4-6CEB-4A4D-A963-21063E8D0132}"/>
              </a:ext>
            </a:extLst>
          </p:cNvPr>
          <p:cNvSpPr/>
          <p:nvPr/>
        </p:nvSpPr>
        <p:spPr>
          <a:xfrm>
            <a:off x="4655890" y="2718034"/>
            <a:ext cx="998290" cy="360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645-2708-4D13-97BD-51440186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46D0-2C7C-49A7-B872-1FC012AADFB9}"/>
              </a:ext>
            </a:extLst>
          </p:cNvPr>
          <p:cNvSpPr txBox="1"/>
          <p:nvPr/>
        </p:nvSpPr>
        <p:spPr>
          <a:xfrm>
            <a:off x="7206143" y="3244334"/>
            <a:ext cx="267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user stories completed.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B428BE-48C0-4CA1-819C-325C6A35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179"/>
            <a:ext cx="5071087" cy="41553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6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managed to complete the main functionality required according the deliverables:</a:t>
            </a:r>
          </a:p>
          <a:p>
            <a:pPr lvl="1"/>
            <a:r>
              <a:rPr lang="en-GB" dirty="0"/>
              <a:t>CRUD functionality on the Front-end</a:t>
            </a:r>
          </a:p>
          <a:p>
            <a:pPr lvl="1"/>
            <a:r>
              <a:rPr lang="en-GB" dirty="0"/>
              <a:t>CRUD functionality on the Back-end</a:t>
            </a:r>
          </a:p>
          <a:p>
            <a:pPr lvl="1"/>
            <a:r>
              <a:rPr lang="en-GB" dirty="0"/>
              <a:t>Testing &lt;80%</a:t>
            </a:r>
          </a:p>
          <a:p>
            <a:pPr marL="201168" lvl="1" indent="0">
              <a:buNone/>
            </a:pPr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About page (extra Web page) is not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 front-end, Login page (extra Web page) is not fully functional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 was able to meet all the user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SonarQube, fix all code smells and to be able to use unit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Time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Web application has improved my knowledge:</a:t>
            </a:r>
          </a:p>
          <a:p>
            <a:pPr lvl="1"/>
            <a:r>
              <a:rPr lang="en-GB" dirty="0"/>
              <a:t>Back-end programming : Spring</a:t>
            </a:r>
          </a:p>
          <a:p>
            <a:pPr lvl="1"/>
            <a:r>
              <a:rPr lang="en-GB" dirty="0"/>
              <a:t>Testing : Junit, Mockito, SonarQube and Selenium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an OOP-based web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an application back-end developed using the language from your Programming Fundamentals module (e.g. Java)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managed database hosted locally or within the Cloud Provider examined during your Cloud Fundamentals module (e.g. MySQL in GCP)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developed using the language from your Front-End Web Technologies module (e.g. JavaScript)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Web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 on my Kanban board.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Unit and Integration Testing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repository and management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 supporting documentation including UML and ERD diagrams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Build Tool Maven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local:H2 and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programming language –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 Junit, Mockito and Selenium.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tools – Maven. Using dependencies and building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189-ABFC-4ECA-8F2A-714C4B5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9DA4A-AFBB-47E4-9BA8-802C0CAD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4" y="1846227"/>
            <a:ext cx="3681753" cy="4419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5F8F6-134D-433C-8575-2F326D316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6" y="1846226"/>
            <a:ext cx="4435703" cy="4419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4A2CE-5ECA-400D-BF24-4F163C9A44EE}"/>
              </a:ext>
            </a:extLst>
          </p:cNvPr>
          <p:cNvSpPr/>
          <p:nvPr/>
        </p:nvSpPr>
        <p:spPr>
          <a:xfrm>
            <a:off x="1587260" y="3062377"/>
            <a:ext cx="483080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3F83E-F66F-4927-95FF-83CF587AA4C9}"/>
              </a:ext>
            </a:extLst>
          </p:cNvPr>
          <p:cNvSpPr/>
          <p:nvPr/>
        </p:nvSpPr>
        <p:spPr>
          <a:xfrm>
            <a:off x="1429109" y="5983856"/>
            <a:ext cx="483080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A18F3-A820-44E4-AC35-161AF4B1B4F0}"/>
              </a:ext>
            </a:extLst>
          </p:cNvPr>
          <p:cNvSpPr/>
          <p:nvPr/>
        </p:nvSpPr>
        <p:spPr>
          <a:xfrm>
            <a:off x="1429108" y="5523780"/>
            <a:ext cx="727495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AE1AD-827A-4C8A-AC56-0D125D9F924F}"/>
              </a:ext>
            </a:extLst>
          </p:cNvPr>
          <p:cNvSpPr/>
          <p:nvPr/>
        </p:nvSpPr>
        <p:spPr>
          <a:xfrm>
            <a:off x="1587260" y="2327691"/>
            <a:ext cx="350806" cy="1566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65163-8FF6-4FC9-8882-2286AFB47F9F}"/>
              </a:ext>
            </a:extLst>
          </p:cNvPr>
          <p:cNvSpPr/>
          <p:nvPr/>
        </p:nvSpPr>
        <p:spPr>
          <a:xfrm>
            <a:off x="1429108" y="5029200"/>
            <a:ext cx="727495" cy="1639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1020-A86B-4622-9D59-56FD3DACCC91}"/>
              </a:ext>
            </a:extLst>
          </p:cNvPr>
          <p:cNvSpPr txBox="1"/>
          <p:nvPr/>
        </p:nvSpPr>
        <p:spPr>
          <a:xfrm>
            <a:off x="4995258" y="3594319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Added Jira Tags</a:t>
            </a:r>
          </a:p>
          <a:p>
            <a:r>
              <a:rPr lang="en-GB" dirty="0"/>
              <a:t>On relevant </a:t>
            </a:r>
          </a:p>
          <a:p>
            <a:r>
              <a:rPr lang="en-GB" dirty="0"/>
              <a:t>commits.</a:t>
            </a:r>
          </a:p>
        </p:txBody>
      </p:sp>
    </p:spTree>
    <p:extLst>
      <p:ext uri="{BB962C8B-B14F-4D97-AF65-F5344CB8AC3E}">
        <p14:creationId xmlns:p14="http://schemas.microsoft.com/office/powerpoint/2010/main" val="34332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84.3% test coverage on </a:t>
            </a:r>
            <a:r>
              <a:rPr lang="en-GB" dirty="0" err="1"/>
              <a:t>src</a:t>
            </a:r>
            <a:r>
              <a:rPr lang="en-GB" dirty="0"/>
              <a:t>/main/java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Junit was used to test individual methods in each of the classes which were used. (Services and 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D82C-5718-4A16-AC52-38E910EF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94" y="3767271"/>
            <a:ext cx="718285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Testing-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04040"/>
                </a:solidFill>
                <a:effectLst/>
              </a:rPr>
              <a:t>Mockito was used along with Junit which allows you to create and configure mock objects</a:t>
            </a:r>
            <a:endParaRPr lang="en-GB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Mockito was used to mock objects so that I can use to test the methods.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37A5-493C-4C1A-9701-110A988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0" y="2825583"/>
            <a:ext cx="534427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E8E-AA76-423E-9817-A7AFD576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- SonarQube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59321-874E-4837-B804-DFE6FEAE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86" y="2057303"/>
            <a:ext cx="4775014" cy="29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64A67-25D5-4E0D-A4E7-8452CC23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7" y="2057303"/>
            <a:ext cx="4385764" cy="35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8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712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Retrospect</vt:lpstr>
      <vt:lpstr>Hobby Project</vt:lpstr>
      <vt:lpstr>Introduction</vt:lpstr>
      <vt:lpstr>Concept</vt:lpstr>
      <vt:lpstr>Consultant Journey</vt:lpstr>
      <vt:lpstr>Continuous Integration</vt:lpstr>
      <vt:lpstr>Continuous Integration</vt:lpstr>
      <vt:lpstr>Testing unit</vt:lpstr>
      <vt:lpstr>Testing- Mockito</vt:lpstr>
      <vt:lpstr>Testing - SonarQube</vt:lpstr>
      <vt:lpstr>Testing - Selenium</vt:lpstr>
      <vt:lpstr>Demonstration</vt:lpstr>
      <vt:lpstr>ERD – Entity Relationship Diagram</vt:lpstr>
      <vt:lpstr>Jira – Kanban Board Week 1</vt:lpstr>
      <vt:lpstr>Jira – Kanban Board Week 2</vt:lpstr>
      <vt:lpstr>Jira Roadmap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18</cp:revision>
  <dcterms:created xsi:type="dcterms:W3CDTF">2021-06-17T18:59:37Z</dcterms:created>
  <dcterms:modified xsi:type="dcterms:W3CDTF">2021-06-20T22:59:17Z</dcterms:modified>
</cp:coreProperties>
</file>