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90" r:id="rId8"/>
    <p:sldId id="296" r:id="rId9"/>
    <p:sldId id="291" r:id="rId10"/>
    <p:sldId id="264" r:id="rId11"/>
    <p:sldId id="292" r:id="rId12"/>
    <p:sldId id="293" r:id="rId13"/>
    <p:sldId id="306" r:id="rId14"/>
    <p:sldId id="308" r:id="rId15"/>
    <p:sldId id="311" r:id="rId16"/>
    <p:sldId id="297" r:id="rId17"/>
    <p:sldId id="309" r:id="rId18"/>
    <p:sldId id="307" r:id="rId19"/>
    <p:sldId id="310" r:id="rId20"/>
    <p:sldId id="299"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215" autoAdjust="0"/>
  </p:normalViewPr>
  <p:slideViewPr>
    <p:cSldViewPr snapToGrid="0">
      <p:cViewPr varScale="1">
        <p:scale>
          <a:sx n="69" d="100"/>
          <a:sy n="69" d="100"/>
        </p:scale>
        <p:origin x="780" y="4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4424B-40F3-42AC-A671-331555438F3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81A037-7734-4719-A599-BE1DEB90D20A}">
      <dgm:prSet/>
      <dgm:spPr/>
      <dgm:t>
        <a:bodyPr/>
        <a:lstStyle/>
        <a:p>
          <a:pPr rtl="0"/>
          <a:r>
            <a:rPr lang="en-US" b="0" dirty="0">
              <a:latin typeface="Calibri"/>
              <a:cs typeface="Calibri"/>
            </a:rPr>
            <a:t>69</a:t>
          </a:r>
          <a:br>
            <a:rPr lang="en-US" b="0" dirty="0">
              <a:latin typeface="Calibri"/>
              <a:cs typeface="Calibri"/>
            </a:rPr>
          </a:br>
          <a:r>
            <a:rPr lang="en-US" b="0" dirty="0">
              <a:latin typeface="Calibri"/>
              <a:cs typeface="Calibri"/>
            </a:rPr>
            <a:t>Global presence</a:t>
          </a:r>
        </a:p>
      </dgm:t>
    </dgm:pt>
    <dgm:pt modelId="{EA50BEFA-CD23-4A88-A33B-900498190578}" type="parTrans" cxnId="{A0097614-280F-4B46-AFEA-C293D0BA03EA}">
      <dgm:prSet/>
      <dgm:spPr/>
      <dgm:t>
        <a:bodyPr/>
        <a:lstStyle/>
        <a:p>
          <a:endParaRPr lang="en-US"/>
        </a:p>
      </dgm:t>
    </dgm:pt>
    <dgm:pt modelId="{500D5F88-EBA8-4C11-A9F1-EAE445443686}" type="sibTrans" cxnId="{A0097614-280F-4B46-AFEA-C293D0BA03EA}">
      <dgm:prSet/>
      <dgm:spPr/>
      <dgm:t>
        <a:bodyPr/>
        <a:lstStyle/>
        <a:p>
          <a:endParaRPr lang="en-US"/>
        </a:p>
      </dgm:t>
    </dgm:pt>
    <dgm:pt modelId="{589B9594-0FAB-46E4-B571-80B866063D97}">
      <dgm:prSet/>
      <dgm:spPr/>
      <dgm:t>
        <a:bodyPr/>
        <a:lstStyle/>
        <a:p>
          <a:pPr rtl="0"/>
          <a:r>
            <a:rPr lang="en-US">
              <a:latin typeface="Calibri"/>
              <a:cs typeface="Calibri"/>
            </a:rPr>
            <a:t>34,882 </a:t>
          </a:r>
          <a:br>
            <a:rPr lang="en-US">
              <a:latin typeface="Calibri"/>
              <a:cs typeface="Calibri"/>
            </a:rPr>
          </a:br>
          <a:r>
            <a:rPr lang="en-US">
              <a:latin typeface="Calibri"/>
              <a:cs typeface="Calibri"/>
            </a:rPr>
            <a:t>Merchants registered</a:t>
          </a:r>
        </a:p>
      </dgm:t>
    </dgm:pt>
    <dgm:pt modelId="{17F705C3-8443-45ED-98B6-74ED5E6CE497}" type="parTrans" cxnId="{FC586749-55A0-4F9A-B70E-BC378002C49B}">
      <dgm:prSet/>
      <dgm:spPr/>
      <dgm:t>
        <a:bodyPr/>
        <a:lstStyle/>
        <a:p>
          <a:endParaRPr lang="en-US"/>
        </a:p>
      </dgm:t>
    </dgm:pt>
    <dgm:pt modelId="{0BE4EE99-F8ED-4B21-94AD-A8DDBFBBD5B8}" type="sibTrans" cxnId="{FC586749-55A0-4F9A-B70E-BC378002C49B}">
      <dgm:prSet/>
      <dgm:spPr/>
      <dgm:t>
        <a:bodyPr/>
        <a:lstStyle/>
        <a:p>
          <a:endParaRPr lang="en-US"/>
        </a:p>
      </dgm:t>
    </dgm:pt>
    <dgm:pt modelId="{23D81A25-FCE7-4359-869C-ABBB7BEE101C}">
      <dgm:prSet/>
      <dgm:spPr/>
      <dgm:t>
        <a:bodyPr/>
        <a:lstStyle/>
        <a:p>
          <a:pPr rtl="0"/>
          <a:r>
            <a:rPr lang="en-US" dirty="0">
              <a:latin typeface="Calibri"/>
              <a:cs typeface="Calibri"/>
            </a:rPr>
            <a:t>96,045</a:t>
          </a:r>
          <a:br>
            <a:rPr lang="en-US" dirty="0">
              <a:latin typeface="Calibri"/>
              <a:cs typeface="Calibri"/>
            </a:rPr>
          </a:br>
          <a:r>
            <a:rPr lang="en-US" dirty="0">
              <a:latin typeface="Calibri"/>
              <a:cs typeface="Calibri"/>
            </a:rPr>
            <a:t>Total products</a:t>
          </a:r>
        </a:p>
      </dgm:t>
    </dgm:pt>
    <dgm:pt modelId="{C520C585-F202-45FF-984D-79A5021B330D}" type="parTrans" cxnId="{77726D02-2F3B-4074-986F-502069681510}">
      <dgm:prSet/>
      <dgm:spPr/>
      <dgm:t>
        <a:bodyPr/>
        <a:lstStyle/>
        <a:p>
          <a:endParaRPr lang="en-US"/>
        </a:p>
      </dgm:t>
    </dgm:pt>
    <dgm:pt modelId="{DA7B660C-D332-42C2-983D-43AFDA24588D}" type="sibTrans" cxnId="{77726D02-2F3B-4074-986F-502069681510}">
      <dgm:prSet/>
      <dgm:spPr/>
      <dgm:t>
        <a:bodyPr/>
        <a:lstStyle/>
        <a:p>
          <a:endParaRPr lang="en-US"/>
        </a:p>
      </dgm:t>
    </dgm:pt>
    <dgm:pt modelId="{A2B0CBB6-A42C-46F4-B4D3-C29D97C20586}" type="pres">
      <dgm:prSet presAssocID="{30A4424B-40F3-42AC-A671-331555438F3A}" presName="linear" presStyleCnt="0">
        <dgm:presLayoutVars>
          <dgm:animLvl val="lvl"/>
          <dgm:resizeHandles val="exact"/>
        </dgm:presLayoutVars>
      </dgm:prSet>
      <dgm:spPr/>
    </dgm:pt>
    <dgm:pt modelId="{5526E38D-5BE4-41DD-8067-8B56906B3905}" type="pres">
      <dgm:prSet presAssocID="{F881A037-7734-4719-A599-BE1DEB90D20A}" presName="parentText" presStyleLbl="node1" presStyleIdx="0" presStyleCnt="3">
        <dgm:presLayoutVars>
          <dgm:chMax val="0"/>
          <dgm:bulletEnabled val="1"/>
        </dgm:presLayoutVars>
      </dgm:prSet>
      <dgm:spPr/>
    </dgm:pt>
    <dgm:pt modelId="{10EFF03A-1F5E-4AF9-9C77-E2855C03C3E9}" type="pres">
      <dgm:prSet presAssocID="{500D5F88-EBA8-4C11-A9F1-EAE445443686}" presName="spacer" presStyleCnt="0"/>
      <dgm:spPr/>
    </dgm:pt>
    <dgm:pt modelId="{2D549378-54DA-461C-9772-7B1109ADF25E}" type="pres">
      <dgm:prSet presAssocID="{589B9594-0FAB-46E4-B571-80B866063D97}" presName="parentText" presStyleLbl="node1" presStyleIdx="1" presStyleCnt="3">
        <dgm:presLayoutVars>
          <dgm:chMax val="0"/>
          <dgm:bulletEnabled val="1"/>
        </dgm:presLayoutVars>
      </dgm:prSet>
      <dgm:spPr/>
    </dgm:pt>
    <dgm:pt modelId="{87B5D904-21DE-48AF-B297-1C3A51EAC246}" type="pres">
      <dgm:prSet presAssocID="{0BE4EE99-F8ED-4B21-94AD-A8DDBFBBD5B8}" presName="spacer" presStyleCnt="0"/>
      <dgm:spPr/>
    </dgm:pt>
    <dgm:pt modelId="{9C84C0EC-ABA4-4AB2-94AD-55FEA8D8CE6B}" type="pres">
      <dgm:prSet presAssocID="{23D81A25-FCE7-4359-869C-ABBB7BEE101C}" presName="parentText" presStyleLbl="node1" presStyleIdx="2" presStyleCnt="3">
        <dgm:presLayoutVars>
          <dgm:chMax val="0"/>
          <dgm:bulletEnabled val="1"/>
        </dgm:presLayoutVars>
      </dgm:prSet>
      <dgm:spPr/>
    </dgm:pt>
  </dgm:ptLst>
  <dgm:cxnLst>
    <dgm:cxn modelId="{77726D02-2F3B-4074-986F-502069681510}" srcId="{30A4424B-40F3-42AC-A671-331555438F3A}" destId="{23D81A25-FCE7-4359-869C-ABBB7BEE101C}" srcOrd="2" destOrd="0" parTransId="{C520C585-F202-45FF-984D-79A5021B330D}" sibTransId="{DA7B660C-D332-42C2-983D-43AFDA24588D}"/>
    <dgm:cxn modelId="{A0097614-280F-4B46-AFEA-C293D0BA03EA}" srcId="{30A4424B-40F3-42AC-A671-331555438F3A}" destId="{F881A037-7734-4719-A599-BE1DEB90D20A}" srcOrd="0" destOrd="0" parTransId="{EA50BEFA-CD23-4A88-A33B-900498190578}" sibTransId="{500D5F88-EBA8-4C11-A9F1-EAE445443686}"/>
    <dgm:cxn modelId="{9CE9BF1E-F5B1-4F26-B5F0-ACFDEAB1CCE8}" type="presOf" srcId="{F881A037-7734-4719-A599-BE1DEB90D20A}" destId="{5526E38D-5BE4-41DD-8067-8B56906B3905}" srcOrd="0" destOrd="0" presId="urn:microsoft.com/office/officeart/2005/8/layout/vList2"/>
    <dgm:cxn modelId="{E43D4926-B472-4386-9576-409415D5A251}" type="presOf" srcId="{30A4424B-40F3-42AC-A671-331555438F3A}" destId="{A2B0CBB6-A42C-46F4-B4D3-C29D97C20586}" srcOrd="0" destOrd="0" presId="urn:microsoft.com/office/officeart/2005/8/layout/vList2"/>
    <dgm:cxn modelId="{99779727-0EA7-4239-B94D-6499E7AB09B9}" type="presOf" srcId="{23D81A25-FCE7-4359-869C-ABBB7BEE101C}" destId="{9C84C0EC-ABA4-4AB2-94AD-55FEA8D8CE6B}" srcOrd="0" destOrd="0" presId="urn:microsoft.com/office/officeart/2005/8/layout/vList2"/>
    <dgm:cxn modelId="{E2D6BF44-11D3-4387-8A0B-744D8F757141}" type="presOf" srcId="{589B9594-0FAB-46E4-B571-80B866063D97}" destId="{2D549378-54DA-461C-9772-7B1109ADF25E}" srcOrd="0" destOrd="0" presId="urn:microsoft.com/office/officeart/2005/8/layout/vList2"/>
    <dgm:cxn modelId="{FC586749-55A0-4F9A-B70E-BC378002C49B}" srcId="{30A4424B-40F3-42AC-A671-331555438F3A}" destId="{589B9594-0FAB-46E4-B571-80B866063D97}" srcOrd="1" destOrd="0" parTransId="{17F705C3-8443-45ED-98B6-74ED5E6CE497}" sibTransId="{0BE4EE99-F8ED-4B21-94AD-A8DDBFBBD5B8}"/>
    <dgm:cxn modelId="{DC2299D0-33A1-4C4A-8091-C888ED2D5ACC}" type="presParOf" srcId="{A2B0CBB6-A42C-46F4-B4D3-C29D97C20586}" destId="{5526E38D-5BE4-41DD-8067-8B56906B3905}" srcOrd="0" destOrd="0" presId="urn:microsoft.com/office/officeart/2005/8/layout/vList2"/>
    <dgm:cxn modelId="{188FF318-BF7E-4E56-8493-FB6A1ADE1518}" type="presParOf" srcId="{A2B0CBB6-A42C-46F4-B4D3-C29D97C20586}" destId="{10EFF03A-1F5E-4AF9-9C77-E2855C03C3E9}" srcOrd="1" destOrd="0" presId="urn:microsoft.com/office/officeart/2005/8/layout/vList2"/>
    <dgm:cxn modelId="{EE7AA4A5-78B5-417A-A06F-07F80CC5B19D}" type="presParOf" srcId="{A2B0CBB6-A42C-46F4-B4D3-C29D97C20586}" destId="{2D549378-54DA-461C-9772-7B1109ADF25E}" srcOrd="2" destOrd="0" presId="urn:microsoft.com/office/officeart/2005/8/layout/vList2"/>
    <dgm:cxn modelId="{37490610-FAB9-4F9A-A25F-B06E59EE3AFA}" type="presParOf" srcId="{A2B0CBB6-A42C-46F4-B4D3-C29D97C20586}" destId="{87B5D904-21DE-48AF-B297-1C3A51EAC246}" srcOrd="3" destOrd="0" presId="urn:microsoft.com/office/officeart/2005/8/layout/vList2"/>
    <dgm:cxn modelId="{9B19512C-80CE-44A9-B586-F7F537BDD9CD}" type="presParOf" srcId="{A2B0CBB6-A42C-46F4-B4D3-C29D97C20586}" destId="{9C84C0EC-ABA4-4AB2-94AD-55FEA8D8CE6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EC8EC-74E0-48C6-BA3F-DB760CF84DC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77C700-8D3F-4942-A376-780AAFD2AB9C}">
      <dgm:prSet/>
      <dgm:spPr/>
      <dgm:t>
        <a:bodyPr/>
        <a:lstStyle/>
        <a:p>
          <a:pPr>
            <a:lnSpc>
              <a:spcPct val="100000"/>
            </a:lnSpc>
            <a:defRPr cap="all"/>
          </a:pPr>
          <a:r>
            <a:rPr lang="en-ZA"/>
            <a:t>Boost the product</a:t>
          </a:r>
          <a:endParaRPr lang="en-US"/>
        </a:p>
      </dgm:t>
    </dgm:pt>
    <dgm:pt modelId="{09FA18AE-C799-4152-A25A-CE93945F7A3A}" type="parTrans" cxnId="{6812E38F-4E2B-448C-927D-636813B46301}">
      <dgm:prSet/>
      <dgm:spPr/>
      <dgm:t>
        <a:bodyPr/>
        <a:lstStyle/>
        <a:p>
          <a:endParaRPr lang="en-US"/>
        </a:p>
      </dgm:t>
    </dgm:pt>
    <dgm:pt modelId="{4A605BC7-CCDB-48DE-90C5-C6BD7A8C98D7}" type="sibTrans" cxnId="{6812E38F-4E2B-448C-927D-636813B46301}">
      <dgm:prSet/>
      <dgm:spPr/>
      <dgm:t>
        <a:bodyPr/>
        <a:lstStyle/>
        <a:p>
          <a:endParaRPr lang="en-US"/>
        </a:p>
      </dgm:t>
    </dgm:pt>
    <dgm:pt modelId="{F359D8E9-15D3-48B7-9F1C-AEEC782DDD6B}">
      <dgm:prSet/>
      <dgm:spPr/>
      <dgm:t>
        <a:bodyPr/>
        <a:lstStyle/>
        <a:p>
          <a:pPr>
            <a:lnSpc>
              <a:spcPct val="100000"/>
            </a:lnSpc>
            <a:defRPr cap="all"/>
          </a:pPr>
          <a:r>
            <a:rPr lang="en-ZA" dirty="0"/>
            <a:t>How to improve sales</a:t>
          </a:r>
          <a:endParaRPr lang="en-US" dirty="0"/>
        </a:p>
      </dgm:t>
    </dgm:pt>
    <dgm:pt modelId="{FEAE75BE-A367-42B8-A9B0-456BF9A98741}" type="parTrans" cxnId="{9C5D7E76-F540-4828-AC51-46AF9140390C}">
      <dgm:prSet/>
      <dgm:spPr/>
      <dgm:t>
        <a:bodyPr/>
        <a:lstStyle/>
        <a:p>
          <a:endParaRPr lang="en-US"/>
        </a:p>
      </dgm:t>
    </dgm:pt>
    <dgm:pt modelId="{FDAAD7F6-36EC-4D60-8F03-03EC70DDD500}" type="sibTrans" cxnId="{9C5D7E76-F540-4828-AC51-46AF9140390C}">
      <dgm:prSet/>
      <dgm:spPr/>
      <dgm:t>
        <a:bodyPr/>
        <a:lstStyle/>
        <a:p>
          <a:endParaRPr lang="en-US"/>
        </a:p>
      </dgm:t>
    </dgm:pt>
    <dgm:pt modelId="{960EEF4C-EFED-4132-9B3D-246000EFEAC6}">
      <dgm:prSet/>
      <dgm:spPr/>
      <dgm:t>
        <a:bodyPr/>
        <a:lstStyle/>
        <a:p>
          <a:pPr>
            <a:lnSpc>
              <a:spcPct val="100000"/>
            </a:lnSpc>
            <a:defRPr cap="all"/>
          </a:pPr>
          <a:r>
            <a:rPr lang="en-ZA"/>
            <a:t>Improving global presence</a:t>
          </a:r>
          <a:endParaRPr lang="en-US"/>
        </a:p>
      </dgm:t>
    </dgm:pt>
    <dgm:pt modelId="{EE6C5986-F6B9-42E8-9E91-F2FC86D04E1A}" type="parTrans" cxnId="{92573A35-72DD-40AF-927A-E754E4599CBA}">
      <dgm:prSet/>
      <dgm:spPr/>
      <dgm:t>
        <a:bodyPr/>
        <a:lstStyle/>
        <a:p>
          <a:endParaRPr lang="en-CA"/>
        </a:p>
      </dgm:t>
    </dgm:pt>
    <dgm:pt modelId="{958179E0-A025-432D-9A0A-A3BC46F427B3}" type="sibTrans" cxnId="{92573A35-72DD-40AF-927A-E754E4599CBA}">
      <dgm:prSet/>
      <dgm:spPr/>
      <dgm:t>
        <a:bodyPr/>
        <a:lstStyle/>
        <a:p>
          <a:endParaRPr lang="en-CA"/>
        </a:p>
      </dgm:t>
    </dgm:pt>
    <dgm:pt modelId="{A3C41405-661D-4DD9-B008-D83D21889EAC}" type="pres">
      <dgm:prSet presAssocID="{990EC8EC-74E0-48C6-BA3F-DB760CF84DC1}" presName="root" presStyleCnt="0">
        <dgm:presLayoutVars>
          <dgm:dir/>
          <dgm:resizeHandles val="exact"/>
        </dgm:presLayoutVars>
      </dgm:prSet>
      <dgm:spPr/>
    </dgm:pt>
    <dgm:pt modelId="{30B5CF88-4151-4FB1-94E1-91786DEEDF2D}" type="pres">
      <dgm:prSet presAssocID="{EE77C700-8D3F-4942-A376-780AAFD2AB9C}" presName="compNode" presStyleCnt="0"/>
      <dgm:spPr/>
    </dgm:pt>
    <dgm:pt modelId="{4D6D8361-357C-41E4-8289-7970AF0369D5}" type="pres">
      <dgm:prSet presAssocID="{EE77C700-8D3F-4942-A376-780AAFD2AB9C}" presName="iconBgRect" presStyleLbl="bgShp" presStyleIdx="0" presStyleCnt="3"/>
      <dgm:spPr/>
    </dgm:pt>
    <dgm:pt modelId="{91E481FD-410E-4ADE-B38D-9CD50B1086DD}" type="pres">
      <dgm:prSet presAssocID="{EE77C700-8D3F-4942-A376-780AAFD2AB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15485D-2E3A-46E5-8263-31B0D8FD44E1}" type="pres">
      <dgm:prSet presAssocID="{EE77C700-8D3F-4942-A376-780AAFD2AB9C}" presName="spaceRect" presStyleCnt="0"/>
      <dgm:spPr/>
    </dgm:pt>
    <dgm:pt modelId="{88C8F9B8-A535-47A5-84AE-D40066FDE5BB}" type="pres">
      <dgm:prSet presAssocID="{EE77C700-8D3F-4942-A376-780AAFD2AB9C}" presName="textRect" presStyleLbl="revTx" presStyleIdx="0" presStyleCnt="3">
        <dgm:presLayoutVars>
          <dgm:chMax val="1"/>
          <dgm:chPref val="1"/>
        </dgm:presLayoutVars>
      </dgm:prSet>
      <dgm:spPr/>
    </dgm:pt>
    <dgm:pt modelId="{B98514CA-C89D-43A6-8484-3FB265E9C30E}" type="pres">
      <dgm:prSet presAssocID="{4A605BC7-CCDB-48DE-90C5-C6BD7A8C98D7}" presName="sibTrans" presStyleCnt="0"/>
      <dgm:spPr/>
    </dgm:pt>
    <dgm:pt modelId="{F1BC46CA-F209-443A-9775-98C3E097BB03}" type="pres">
      <dgm:prSet presAssocID="{F359D8E9-15D3-48B7-9F1C-AEEC782DDD6B}" presName="compNode" presStyleCnt="0"/>
      <dgm:spPr/>
    </dgm:pt>
    <dgm:pt modelId="{7165FAB0-0B3E-45F9-A20C-5B692757F622}" type="pres">
      <dgm:prSet presAssocID="{F359D8E9-15D3-48B7-9F1C-AEEC782DDD6B}" presName="iconBgRect" presStyleLbl="bgShp" presStyleIdx="1" presStyleCnt="3"/>
      <dgm:spPr/>
    </dgm:pt>
    <dgm:pt modelId="{338B25B9-A16C-48BB-BC4E-39A145D8C975}" type="pres">
      <dgm:prSet presAssocID="{F359D8E9-15D3-48B7-9F1C-AEEC782DDD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A21D285-2E71-4D7E-9C4C-972ABD867B4E}" type="pres">
      <dgm:prSet presAssocID="{F359D8E9-15D3-48B7-9F1C-AEEC782DDD6B}" presName="spaceRect" presStyleCnt="0"/>
      <dgm:spPr/>
    </dgm:pt>
    <dgm:pt modelId="{83C2C050-517F-4A87-A771-229E97A28C3A}" type="pres">
      <dgm:prSet presAssocID="{F359D8E9-15D3-48B7-9F1C-AEEC782DDD6B}" presName="textRect" presStyleLbl="revTx" presStyleIdx="1" presStyleCnt="3">
        <dgm:presLayoutVars>
          <dgm:chMax val="1"/>
          <dgm:chPref val="1"/>
        </dgm:presLayoutVars>
      </dgm:prSet>
      <dgm:spPr/>
    </dgm:pt>
    <dgm:pt modelId="{252D6428-9CB5-4208-BB65-E66E3DA4291D}" type="pres">
      <dgm:prSet presAssocID="{FDAAD7F6-36EC-4D60-8F03-03EC70DDD500}" presName="sibTrans" presStyleCnt="0"/>
      <dgm:spPr/>
    </dgm:pt>
    <dgm:pt modelId="{CC1F33CD-26F5-484C-A0EA-11D0A2858485}" type="pres">
      <dgm:prSet presAssocID="{960EEF4C-EFED-4132-9B3D-246000EFEAC6}" presName="compNode" presStyleCnt="0"/>
      <dgm:spPr/>
    </dgm:pt>
    <dgm:pt modelId="{490D8996-9492-4114-8FAC-CE3E3F85C4E9}" type="pres">
      <dgm:prSet presAssocID="{960EEF4C-EFED-4132-9B3D-246000EFEAC6}" presName="iconBgRect" presStyleLbl="bgShp" presStyleIdx="2" presStyleCnt="3"/>
      <dgm:spPr/>
    </dgm:pt>
    <dgm:pt modelId="{E2987F7F-5B7B-4EF7-9682-4F9C50F5D65C}" type="pres">
      <dgm:prSet presAssocID="{960EEF4C-EFED-4132-9B3D-246000EFEA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08FE096F-4A82-456F-8B8F-368B62E5AE57}" type="pres">
      <dgm:prSet presAssocID="{960EEF4C-EFED-4132-9B3D-246000EFEAC6}" presName="spaceRect" presStyleCnt="0"/>
      <dgm:spPr/>
    </dgm:pt>
    <dgm:pt modelId="{0C581E54-D1DA-4CDB-9ED3-F90D9F2933E7}" type="pres">
      <dgm:prSet presAssocID="{960EEF4C-EFED-4132-9B3D-246000EFEAC6}" presName="textRect" presStyleLbl="revTx" presStyleIdx="2" presStyleCnt="3">
        <dgm:presLayoutVars>
          <dgm:chMax val="1"/>
          <dgm:chPref val="1"/>
        </dgm:presLayoutVars>
      </dgm:prSet>
      <dgm:spPr/>
    </dgm:pt>
  </dgm:ptLst>
  <dgm:cxnLst>
    <dgm:cxn modelId="{D6EB2B2D-DC1D-40C9-8BE3-57E8A29B596C}" type="presOf" srcId="{EE77C700-8D3F-4942-A376-780AAFD2AB9C}" destId="{88C8F9B8-A535-47A5-84AE-D40066FDE5BB}" srcOrd="0" destOrd="0" presId="urn:microsoft.com/office/officeart/2018/5/layout/IconCircleLabelList"/>
    <dgm:cxn modelId="{92573A35-72DD-40AF-927A-E754E4599CBA}" srcId="{990EC8EC-74E0-48C6-BA3F-DB760CF84DC1}" destId="{960EEF4C-EFED-4132-9B3D-246000EFEAC6}" srcOrd="2" destOrd="0" parTransId="{EE6C5986-F6B9-42E8-9E91-F2FC86D04E1A}" sibTransId="{958179E0-A025-432D-9A0A-A3BC46F427B3}"/>
    <dgm:cxn modelId="{9C5D7E76-F540-4828-AC51-46AF9140390C}" srcId="{990EC8EC-74E0-48C6-BA3F-DB760CF84DC1}" destId="{F359D8E9-15D3-48B7-9F1C-AEEC782DDD6B}" srcOrd="1" destOrd="0" parTransId="{FEAE75BE-A367-42B8-A9B0-456BF9A98741}" sibTransId="{FDAAD7F6-36EC-4D60-8F03-03EC70DDD500}"/>
    <dgm:cxn modelId="{6812E38F-4E2B-448C-927D-636813B46301}" srcId="{990EC8EC-74E0-48C6-BA3F-DB760CF84DC1}" destId="{EE77C700-8D3F-4942-A376-780AAFD2AB9C}" srcOrd="0" destOrd="0" parTransId="{09FA18AE-C799-4152-A25A-CE93945F7A3A}" sibTransId="{4A605BC7-CCDB-48DE-90C5-C6BD7A8C98D7}"/>
    <dgm:cxn modelId="{C4D7C094-F9DD-44EE-95A1-C0BF3D35D8E6}" type="presOf" srcId="{990EC8EC-74E0-48C6-BA3F-DB760CF84DC1}" destId="{A3C41405-661D-4DD9-B008-D83D21889EAC}" srcOrd="0" destOrd="0" presId="urn:microsoft.com/office/officeart/2018/5/layout/IconCircleLabelList"/>
    <dgm:cxn modelId="{BBDF36C2-025E-4115-B554-2DC4E6ED355C}" type="presOf" srcId="{F359D8E9-15D3-48B7-9F1C-AEEC782DDD6B}" destId="{83C2C050-517F-4A87-A771-229E97A28C3A}" srcOrd="0" destOrd="0" presId="urn:microsoft.com/office/officeart/2018/5/layout/IconCircleLabelList"/>
    <dgm:cxn modelId="{E2F41CF4-FE84-4E23-9F55-64DA8A7D2FDB}" type="presOf" srcId="{960EEF4C-EFED-4132-9B3D-246000EFEAC6}" destId="{0C581E54-D1DA-4CDB-9ED3-F90D9F2933E7}" srcOrd="0" destOrd="0" presId="urn:microsoft.com/office/officeart/2018/5/layout/IconCircleLabelList"/>
    <dgm:cxn modelId="{B828D717-7885-4BDD-8B48-0A702724A241}" type="presParOf" srcId="{A3C41405-661D-4DD9-B008-D83D21889EAC}" destId="{30B5CF88-4151-4FB1-94E1-91786DEEDF2D}" srcOrd="0" destOrd="0" presId="urn:microsoft.com/office/officeart/2018/5/layout/IconCircleLabelList"/>
    <dgm:cxn modelId="{8DB2A8A6-A855-463D-8316-5E78F43DB1E3}" type="presParOf" srcId="{30B5CF88-4151-4FB1-94E1-91786DEEDF2D}" destId="{4D6D8361-357C-41E4-8289-7970AF0369D5}" srcOrd="0" destOrd="0" presId="urn:microsoft.com/office/officeart/2018/5/layout/IconCircleLabelList"/>
    <dgm:cxn modelId="{4B098B38-564A-478E-B7A8-0C3722457E00}" type="presParOf" srcId="{30B5CF88-4151-4FB1-94E1-91786DEEDF2D}" destId="{91E481FD-410E-4ADE-B38D-9CD50B1086DD}" srcOrd="1" destOrd="0" presId="urn:microsoft.com/office/officeart/2018/5/layout/IconCircleLabelList"/>
    <dgm:cxn modelId="{FF10A538-8F3B-4626-AE9F-97D45ACBF221}" type="presParOf" srcId="{30B5CF88-4151-4FB1-94E1-91786DEEDF2D}" destId="{1415485D-2E3A-46E5-8263-31B0D8FD44E1}" srcOrd="2" destOrd="0" presId="urn:microsoft.com/office/officeart/2018/5/layout/IconCircleLabelList"/>
    <dgm:cxn modelId="{314AB5F7-6C80-4454-A72F-8A5B32ECBE28}" type="presParOf" srcId="{30B5CF88-4151-4FB1-94E1-91786DEEDF2D}" destId="{88C8F9B8-A535-47A5-84AE-D40066FDE5BB}" srcOrd="3" destOrd="0" presId="urn:microsoft.com/office/officeart/2018/5/layout/IconCircleLabelList"/>
    <dgm:cxn modelId="{BE9F49FA-B688-465B-AB15-098E1834D427}" type="presParOf" srcId="{A3C41405-661D-4DD9-B008-D83D21889EAC}" destId="{B98514CA-C89D-43A6-8484-3FB265E9C30E}" srcOrd="1" destOrd="0" presId="urn:microsoft.com/office/officeart/2018/5/layout/IconCircleLabelList"/>
    <dgm:cxn modelId="{83C1EB88-6B8C-45E0-AA92-764223E39754}" type="presParOf" srcId="{A3C41405-661D-4DD9-B008-D83D21889EAC}" destId="{F1BC46CA-F209-443A-9775-98C3E097BB03}" srcOrd="2" destOrd="0" presId="urn:microsoft.com/office/officeart/2018/5/layout/IconCircleLabelList"/>
    <dgm:cxn modelId="{C1DC1460-A763-4669-A83C-047F8FAD9FEF}" type="presParOf" srcId="{F1BC46CA-F209-443A-9775-98C3E097BB03}" destId="{7165FAB0-0B3E-45F9-A20C-5B692757F622}" srcOrd="0" destOrd="0" presId="urn:microsoft.com/office/officeart/2018/5/layout/IconCircleLabelList"/>
    <dgm:cxn modelId="{69B72DC4-A696-457E-9505-2F2F0952A971}" type="presParOf" srcId="{F1BC46CA-F209-443A-9775-98C3E097BB03}" destId="{338B25B9-A16C-48BB-BC4E-39A145D8C975}" srcOrd="1" destOrd="0" presId="urn:microsoft.com/office/officeart/2018/5/layout/IconCircleLabelList"/>
    <dgm:cxn modelId="{298F4719-7ED3-4944-8A05-6505DAB1AE71}" type="presParOf" srcId="{F1BC46CA-F209-443A-9775-98C3E097BB03}" destId="{DA21D285-2E71-4D7E-9C4C-972ABD867B4E}" srcOrd="2" destOrd="0" presId="urn:microsoft.com/office/officeart/2018/5/layout/IconCircleLabelList"/>
    <dgm:cxn modelId="{30B90721-BB9C-40B4-B4B0-2146413FE366}" type="presParOf" srcId="{F1BC46CA-F209-443A-9775-98C3E097BB03}" destId="{83C2C050-517F-4A87-A771-229E97A28C3A}" srcOrd="3" destOrd="0" presId="urn:microsoft.com/office/officeart/2018/5/layout/IconCircleLabelList"/>
    <dgm:cxn modelId="{8E755CC5-A118-4AE0-A479-7875D2E225FC}" type="presParOf" srcId="{A3C41405-661D-4DD9-B008-D83D21889EAC}" destId="{252D6428-9CB5-4208-BB65-E66E3DA4291D}" srcOrd="3" destOrd="0" presId="urn:microsoft.com/office/officeart/2018/5/layout/IconCircleLabelList"/>
    <dgm:cxn modelId="{319BE522-1F89-440A-88D2-1A5B813C3E9E}" type="presParOf" srcId="{A3C41405-661D-4DD9-B008-D83D21889EAC}" destId="{CC1F33CD-26F5-484C-A0EA-11D0A2858485}" srcOrd="4" destOrd="0" presId="urn:microsoft.com/office/officeart/2018/5/layout/IconCircleLabelList"/>
    <dgm:cxn modelId="{07942128-C9CA-433A-850A-AC8EB4360422}" type="presParOf" srcId="{CC1F33CD-26F5-484C-A0EA-11D0A2858485}" destId="{490D8996-9492-4114-8FAC-CE3E3F85C4E9}" srcOrd="0" destOrd="0" presId="urn:microsoft.com/office/officeart/2018/5/layout/IconCircleLabelList"/>
    <dgm:cxn modelId="{67BFB741-FD6D-4C61-ADD0-78D2C009AB35}" type="presParOf" srcId="{CC1F33CD-26F5-484C-A0EA-11D0A2858485}" destId="{E2987F7F-5B7B-4EF7-9682-4F9C50F5D65C}" srcOrd="1" destOrd="0" presId="urn:microsoft.com/office/officeart/2018/5/layout/IconCircleLabelList"/>
    <dgm:cxn modelId="{00457DB4-67BD-44E5-AFC6-A0B30F5545F7}" type="presParOf" srcId="{CC1F33CD-26F5-484C-A0EA-11D0A2858485}" destId="{08FE096F-4A82-456F-8B8F-368B62E5AE57}" srcOrd="2" destOrd="0" presId="urn:microsoft.com/office/officeart/2018/5/layout/IconCircleLabelList"/>
    <dgm:cxn modelId="{F48D921D-0CBD-4527-BAF4-6343373039E8}" type="presParOf" srcId="{CC1F33CD-26F5-484C-A0EA-11D0A2858485}" destId="{0C581E54-D1DA-4CDB-9ED3-F90D9F2933E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0EC8EC-74E0-48C6-BA3F-DB760CF84DC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EE77C700-8D3F-4942-A376-780AAFD2AB9C}">
      <dgm:prSet/>
      <dgm:spPr/>
      <dgm:t>
        <a:bodyPr/>
        <a:lstStyle/>
        <a:p>
          <a:r>
            <a:rPr lang="en-US" dirty="0">
              <a:latin typeface="+mj-lt"/>
            </a:rPr>
            <a:t>Converting column names to appropriate names by renaming them.</a:t>
          </a:r>
          <a:endParaRPr lang="en-US" dirty="0"/>
        </a:p>
      </dgm:t>
    </dgm:pt>
    <dgm:pt modelId="{09FA18AE-C799-4152-A25A-CE93945F7A3A}" type="parTrans" cxnId="{6812E38F-4E2B-448C-927D-636813B46301}">
      <dgm:prSet/>
      <dgm:spPr/>
      <dgm:t>
        <a:bodyPr/>
        <a:lstStyle/>
        <a:p>
          <a:endParaRPr lang="en-US"/>
        </a:p>
      </dgm:t>
    </dgm:pt>
    <dgm:pt modelId="{4A605BC7-CCDB-48DE-90C5-C6BD7A8C98D7}" type="sibTrans" cxnId="{6812E38F-4E2B-448C-927D-636813B46301}">
      <dgm:prSet phldrT="02"/>
      <dgm:spPr/>
      <dgm:t>
        <a:bodyPr/>
        <a:lstStyle/>
        <a:p>
          <a:endParaRPr lang="en-US"/>
        </a:p>
      </dgm:t>
    </dgm:pt>
    <dgm:pt modelId="{03EBE996-4B02-40D6-ABB6-4613408D10B4}">
      <dgm:prSet phldr="0"/>
      <dgm:spPr/>
      <dgm:t>
        <a:bodyPr/>
        <a:lstStyle/>
        <a:p>
          <a:r>
            <a:rPr lang="en-US" dirty="0">
              <a:latin typeface="+mj-lt"/>
            </a:rPr>
            <a:t>Formatting the title by removing unnecessary words from the string.</a:t>
          </a:r>
          <a:endParaRPr lang="en-US" dirty="0"/>
        </a:p>
      </dgm:t>
    </dgm:pt>
    <dgm:pt modelId="{4257E4A9-567C-4376-ACF4-3F187BE1BC1B}" type="parTrans" cxnId="{9736F1F9-C506-4A48-A44A-DFEC3E77958E}">
      <dgm:prSet/>
      <dgm:spPr/>
      <dgm:t>
        <a:bodyPr/>
        <a:lstStyle/>
        <a:p>
          <a:endParaRPr lang="en-US"/>
        </a:p>
      </dgm:t>
    </dgm:pt>
    <dgm:pt modelId="{B59E86FF-989A-470A-A9B3-3526FCEC3B4D}" type="sibTrans" cxnId="{9736F1F9-C506-4A48-A44A-DFEC3E77958E}">
      <dgm:prSet phldrT="03"/>
      <dgm:spPr/>
      <dgm:t>
        <a:bodyPr/>
        <a:lstStyle/>
        <a:p>
          <a:endParaRPr lang="en-US"/>
        </a:p>
      </dgm:t>
    </dgm:pt>
    <dgm:pt modelId="{FCA32128-A5E8-430F-8BA5-73D3E6AA2141}">
      <dgm:prSet phldr="0"/>
      <dgm:spPr/>
      <dgm:t>
        <a:bodyPr/>
        <a:lstStyle/>
        <a:p>
          <a:r>
            <a:rPr lang="en-US" dirty="0">
              <a:latin typeface="+mj-lt"/>
            </a:rPr>
            <a:t>Date column was formatted.</a:t>
          </a:r>
          <a:endParaRPr lang="en-US" dirty="0"/>
        </a:p>
      </dgm:t>
    </dgm:pt>
    <dgm:pt modelId="{0C6DDB17-CAE5-45D0-9043-49837C1C1AF0}" type="parTrans" cxnId="{F0164273-75AE-4A12-A156-22B6958914C7}">
      <dgm:prSet/>
      <dgm:spPr/>
      <dgm:t>
        <a:bodyPr/>
        <a:lstStyle/>
        <a:p>
          <a:endParaRPr lang="en-CA"/>
        </a:p>
      </dgm:t>
    </dgm:pt>
    <dgm:pt modelId="{0E94374B-92B1-44D0-842B-659703022008}" type="sibTrans" cxnId="{F0164273-75AE-4A12-A156-22B6958914C7}">
      <dgm:prSet phldrT="01"/>
      <dgm:spPr/>
      <dgm:t>
        <a:bodyPr/>
        <a:lstStyle/>
        <a:p>
          <a:endParaRPr lang="en-GB"/>
        </a:p>
      </dgm:t>
    </dgm:pt>
    <dgm:pt modelId="{E5089CA4-88D6-4491-9774-3A71F8FFDC37}" type="pres">
      <dgm:prSet presAssocID="{990EC8EC-74E0-48C6-BA3F-DB760CF84DC1}" presName="hierChild1" presStyleCnt="0">
        <dgm:presLayoutVars>
          <dgm:chPref val="1"/>
          <dgm:dir/>
          <dgm:animOne val="branch"/>
          <dgm:animLvl val="lvl"/>
          <dgm:resizeHandles/>
        </dgm:presLayoutVars>
      </dgm:prSet>
      <dgm:spPr/>
    </dgm:pt>
    <dgm:pt modelId="{F656025F-86C1-4486-AACA-8E9A47F6272E}" type="pres">
      <dgm:prSet presAssocID="{FCA32128-A5E8-430F-8BA5-73D3E6AA2141}" presName="hierRoot1" presStyleCnt="0"/>
      <dgm:spPr/>
    </dgm:pt>
    <dgm:pt modelId="{3752F7A4-C598-463B-8932-6437AAEDA8FF}" type="pres">
      <dgm:prSet presAssocID="{FCA32128-A5E8-430F-8BA5-73D3E6AA2141}" presName="composite" presStyleCnt="0"/>
      <dgm:spPr/>
    </dgm:pt>
    <dgm:pt modelId="{9F777A34-8DA0-40AE-B331-75D851D2935A}" type="pres">
      <dgm:prSet presAssocID="{FCA32128-A5E8-430F-8BA5-73D3E6AA2141}" presName="background" presStyleLbl="node0" presStyleIdx="0" presStyleCnt="3"/>
      <dgm:spPr/>
    </dgm:pt>
    <dgm:pt modelId="{8A43A1F0-81F6-4F48-BD13-68328A0A59BC}" type="pres">
      <dgm:prSet presAssocID="{FCA32128-A5E8-430F-8BA5-73D3E6AA2141}" presName="text" presStyleLbl="fgAcc0" presStyleIdx="0" presStyleCnt="3">
        <dgm:presLayoutVars>
          <dgm:chPref val="3"/>
        </dgm:presLayoutVars>
      </dgm:prSet>
      <dgm:spPr/>
    </dgm:pt>
    <dgm:pt modelId="{2B2EFFAE-A694-4E66-A7F6-D049E12A2597}" type="pres">
      <dgm:prSet presAssocID="{FCA32128-A5E8-430F-8BA5-73D3E6AA2141}" presName="hierChild2" presStyleCnt="0"/>
      <dgm:spPr/>
    </dgm:pt>
    <dgm:pt modelId="{4462DE84-3B9F-4057-8975-51C77DB46016}" type="pres">
      <dgm:prSet presAssocID="{EE77C700-8D3F-4942-A376-780AAFD2AB9C}" presName="hierRoot1" presStyleCnt="0"/>
      <dgm:spPr/>
    </dgm:pt>
    <dgm:pt modelId="{A6064993-9467-4D84-9DC6-83A6FE55764F}" type="pres">
      <dgm:prSet presAssocID="{EE77C700-8D3F-4942-A376-780AAFD2AB9C}" presName="composite" presStyleCnt="0"/>
      <dgm:spPr/>
    </dgm:pt>
    <dgm:pt modelId="{57CAB79A-A3DC-4C48-8A73-4AD73FB8CB4C}" type="pres">
      <dgm:prSet presAssocID="{EE77C700-8D3F-4942-A376-780AAFD2AB9C}" presName="background" presStyleLbl="node0" presStyleIdx="1" presStyleCnt="3"/>
      <dgm:spPr/>
    </dgm:pt>
    <dgm:pt modelId="{1D22931A-F4CC-46ED-ADF7-DDF28851BA98}" type="pres">
      <dgm:prSet presAssocID="{EE77C700-8D3F-4942-A376-780AAFD2AB9C}" presName="text" presStyleLbl="fgAcc0" presStyleIdx="1" presStyleCnt="3">
        <dgm:presLayoutVars>
          <dgm:chPref val="3"/>
        </dgm:presLayoutVars>
      </dgm:prSet>
      <dgm:spPr/>
    </dgm:pt>
    <dgm:pt modelId="{7B2959CE-965D-48C3-B042-4434B3910D53}" type="pres">
      <dgm:prSet presAssocID="{EE77C700-8D3F-4942-A376-780AAFD2AB9C}" presName="hierChild2" presStyleCnt="0"/>
      <dgm:spPr/>
    </dgm:pt>
    <dgm:pt modelId="{DD5FBA5A-35BC-48C9-9ADB-C6051F6D3680}" type="pres">
      <dgm:prSet presAssocID="{03EBE996-4B02-40D6-ABB6-4613408D10B4}" presName="hierRoot1" presStyleCnt="0"/>
      <dgm:spPr/>
    </dgm:pt>
    <dgm:pt modelId="{8FB36A26-858C-4670-8B4C-CCF7899AE036}" type="pres">
      <dgm:prSet presAssocID="{03EBE996-4B02-40D6-ABB6-4613408D10B4}" presName="composite" presStyleCnt="0"/>
      <dgm:spPr/>
    </dgm:pt>
    <dgm:pt modelId="{73311806-BA9F-46E8-9614-7F8D9C104970}" type="pres">
      <dgm:prSet presAssocID="{03EBE996-4B02-40D6-ABB6-4613408D10B4}" presName="background" presStyleLbl="node0" presStyleIdx="2" presStyleCnt="3"/>
      <dgm:spPr/>
    </dgm:pt>
    <dgm:pt modelId="{D42C4D46-62A0-4297-9BA6-CB63EF69C0C6}" type="pres">
      <dgm:prSet presAssocID="{03EBE996-4B02-40D6-ABB6-4613408D10B4}" presName="text" presStyleLbl="fgAcc0" presStyleIdx="2" presStyleCnt="3">
        <dgm:presLayoutVars>
          <dgm:chPref val="3"/>
        </dgm:presLayoutVars>
      </dgm:prSet>
      <dgm:spPr/>
    </dgm:pt>
    <dgm:pt modelId="{1FE383FE-EDB2-40CA-A46B-0017499ABB9E}" type="pres">
      <dgm:prSet presAssocID="{03EBE996-4B02-40D6-ABB6-4613408D10B4}" presName="hierChild2" presStyleCnt="0"/>
      <dgm:spPr/>
    </dgm:pt>
  </dgm:ptLst>
  <dgm:cxnLst>
    <dgm:cxn modelId="{69328007-D940-4812-B9F3-6A2D4F577FA9}" type="presOf" srcId="{EE77C700-8D3F-4942-A376-780AAFD2AB9C}" destId="{1D22931A-F4CC-46ED-ADF7-DDF28851BA98}" srcOrd="0" destOrd="0" presId="urn:microsoft.com/office/officeart/2005/8/layout/hierarchy1"/>
    <dgm:cxn modelId="{5840D719-A99F-4050-BAD4-2E392EFF24FE}" type="presOf" srcId="{FCA32128-A5E8-430F-8BA5-73D3E6AA2141}" destId="{8A43A1F0-81F6-4F48-BD13-68328A0A59BC}" srcOrd="0" destOrd="0" presId="urn:microsoft.com/office/officeart/2005/8/layout/hierarchy1"/>
    <dgm:cxn modelId="{F0164273-75AE-4A12-A156-22B6958914C7}" srcId="{990EC8EC-74E0-48C6-BA3F-DB760CF84DC1}" destId="{FCA32128-A5E8-430F-8BA5-73D3E6AA2141}" srcOrd="0" destOrd="0" parTransId="{0C6DDB17-CAE5-45D0-9043-49837C1C1AF0}" sibTransId="{0E94374B-92B1-44D0-842B-659703022008}"/>
    <dgm:cxn modelId="{6812E38F-4E2B-448C-927D-636813B46301}" srcId="{990EC8EC-74E0-48C6-BA3F-DB760CF84DC1}" destId="{EE77C700-8D3F-4942-A376-780AAFD2AB9C}" srcOrd="1" destOrd="0" parTransId="{09FA18AE-C799-4152-A25A-CE93945F7A3A}" sibTransId="{4A605BC7-CCDB-48DE-90C5-C6BD7A8C98D7}"/>
    <dgm:cxn modelId="{B1AEA2BB-FA4D-4F9F-8E75-D6D214E0A874}" type="presOf" srcId="{03EBE996-4B02-40D6-ABB6-4613408D10B4}" destId="{D42C4D46-62A0-4297-9BA6-CB63EF69C0C6}" srcOrd="0" destOrd="0" presId="urn:microsoft.com/office/officeart/2005/8/layout/hierarchy1"/>
    <dgm:cxn modelId="{F47685F0-1164-47ED-8016-6E41ACA64CAE}" type="presOf" srcId="{990EC8EC-74E0-48C6-BA3F-DB760CF84DC1}" destId="{E5089CA4-88D6-4491-9774-3A71F8FFDC37}" srcOrd="0" destOrd="0" presId="urn:microsoft.com/office/officeart/2005/8/layout/hierarchy1"/>
    <dgm:cxn modelId="{9736F1F9-C506-4A48-A44A-DFEC3E77958E}" srcId="{990EC8EC-74E0-48C6-BA3F-DB760CF84DC1}" destId="{03EBE996-4B02-40D6-ABB6-4613408D10B4}" srcOrd="2" destOrd="0" parTransId="{4257E4A9-567C-4376-ACF4-3F187BE1BC1B}" sibTransId="{B59E86FF-989A-470A-A9B3-3526FCEC3B4D}"/>
    <dgm:cxn modelId="{7BD76CAF-2D6E-4F11-A874-B5FBC8F3A356}" type="presParOf" srcId="{E5089CA4-88D6-4491-9774-3A71F8FFDC37}" destId="{F656025F-86C1-4486-AACA-8E9A47F6272E}" srcOrd="0" destOrd="0" presId="urn:microsoft.com/office/officeart/2005/8/layout/hierarchy1"/>
    <dgm:cxn modelId="{4AC82BA8-A817-4E23-AAEB-46AC56B3588E}" type="presParOf" srcId="{F656025F-86C1-4486-AACA-8E9A47F6272E}" destId="{3752F7A4-C598-463B-8932-6437AAEDA8FF}" srcOrd="0" destOrd="0" presId="urn:microsoft.com/office/officeart/2005/8/layout/hierarchy1"/>
    <dgm:cxn modelId="{32AECA75-C1B4-4E73-BD36-8F3CE97B6442}" type="presParOf" srcId="{3752F7A4-C598-463B-8932-6437AAEDA8FF}" destId="{9F777A34-8DA0-40AE-B331-75D851D2935A}" srcOrd="0" destOrd="0" presId="urn:microsoft.com/office/officeart/2005/8/layout/hierarchy1"/>
    <dgm:cxn modelId="{D9225ED2-AAB0-49D3-A9C5-2675D97382FA}" type="presParOf" srcId="{3752F7A4-C598-463B-8932-6437AAEDA8FF}" destId="{8A43A1F0-81F6-4F48-BD13-68328A0A59BC}" srcOrd="1" destOrd="0" presId="urn:microsoft.com/office/officeart/2005/8/layout/hierarchy1"/>
    <dgm:cxn modelId="{67D5F6D7-6DDF-43A5-96B4-523D479E10BD}" type="presParOf" srcId="{F656025F-86C1-4486-AACA-8E9A47F6272E}" destId="{2B2EFFAE-A694-4E66-A7F6-D049E12A2597}" srcOrd="1" destOrd="0" presId="urn:microsoft.com/office/officeart/2005/8/layout/hierarchy1"/>
    <dgm:cxn modelId="{FAAB76AB-B6D6-4E63-92AA-B3C20B8EAF79}" type="presParOf" srcId="{E5089CA4-88D6-4491-9774-3A71F8FFDC37}" destId="{4462DE84-3B9F-4057-8975-51C77DB46016}" srcOrd="1" destOrd="0" presId="urn:microsoft.com/office/officeart/2005/8/layout/hierarchy1"/>
    <dgm:cxn modelId="{E511E5AC-D5AB-40C1-BB69-D7023E115327}" type="presParOf" srcId="{4462DE84-3B9F-4057-8975-51C77DB46016}" destId="{A6064993-9467-4D84-9DC6-83A6FE55764F}" srcOrd="0" destOrd="0" presId="urn:microsoft.com/office/officeart/2005/8/layout/hierarchy1"/>
    <dgm:cxn modelId="{F2B226E9-A7EB-46B1-A4A7-2446CCD19A01}" type="presParOf" srcId="{A6064993-9467-4D84-9DC6-83A6FE55764F}" destId="{57CAB79A-A3DC-4C48-8A73-4AD73FB8CB4C}" srcOrd="0" destOrd="0" presId="urn:microsoft.com/office/officeart/2005/8/layout/hierarchy1"/>
    <dgm:cxn modelId="{DA1FDD7F-FC79-4C62-94CF-BA6AC6EB5947}" type="presParOf" srcId="{A6064993-9467-4D84-9DC6-83A6FE55764F}" destId="{1D22931A-F4CC-46ED-ADF7-DDF28851BA98}" srcOrd="1" destOrd="0" presId="urn:microsoft.com/office/officeart/2005/8/layout/hierarchy1"/>
    <dgm:cxn modelId="{885446F5-0769-48E2-8E4C-5FBB63142109}" type="presParOf" srcId="{4462DE84-3B9F-4057-8975-51C77DB46016}" destId="{7B2959CE-965D-48C3-B042-4434B3910D53}" srcOrd="1" destOrd="0" presId="urn:microsoft.com/office/officeart/2005/8/layout/hierarchy1"/>
    <dgm:cxn modelId="{E54DA88B-0B85-4E38-96E2-4B6079B507EA}" type="presParOf" srcId="{E5089CA4-88D6-4491-9774-3A71F8FFDC37}" destId="{DD5FBA5A-35BC-48C9-9ADB-C6051F6D3680}" srcOrd="2" destOrd="0" presId="urn:microsoft.com/office/officeart/2005/8/layout/hierarchy1"/>
    <dgm:cxn modelId="{2D53181B-14BC-445F-913C-582619BA2ADA}" type="presParOf" srcId="{DD5FBA5A-35BC-48C9-9ADB-C6051F6D3680}" destId="{8FB36A26-858C-4670-8B4C-CCF7899AE036}" srcOrd="0" destOrd="0" presId="urn:microsoft.com/office/officeart/2005/8/layout/hierarchy1"/>
    <dgm:cxn modelId="{B852CD9B-8B51-4F7E-AF9D-441211C56F02}" type="presParOf" srcId="{8FB36A26-858C-4670-8B4C-CCF7899AE036}" destId="{73311806-BA9F-46E8-9614-7F8D9C104970}" srcOrd="0" destOrd="0" presId="urn:microsoft.com/office/officeart/2005/8/layout/hierarchy1"/>
    <dgm:cxn modelId="{5F199E4E-1D01-4F0E-81A5-7DFBF6D1DA49}" type="presParOf" srcId="{8FB36A26-858C-4670-8B4C-CCF7899AE036}" destId="{D42C4D46-62A0-4297-9BA6-CB63EF69C0C6}" srcOrd="1" destOrd="0" presId="urn:microsoft.com/office/officeart/2005/8/layout/hierarchy1"/>
    <dgm:cxn modelId="{17C5E9B7-D610-4F0B-B813-1DB30DF47001}" type="presParOf" srcId="{DD5FBA5A-35BC-48C9-9ADB-C6051F6D3680}" destId="{1FE383FE-EDB2-40CA-A46B-0017499ABB9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0EC8EC-74E0-48C6-BA3F-DB760CF84DC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EE77C700-8D3F-4942-A376-780AAFD2AB9C}">
      <dgm:prSet/>
      <dgm:spPr/>
      <dgm:t>
        <a:bodyPr/>
        <a:lstStyle/>
        <a:p>
          <a:r>
            <a:rPr lang="en-US" dirty="0"/>
            <a:t>Removal of columns where all the values are missing. (10 columns)</a:t>
          </a:r>
        </a:p>
      </dgm:t>
    </dgm:pt>
    <dgm:pt modelId="{09FA18AE-C799-4152-A25A-CE93945F7A3A}" type="parTrans" cxnId="{6812E38F-4E2B-448C-927D-636813B46301}">
      <dgm:prSet/>
      <dgm:spPr/>
      <dgm:t>
        <a:bodyPr/>
        <a:lstStyle/>
        <a:p>
          <a:endParaRPr lang="en-US"/>
        </a:p>
      </dgm:t>
    </dgm:pt>
    <dgm:pt modelId="{4A605BC7-CCDB-48DE-90C5-C6BD7A8C98D7}" type="sibTrans" cxnId="{6812E38F-4E2B-448C-927D-636813B46301}">
      <dgm:prSet phldrT="02"/>
      <dgm:spPr/>
      <dgm:t>
        <a:bodyPr/>
        <a:lstStyle/>
        <a:p>
          <a:endParaRPr lang="en-US"/>
        </a:p>
      </dgm:t>
    </dgm:pt>
    <dgm:pt modelId="{03EBE996-4B02-40D6-ABB6-4613408D10B4}">
      <dgm:prSet phldr="0"/>
      <dgm:spPr/>
      <dgm:t>
        <a:bodyPr/>
        <a:lstStyle/>
        <a:p>
          <a:r>
            <a:rPr lang="en-US"/>
            <a:t>Replacing missing values</a:t>
          </a:r>
        </a:p>
      </dgm:t>
    </dgm:pt>
    <dgm:pt modelId="{4257E4A9-567C-4376-ACF4-3F187BE1BC1B}" type="parTrans" cxnId="{9736F1F9-C506-4A48-A44A-DFEC3E77958E}">
      <dgm:prSet/>
      <dgm:spPr/>
      <dgm:t>
        <a:bodyPr/>
        <a:lstStyle/>
        <a:p>
          <a:endParaRPr lang="en-US"/>
        </a:p>
      </dgm:t>
    </dgm:pt>
    <dgm:pt modelId="{B59E86FF-989A-470A-A9B3-3526FCEC3B4D}" type="sibTrans" cxnId="{9736F1F9-C506-4A48-A44A-DFEC3E77958E}">
      <dgm:prSet phldrT="03"/>
      <dgm:spPr/>
      <dgm:t>
        <a:bodyPr/>
        <a:lstStyle/>
        <a:p>
          <a:endParaRPr lang="en-US"/>
        </a:p>
      </dgm:t>
    </dgm:pt>
    <dgm:pt modelId="{FCA32128-A5E8-430F-8BA5-73D3E6AA2141}">
      <dgm:prSet phldr="0"/>
      <dgm:spPr/>
      <dgm:t>
        <a:bodyPr/>
        <a:lstStyle/>
        <a:p>
          <a:r>
            <a:rPr lang="en-US" dirty="0">
              <a:latin typeface="Avenir Next LT Pro"/>
            </a:rPr>
            <a:t>Removed records</a:t>
          </a:r>
          <a:r>
            <a:rPr lang="en-US" dirty="0"/>
            <a:t> having more than 70% of data missing</a:t>
          </a:r>
          <a:r>
            <a:rPr lang="en-US" dirty="0">
              <a:latin typeface="Avenir Next LT Pro"/>
            </a:rPr>
            <a:t> values using the </a:t>
          </a:r>
          <a:r>
            <a:rPr lang="en-US" dirty="0" err="1">
              <a:latin typeface="Avenir Next LT Pro"/>
            </a:rPr>
            <a:t>missing_value</a:t>
          </a:r>
          <a:r>
            <a:rPr lang="en-US" dirty="0">
              <a:latin typeface="Avenir Next LT Pro"/>
            </a:rPr>
            <a:t> function (29319 records)</a:t>
          </a:r>
          <a:endParaRPr lang="en-US" dirty="0"/>
        </a:p>
      </dgm:t>
    </dgm:pt>
    <dgm:pt modelId="{0C6DDB17-CAE5-45D0-9043-49837C1C1AF0}" type="parTrans" cxnId="{F0164273-75AE-4A12-A156-22B6958914C7}">
      <dgm:prSet/>
      <dgm:spPr/>
      <dgm:t>
        <a:bodyPr/>
        <a:lstStyle/>
        <a:p>
          <a:endParaRPr lang="en-CA"/>
        </a:p>
      </dgm:t>
    </dgm:pt>
    <dgm:pt modelId="{0E94374B-92B1-44D0-842B-659703022008}" type="sibTrans" cxnId="{F0164273-75AE-4A12-A156-22B6958914C7}">
      <dgm:prSet phldrT="01"/>
      <dgm:spPr/>
      <dgm:t>
        <a:bodyPr/>
        <a:lstStyle/>
        <a:p>
          <a:endParaRPr lang="en-GB"/>
        </a:p>
      </dgm:t>
    </dgm:pt>
    <dgm:pt modelId="{E5089CA4-88D6-4491-9774-3A71F8FFDC37}" type="pres">
      <dgm:prSet presAssocID="{990EC8EC-74E0-48C6-BA3F-DB760CF84DC1}" presName="hierChild1" presStyleCnt="0">
        <dgm:presLayoutVars>
          <dgm:chPref val="1"/>
          <dgm:dir/>
          <dgm:animOne val="branch"/>
          <dgm:animLvl val="lvl"/>
          <dgm:resizeHandles/>
        </dgm:presLayoutVars>
      </dgm:prSet>
      <dgm:spPr/>
    </dgm:pt>
    <dgm:pt modelId="{F656025F-86C1-4486-AACA-8E9A47F6272E}" type="pres">
      <dgm:prSet presAssocID="{FCA32128-A5E8-430F-8BA5-73D3E6AA2141}" presName="hierRoot1" presStyleCnt="0"/>
      <dgm:spPr/>
    </dgm:pt>
    <dgm:pt modelId="{3752F7A4-C598-463B-8932-6437AAEDA8FF}" type="pres">
      <dgm:prSet presAssocID="{FCA32128-A5E8-430F-8BA5-73D3E6AA2141}" presName="composite" presStyleCnt="0"/>
      <dgm:spPr/>
    </dgm:pt>
    <dgm:pt modelId="{9F777A34-8DA0-40AE-B331-75D851D2935A}" type="pres">
      <dgm:prSet presAssocID="{FCA32128-A5E8-430F-8BA5-73D3E6AA2141}" presName="background" presStyleLbl="node0" presStyleIdx="0" presStyleCnt="3"/>
      <dgm:spPr/>
    </dgm:pt>
    <dgm:pt modelId="{8A43A1F0-81F6-4F48-BD13-68328A0A59BC}" type="pres">
      <dgm:prSet presAssocID="{FCA32128-A5E8-430F-8BA5-73D3E6AA2141}" presName="text" presStyleLbl="fgAcc0" presStyleIdx="0" presStyleCnt="3">
        <dgm:presLayoutVars>
          <dgm:chPref val="3"/>
        </dgm:presLayoutVars>
      </dgm:prSet>
      <dgm:spPr/>
    </dgm:pt>
    <dgm:pt modelId="{2B2EFFAE-A694-4E66-A7F6-D049E12A2597}" type="pres">
      <dgm:prSet presAssocID="{FCA32128-A5E8-430F-8BA5-73D3E6AA2141}" presName="hierChild2" presStyleCnt="0"/>
      <dgm:spPr/>
    </dgm:pt>
    <dgm:pt modelId="{4462DE84-3B9F-4057-8975-51C77DB46016}" type="pres">
      <dgm:prSet presAssocID="{EE77C700-8D3F-4942-A376-780AAFD2AB9C}" presName="hierRoot1" presStyleCnt="0"/>
      <dgm:spPr/>
    </dgm:pt>
    <dgm:pt modelId="{A6064993-9467-4D84-9DC6-83A6FE55764F}" type="pres">
      <dgm:prSet presAssocID="{EE77C700-8D3F-4942-A376-780AAFD2AB9C}" presName="composite" presStyleCnt="0"/>
      <dgm:spPr/>
    </dgm:pt>
    <dgm:pt modelId="{57CAB79A-A3DC-4C48-8A73-4AD73FB8CB4C}" type="pres">
      <dgm:prSet presAssocID="{EE77C700-8D3F-4942-A376-780AAFD2AB9C}" presName="background" presStyleLbl="node0" presStyleIdx="1" presStyleCnt="3"/>
      <dgm:spPr/>
    </dgm:pt>
    <dgm:pt modelId="{1D22931A-F4CC-46ED-ADF7-DDF28851BA98}" type="pres">
      <dgm:prSet presAssocID="{EE77C700-8D3F-4942-A376-780AAFD2AB9C}" presName="text" presStyleLbl="fgAcc0" presStyleIdx="1" presStyleCnt="3">
        <dgm:presLayoutVars>
          <dgm:chPref val="3"/>
        </dgm:presLayoutVars>
      </dgm:prSet>
      <dgm:spPr/>
    </dgm:pt>
    <dgm:pt modelId="{7B2959CE-965D-48C3-B042-4434B3910D53}" type="pres">
      <dgm:prSet presAssocID="{EE77C700-8D3F-4942-A376-780AAFD2AB9C}" presName="hierChild2" presStyleCnt="0"/>
      <dgm:spPr/>
    </dgm:pt>
    <dgm:pt modelId="{DD5FBA5A-35BC-48C9-9ADB-C6051F6D3680}" type="pres">
      <dgm:prSet presAssocID="{03EBE996-4B02-40D6-ABB6-4613408D10B4}" presName="hierRoot1" presStyleCnt="0"/>
      <dgm:spPr/>
    </dgm:pt>
    <dgm:pt modelId="{8FB36A26-858C-4670-8B4C-CCF7899AE036}" type="pres">
      <dgm:prSet presAssocID="{03EBE996-4B02-40D6-ABB6-4613408D10B4}" presName="composite" presStyleCnt="0"/>
      <dgm:spPr/>
    </dgm:pt>
    <dgm:pt modelId="{73311806-BA9F-46E8-9614-7F8D9C104970}" type="pres">
      <dgm:prSet presAssocID="{03EBE996-4B02-40D6-ABB6-4613408D10B4}" presName="background" presStyleLbl="node0" presStyleIdx="2" presStyleCnt="3"/>
      <dgm:spPr/>
    </dgm:pt>
    <dgm:pt modelId="{D42C4D46-62A0-4297-9BA6-CB63EF69C0C6}" type="pres">
      <dgm:prSet presAssocID="{03EBE996-4B02-40D6-ABB6-4613408D10B4}" presName="text" presStyleLbl="fgAcc0" presStyleIdx="2" presStyleCnt="3">
        <dgm:presLayoutVars>
          <dgm:chPref val="3"/>
        </dgm:presLayoutVars>
      </dgm:prSet>
      <dgm:spPr/>
    </dgm:pt>
    <dgm:pt modelId="{1FE383FE-EDB2-40CA-A46B-0017499ABB9E}" type="pres">
      <dgm:prSet presAssocID="{03EBE996-4B02-40D6-ABB6-4613408D10B4}" presName="hierChild2" presStyleCnt="0"/>
      <dgm:spPr/>
    </dgm:pt>
  </dgm:ptLst>
  <dgm:cxnLst>
    <dgm:cxn modelId="{69328007-D940-4812-B9F3-6A2D4F577FA9}" type="presOf" srcId="{EE77C700-8D3F-4942-A376-780AAFD2AB9C}" destId="{1D22931A-F4CC-46ED-ADF7-DDF28851BA98}" srcOrd="0" destOrd="0" presId="urn:microsoft.com/office/officeart/2005/8/layout/hierarchy1"/>
    <dgm:cxn modelId="{5840D719-A99F-4050-BAD4-2E392EFF24FE}" type="presOf" srcId="{FCA32128-A5E8-430F-8BA5-73D3E6AA2141}" destId="{8A43A1F0-81F6-4F48-BD13-68328A0A59BC}" srcOrd="0" destOrd="0" presId="urn:microsoft.com/office/officeart/2005/8/layout/hierarchy1"/>
    <dgm:cxn modelId="{F0164273-75AE-4A12-A156-22B6958914C7}" srcId="{990EC8EC-74E0-48C6-BA3F-DB760CF84DC1}" destId="{FCA32128-A5E8-430F-8BA5-73D3E6AA2141}" srcOrd="0" destOrd="0" parTransId="{0C6DDB17-CAE5-45D0-9043-49837C1C1AF0}" sibTransId="{0E94374B-92B1-44D0-842B-659703022008}"/>
    <dgm:cxn modelId="{6812E38F-4E2B-448C-927D-636813B46301}" srcId="{990EC8EC-74E0-48C6-BA3F-DB760CF84DC1}" destId="{EE77C700-8D3F-4942-A376-780AAFD2AB9C}" srcOrd="1" destOrd="0" parTransId="{09FA18AE-C799-4152-A25A-CE93945F7A3A}" sibTransId="{4A605BC7-CCDB-48DE-90C5-C6BD7A8C98D7}"/>
    <dgm:cxn modelId="{B1AEA2BB-FA4D-4F9F-8E75-D6D214E0A874}" type="presOf" srcId="{03EBE996-4B02-40D6-ABB6-4613408D10B4}" destId="{D42C4D46-62A0-4297-9BA6-CB63EF69C0C6}" srcOrd="0" destOrd="0" presId="urn:microsoft.com/office/officeart/2005/8/layout/hierarchy1"/>
    <dgm:cxn modelId="{F47685F0-1164-47ED-8016-6E41ACA64CAE}" type="presOf" srcId="{990EC8EC-74E0-48C6-BA3F-DB760CF84DC1}" destId="{E5089CA4-88D6-4491-9774-3A71F8FFDC37}" srcOrd="0" destOrd="0" presId="urn:microsoft.com/office/officeart/2005/8/layout/hierarchy1"/>
    <dgm:cxn modelId="{9736F1F9-C506-4A48-A44A-DFEC3E77958E}" srcId="{990EC8EC-74E0-48C6-BA3F-DB760CF84DC1}" destId="{03EBE996-4B02-40D6-ABB6-4613408D10B4}" srcOrd="2" destOrd="0" parTransId="{4257E4A9-567C-4376-ACF4-3F187BE1BC1B}" sibTransId="{B59E86FF-989A-470A-A9B3-3526FCEC3B4D}"/>
    <dgm:cxn modelId="{7BD76CAF-2D6E-4F11-A874-B5FBC8F3A356}" type="presParOf" srcId="{E5089CA4-88D6-4491-9774-3A71F8FFDC37}" destId="{F656025F-86C1-4486-AACA-8E9A47F6272E}" srcOrd="0" destOrd="0" presId="urn:microsoft.com/office/officeart/2005/8/layout/hierarchy1"/>
    <dgm:cxn modelId="{4AC82BA8-A817-4E23-AAEB-46AC56B3588E}" type="presParOf" srcId="{F656025F-86C1-4486-AACA-8E9A47F6272E}" destId="{3752F7A4-C598-463B-8932-6437AAEDA8FF}" srcOrd="0" destOrd="0" presId="urn:microsoft.com/office/officeart/2005/8/layout/hierarchy1"/>
    <dgm:cxn modelId="{32AECA75-C1B4-4E73-BD36-8F3CE97B6442}" type="presParOf" srcId="{3752F7A4-C598-463B-8932-6437AAEDA8FF}" destId="{9F777A34-8DA0-40AE-B331-75D851D2935A}" srcOrd="0" destOrd="0" presId="urn:microsoft.com/office/officeart/2005/8/layout/hierarchy1"/>
    <dgm:cxn modelId="{D9225ED2-AAB0-49D3-A9C5-2675D97382FA}" type="presParOf" srcId="{3752F7A4-C598-463B-8932-6437AAEDA8FF}" destId="{8A43A1F0-81F6-4F48-BD13-68328A0A59BC}" srcOrd="1" destOrd="0" presId="urn:microsoft.com/office/officeart/2005/8/layout/hierarchy1"/>
    <dgm:cxn modelId="{67D5F6D7-6DDF-43A5-96B4-523D479E10BD}" type="presParOf" srcId="{F656025F-86C1-4486-AACA-8E9A47F6272E}" destId="{2B2EFFAE-A694-4E66-A7F6-D049E12A2597}" srcOrd="1" destOrd="0" presId="urn:microsoft.com/office/officeart/2005/8/layout/hierarchy1"/>
    <dgm:cxn modelId="{FAAB76AB-B6D6-4E63-92AA-B3C20B8EAF79}" type="presParOf" srcId="{E5089CA4-88D6-4491-9774-3A71F8FFDC37}" destId="{4462DE84-3B9F-4057-8975-51C77DB46016}" srcOrd="1" destOrd="0" presId="urn:microsoft.com/office/officeart/2005/8/layout/hierarchy1"/>
    <dgm:cxn modelId="{E511E5AC-D5AB-40C1-BB69-D7023E115327}" type="presParOf" srcId="{4462DE84-3B9F-4057-8975-51C77DB46016}" destId="{A6064993-9467-4D84-9DC6-83A6FE55764F}" srcOrd="0" destOrd="0" presId="urn:microsoft.com/office/officeart/2005/8/layout/hierarchy1"/>
    <dgm:cxn modelId="{F2B226E9-A7EB-46B1-A4A7-2446CCD19A01}" type="presParOf" srcId="{A6064993-9467-4D84-9DC6-83A6FE55764F}" destId="{57CAB79A-A3DC-4C48-8A73-4AD73FB8CB4C}" srcOrd="0" destOrd="0" presId="urn:microsoft.com/office/officeart/2005/8/layout/hierarchy1"/>
    <dgm:cxn modelId="{DA1FDD7F-FC79-4C62-94CF-BA6AC6EB5947}" type="presParOf" srcId="{A6064993-9467-4D84-9DC6-83A6FE55764F}" destId="{1D22931A-F4CC-46ED-ADF7-DDF28851BA98}" srcOrd="1" destOrd="0" presId="urn:microsoft.com/office/officeart/2005/8/layout/hierarchy1"/>
    <dgm:cxn modelId="{885446F5-0769-48E2-8E4C-5FBB63142109}" type="presParOf" srcId="{4462DE84-3B9F-4057-8975-51C77DB46016}" destId="{7B2959CE-965D-48C3-B042-4434B3910D53}" srcOrd="1" destOrd="0" presId="urn:microsoft.com/office/officeart/2005/8/layout/hierarchy1"/>
    <dgm:cxn modelId="{E54DA88B-0B85-4E38-96E2-4B6079B507EA}" type="presParOf" srcId="{E5089CA4-88D6-4491-9774-3A71F8FFDC37}" destId="{DD5FBA5A-35BC-48C9-9ADB-C6051F6D3680}" srcOrd="2" destOrd="0" presId="urn:microsoft.com/office/officeart/2005/8/layout/hierarchy1"/>
    <dgm:cxn modelId="{2D53181B-14BC-445F-913C-582619BA2ADA}" type="presParOf" srcId="{DD5FBA5A-35BC-48C9-9ADB-C6051F6D3680}" destId="{8FB36A26-858C-4670-8B4C-CCF7899AE036}" srcOrd="0" destOrd="0" presId="urn:microsoft.com/office/officeart/2005/8/layout/hierarchy1"/>
    <dgm:cxn modelId="{B852CD9B-8B51-4F7E-AF9D-441211C56F02}" type="presParOf" srcId="{8FB36A26-858C-4670-8B4C-CCF7899AE036}" destId="{73311806-BA9F-46E8-9614-7F8D9C104970}" srcOrd="0" destOrd="0" presId="urn:microsoft.com/office/officeart/2005/8/layout/hierarchy1"/>
    <dgm:cxn modelId="{5F199E4E-1D01-4F0E-81A5-7DFBF6D1DA49}" type="presParOf" srcId="{8FB36A26-858C-4670-8B4C-CCF7899AE036}" destId="{D42C4D46-62A0-4297-9BA6-CB63EF69C0C6}" srcOrd="1" destOrd="0" presId="urn:microsoft.com/office/officeart/2005/8/layout/hierarchy1"/>
    <dgm:cxn modelId="{17C5E9B7-D610-4F0B-B813-1DB30DF47001}" type="presParOf" srcId="{DD5FBA5A-35BC-48C9-9ADB-C6051F6D3680}" destId="{1FE383FE-EDB2-40CA-A46B-0017499ABB9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40AA77-2C9D-44D4-A93B-55AC53023D5A}"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76936ACC-3AC8-42D3-8425-F9B8BD06B3D6}">
      <dgm:prSet/>
      <dgm:spPr/>
      <dgm:t>
        <a:bodyPr/>
        <a:lstStyle/>
        <a:p>
          <a:r>
            <a:rPr lang="en-US" dirty="0"/>
            <a:t>Histograms for numerical variables</a:t>
          </a:r>
        </a:p>
      </dgm:t>
    </dgm:pt>
    <dgm:pt modelId="{3EE8AF7C-423E-4066-BDE9-CFD0A0E033EE}" type="parTrans" cxnId="{D0595077-6AC9-456F-A31E-D23548B2EBBF}">
      <dgm:prSet/>
      <dgm:spPr/>
      <dgm:t>
        <a:bodyPr/>
        <a:lstStyle/>
        <a:p>
          <a:endParaRPr lang="en-US"/>
        </a:p>
      </dgm:t>
    </dgm:pt>
    <dgm:pt modelId="{1CF34A68-AC32-46C0-AC3A-CC969988DD36}" type="sibTrans" cxnId="{D0595077-6AC9-456F-A31E-D23548B2EBBF}">
      <dgm:prSet/>
      <dgm:spPr/>
      <dgm:t>
        <a:bodyPr/>
        <a:lstStyle/>
        <a:p>
          <a:endParaRPr lang="en-US"/>
        </a:p>
      </dgm:t>
    </dgm:pt>
    <dgm:pt modelId="{4F39D4FA-2053-46D9-862B-6A7559D44796}">
      <dgm:prSet/>
      <dgm:spPr/>
      <dgm:t>
        <a:bodyPr/>
        <a:lstStyle/>
        <a:p>
          <a:r>
            <a:rPr lang="en-US" dirty="0"/>
            <a:t>Bar chart for categorical variables</a:t>
          </a:r>
        </a:p>
      </dgm:t>
    </dgm:pt>
    <dgm:pt modelId="{1B6418C2-846D-4387-83B2-C2DCAA953965}" type="parTrans" cxnId="{3E0697CD-A0C1-437B-B9A3-E1848D1424AE}">
      <dgm:prSet/>
      <dgm:spPr/>
      <dgm:t>
        <a:bodyPr/>
        <a:lstStyle/>
        <a:p>
          <a:endParaRPr lang="en-US"/>
        </a:p>
      </dgm:t>
    </dgm:pt>
    <dgm:pt modelId="{C96873C0-6B5F-488D-BB92-C9B02E3A07AC}" type="sibTrans" cxnId="{3E0697CD-A0C1-437B-B9A3-E1848D1424AE}">
      <dgm:prSet/>
      <dgm:spPr/>
      <dgm:t>
        <a:bodyPr/>
        <a:lstStyle/>
        <a:p>
          <a:endParaRPr lang="en-US"/>
        </a:p>
      </dgm:t>
    </dgm:pt>
    <dgm:pt modelId="{582236D7-2B2F-4B33-A2A9-D7871B35CDC4}">
      <dgm:prSet/>
      <dgm:spPr/>
      <dgm:t>
        <a:bodyPr/>
        <a:lstStyle/>
        <a:p>
          <a:r>
            <a:rPr lang="en-US"/>
            <a:t>Statistical Summary</a:t>
          </a:r>
        </a:p>
      </dgm:t>
    </dgm:pt>
    <dgm:pt modelId="{5F5813B5-7D91-4944-A95F-3CF4CA847048}" type="parTrans" cxnId="{08247CFB-7991-4F8C-8AB2-E1E0629676D7}">
      <dgm:prSet/>
      <dgm:spPr/>
      <dgm:t>
        <a:bodyPr/>
        <a:lstStyle/>
        <a:p>
          <a:endParaRPr lang="en-US"/>
        </a:p>
      </dgm:t>
    </dgm:pt>
    <dgm:pt modelId="{94187850-5250-4026-AB97-49C030EBC7D3}" type="sibTrans" cxnId="{08247CFB-7991-4F8C-8AB2-E1E0629676D7}">
      <dgm:prSet/>
      <dgm:spPr/>
      <dgm:t>
        <a:bodyPr/>
        <a:lstStyle/>
        <a:p>
          <a:endParaRPr lang="en-US"/>
        </a:p>
      </dgm:t>
    </dgm:pt>
    <dgm:pt modelId="{BF03F2B3-BDA9-47BD-AB57-71DE63FE1368}">
      <dgm:prSet/>
      <dgm:spPr/>
      <dgm:t>
        <a:bodyPr/>
        <a:lstStyle/>
        <a:p>
          <a:r>
            <a:rPr lang="en-US"/>
            <a:t>Removal of outliers</a:t>
          </a:r>
        </a:p>
      </dgm:t>
    </dgm:pt>
    <dgm:pt modelId="{0EFBB17B-0609-4106-93D4-89B5DAF7E084}" type="parTrans" cxnId="{DD2B8974-CA47-498E-A503-3F7B1FF3AB01}">
      <dgm:prSet/>
      <dgm:spPr/>
      <dgm:t>
        <a:bodyPr/>
        <a:lstStyle/>
        <a:p>
          <a:endParaRPr lang="en-US"/>
        </a:p>
      </dgm:t>
    </dgm:pt>
    <dgm:pt modelId="{1AC32650-A451-4E59-98F0-3CEE9D9D261E}" type="sibTrans" cxnId="{DD2B8974-CA47-498E-A503-3F7B1FF3AB01}">
      <dgm:prSet/>
      <dgm:spPr/>
      <dgm:t>
        <a:bodyPr/>
        <a:lstStyle/>
        <a:p>
          <a:endParaRPr lang="en-US"/>
        </a:p>
      </dgm:t>
    </dgm:pt>
    <dgm:pt modelId="{1C4A1067-03F7-4710-A54E-568B529C2561}">
      <dgm:prSet/>
      <dgm:spPr/>
      <dgm:t>
        <a:bodyPr/>
        <a:lstStyle/>
        <a:p>
          <a:r>
            <a:rPr lang="en-US"/>
            <a:t>Duplicate value check</a:t>
          </a:r>
        </a:p>
      </dgm:t>
    </dgm:pt>
    <dgm:pt modelId="{44BD8522-C208-454A-B605-4F7153E4E904}" type="parTrans" cxnId="{223ACE97-950F-4198-829C-71C3095852AB}">
      <dgm:prSet/>
      <dgm:spPr/>
      <dgm:t>
        <a:bodyPr/>
        <a:lstStyle/>
        <a:p>
          <a:endParaRPr lang="en-US"/>
        </a:p>
      </dgm:t>
    </dgm:pt>
    <dgm:pt modelId="{EF849FB8-43E7-46BA-9121-7BECAD820ACF}" type="sibTrans" cxnId="{223ACE97-950F-4198-829C-71C3095852AB}">
      <dgm:prSet/>
      <dgm:spPr/>
      <dgm:t>
        <a:bodyPr/>
        <a:lstStyle/>
        <a:p>
          <a:endParaRPr lang="en-US"/>
        </a:p>
      </dgm:t>
    </dgm:pt>
    <dgm:pt modelId="{9E512303-21F4-4DD8-AC9F-3D16408032E3}" type="pres">
      <dgm:prSet presAssocID="{1D40AA77-2C9D-44D4-A93B-55AC53023D5A}" presName="linear" presStyleCnt="0">
        <dgm:presLayoutVars>
          <dgm:dir/>
          <dgm:animLvl val="lvl"/>
          <dgm:resizeHandles val="exact"/>
        </dgm:presLayoutVars>
      </dgm:prSet>
      <dgm:spPr/>
    </dgm:pt>
    <dgm:pt modelId="{EC78668C-CD95-45C6-8733-5F633179B0D2}" type="pres">
      <dgm:prSet presAssocID="{76936ACC-3AC8-42D3-8425-F9B8BD06B3D6}" presName="parentLin" presStyleCnt="0"/>
      <dgm:spPr/>
    </dgm:pt>
    <dgm:pt modelId="{E8FB3227-FC78-44B5-B978-A9E31FA6AC44}" type="pres">
      <dgm:prSet presAssocID="{76936ACC-3AC8-42D3-8425-F9B8BD06B3D6}" presName="parentLeftMargin" presStyleLbl="node1" presStyleIdx="0" presStyleCnt="5"/>
      <dgm:spPr/>
    </dgm:pt>
    <dgm:pt modelId="{484F59B0-3144-4FA3-82C9-1FE192F41258}" type="pres">
      <dgm:prSet presAssocID="{76936ACC-3AC8-42D3-8425-F9B8BD06B3D6}" presName="parentText" presStyleLbl="node1" presStyleIdx="0" presStyleCnt="5">
        <dgm:presLayoutVars>
          <dgm:chMax val="0"/>
          <dgm:bulletEnabled val="1"/>
        </dgm:presLayoutVars>
      </dgm:prSet>
      <dgm:spPr/>
    </dgm:pt>
    <dgm:pt modelId="{5BB86365-2F78-4FD1-B513-1E7CDC6054C3}" type="pres">
      <dgm:prSet presAssocID="{76936ACC-3AC8-42D3-8425-F9B8BD06B3D6}" presName="negativeSpace" presStyleCnt="0"/>
      <dgm:spPr/>
    </dgm:pt>
    <dgm:pt modelId="{498BA666-609F-4E60-B99A-7449142AACD2}" type="pres">
      <dgm:prSet presAssocID="{76936ACC-3AC8-42D3-8425-F9B8BD06B3D6}" presName="childText" presStyleLbl="conFgAcc1" presStyleIdx="0" presStyleCnt="5">
        <dgm:presLayoutVars>
          <dgm:bulletEnabled val="1"/>
        </dgm:presLayoutVars>
      </dgm:prSet>
      <dgm:spPr/>
    </dgm:pt>
    <dgm:pt modelId="{C528FBE4-FADD-4717-984F-C5B6FDDE9212}" type="pres">
      <dgm:prSet presAssocID="{1CF34A68-AC32-46C0-AC3A-CC969988DD36}" presName="spaceBetweenRectangles" presStyleCnt="0"/>
      <dgm:spPr/>
    </dgm:pt>
    <dgm:pt modelId="{6093F044-8EA0-4472-B1D8-AF9BB95F7283}" type="pres">
      <dgm:prSet presAssocID="{4F39D4FA-2053-46D9-862B-6A7559D44796}" presName="parentLin" presStyleCnt="0"/>
      <dgm:spPr/>
    </dgm:pt>
    <dgm:pt modelId="{FE44F794-E4C8-4FF8-9E11-10CC6BB441F2}" type="pres">
      <dgm:prSet presAssocID="{4F39D4FA-2053-46D9-862B-6A7559D44796}" presName="parentLeftMargin" presStyleLbl="node1" presStyleIdx="0" presStyleCnt="5"/>
      <dgm:spPr/>
    </dgm:pt>
    <dgm:pt modelId="{0E3B8EB7-B21D-4B5D-9E89-504E0F49C0F9}" type="pres">
      <dgm:prSet presAssocID="{4F39D4FA-2053-46D9-862B-6A7559D44796}" presName="parentText" presStyleLbl="node1" presStyleIdx="1" presStyleCnt="5">
        <dgm:presLayoutVars>
          <dgm:chMax val="0"/>
          <dgm:bulletEnabled val="1"/>
        </dgm:presLayoutVars>
      </dgm:prSet>
      <dgm:spPr/>
    </dgm:pt>
    <dgm:pt modelId="{5438D0EC-FDA1-4450-B826-4E641E86D1EB}" type="pres">
      <dgm:prSet presAssocID="{4F39D4FA-2053-46D9-862B-6A7559D44796}" presName="negativeSpace" presStyleCnt="0"/>
      <dgm:spPr/>
    </dgm:pt>
    <dgm:pt modelId="{56C5CFFD-A1BE-4017-8BEA-9A01AA4A3315}" type="pres">
      <dgm:prSet presAssocID="{4F39D4FA-2053-46D9-862B-6A7559D44796}" presName="childText" presStyleLbl="conFgAcc1" presStyleIdx="1" presStyleCnt="5">
        <dgm:presLayoutVars>
          <dgm:bulletEnabled val="1"/>
        </dgm:presLayoutVars>
      </dgm:prSet>
      <dgm:spPr/>
    </dgm:pt>
    <dgm:pt modelId="{C6ADE63F-C4BA-4C55-9BDA-6022E6FAA87A}" type="pres">
      <dgm:prSet presAssocID="{C96873C0-6B5F-488D-BB92-C9B02E3A07AC}" presName="spaceBetweenRectangles" presStyleCnt="0"/>
      <dgm:spPr/>
    </dgm:pt>
    <dgm:pt modelId="{C897BE8B-0EF4-41AA-9345-8FBFB0B899FA}" type="pres">
      <dgm:prSet presAssocID="{582236D7-2B2F-4B33-A2A9-D7871B35CDC4}" presName="parentLin" presStyleCnt="0"/>
      <dgm:spPr/>
    </dgm:pt>
    <dgm:pt modelId="{0A72CD11-C2E7-4C7E-B1ED-3AA3AEEADBB6}" type="pres">
      <dgm:prSet presAssocID="{582236D7-2B2F-4B33-A2A9-D7871B35CDC4}" presName="parentLeftMargin" presStyleLbl="node1" presStyleIdx="1" presStyleCnt="5"/>
      <dgm:spPr/>
    </dgm:pt>
    <dgm:pt modelId="{3045F722-0BAB-423E-AB7F-7F27755ED2B1}" type="pres">
      <dgm:prSet presAssocID="{582236D7-2B2F-4B33-A2A9-D7871B35CDC4}" presName="parentText" presStyleLbl="node1" presStyleIdx="2" presStyleCnt="5">
        <dgm:presLayoutVars>
          <dgm:chMax val="0"/>
          <dgm:bulletEnabled val="1"/>
        </dgm:presLayoutVars>
      </dgm:prSet>
      <dgm:spPr/>
    </dgm:pt>
    <dgm:pt modelId="{44044E69-3A6B-4098-981E-3421A307617F}" type="pres">
      <dgm:prSet presAssocID="{582236D7-2B2F-4B33-A2A9-D7871B35CDC4}" presName="negativeSpace" presStyleCnt="0"/>
      <dgm:spPr/>
    </dgm:pt>
    <dgm:pt modelId="{9028EC98-9931-4506-9F96-887C2DA726B6}" type="pres">
      <dgm:prSet presAssocID="{582236D7-2B2F-4B33-A2A9-D7871B35CDC4}" presName="childText" presStyleLbl="conFgAcc1" presStyleIdx="2" presStyleCnt="5">
        <dgm:presLayoutVars>
          <dgm:bulletEnabled val="1"/>
        </dgm:presLayoutVars>
      </dgm:prSet>
      <dgm:spPr/>
    </dgm:pt>
    <dgm:pt modelId="{2F9111A5-C563-47DC-AB3D-6F5B4FE770D8}" type="pres">
      <dgm:prSet presAssocID="{94187850-5250-4026-AB97-49C030EBC7D3}" presName="spaceBetweenRectangles" presStyleCnt="0"/>
      <dgm:spPr/>
    </dgm:pt>
    <dgm:pt modelId="{E0308688-AC63-4448-8AAE-0F4B68EF1684}" type="pres">
      <dgm:prSet presAssocID="{BF03F2B3-BDA9-47BD-AB57-71DE63FE1368}" presName="parentLin" presStyleCnt="0"/>
      <dgm:spPr/>
    </dgm:pt>
    <dgm:pt modelId="{0CE09C32-1E14-4EDD-A0D8-AF8D8BF68832}" type="pres">
      <dgm:prSet presAssocID="{BF03F2B3-BDA9-47BD-AB57-71DE63FE1368}" presName="parentLeftMargin" presStyleLbl="node1" presStyleIdx="2" presStyleCnt="5"/>
      <dgm:spPr/>
    </dgm:pt>
    <dgm:pt modelId="{BE3B1871-9E65-4788-9EEA-C8C1DD50CD27}" type="pres">
      <dgm:prSet presAssocID="{BF03F2B3-BDA9-47BD-AB57-71DE63FE1368}" presName="parentText" presStyleLbl="node1" presStyleIdx="3" presStyleCnt="5">
        <dgm:presLayoutVars>
          <dgm:chMax val="0"/>
          <dgm:bulletEnabled val="1"/>
        </dgm:presLayoutVars>
      </dgm:prSet>
      <dgm:spPr/>
    </dgm:pt>
    <dgm:pt modelId="{92724A4B-F700-4668-8B4A-BE455D4DC4AA}" type="pres">
      <dgm:prSet presAssocID="{BF03F2B3-BDA9-47BD-AB57-71DE63FE1368}" presName="negativeSpace" presStyleCnt="0"/>
      <dgm:spPr/>
    </dgm:pt>
    <dgm:pt modelId="{1C63F15F-51DD-44D6-89E3-B6864023FE4F}" type="pres">
      <dgm:prSet presAssocID="{BF03F2B3-BDA9-47BD-AB57-71DE63FE1368}" presName="childText" presStyleLbl="conFgAcc1" presStyleIdx="3" presStyleCnt="5">
        <dgm:presLayoutVars>
          <dgm:bulletEnabled val="1"/>
        </dgm:presLayoutVars>
      </dgm:prSet>
      <dgm:spPr/>
    </dgm:pt>
    <dgm:pt modelId="{49907AC1-7FBC-4F47-9D14-72C382580905}" type="pres">
      <dgm:prSet presAssocID="{1AC32650-A451-4E59-98F0-3CEE9D9D261E}" presName="spaceBetweenRectangles" presStyleCnt="0"/>
      <dgm:spPr/>
    </dgm:pt>
    <dgm:pt modelId="{AE57AC80-3100-4F9E-A25F-998429CA2425}" type="pres">
      <dgm:prSet presAssocID="{1C4A1067-03F7-4710-A54E-568B529C2561}" presName="parentLin" presStyleCnt="0"/>
      <dgm:spPr/>
    </dgm:pt>
    <dgm:pt modelId="{D12BDB59-6ADA-49C1-8CD2-34933C4642DA}" type="pres">
      <dgm:prSet presAssocID="{1C4A1067-03F7-4710-A54E-568B529C2561}" presName="parentLeftMargin" presStyleLbl="node1" presStyleIdx="3" presStyleCnt="5"/>
      <dgm:spPr/>
    </dgm:pt>
    <dgm:pt modelId="{C92C2746-0D6B-4079-B80B-FD3C1C890B17}" type="pres">
      <dgm:prSet presAssocID="{1C4A1067-03F7-4710-A54E-568B529C2561}" presName="parentText" presStyleLbl="node1" presStyleIdx="4" presStyleCnt="5">
        <dgm:presLayoutVars>
          <dgm:chMax val="0"/>
          <dgm:bulletEnabled val="1"/>
        </dgm:presLayoutVars>
      </dgm:prSet>
      <dgm:spPr/>
    </dgm:pt>
    <dgm:pt modelId="{1216894B-A484-49B6-B18B-8049CD7D7EA1}" type="pres">
      <dgm:prSet presAssocID="{1C4A1067-03F7-4710-A54E-568B529C2561}" presName="negativeSpace" presStyleCnt="0"/>
      <dgm:spPr/>
    </dgm:pt>
    <dgm:pt modelId="{E79B51CD-D937-4E4C-907E-50C922B7BF0C}" type="pres">
      <dgm:prSet presAssocID="{1C4A1067-03F7-4710-A54E-568B529C2561}" presName="childText" presStyleLbl="conFgAcc1" presStyleIdx="4" presStyleCnt="5">
        <dgm:presLayoutVars>
          <dgm:bulletEnabled val="1"/>
        </dgm:presLayoutVars>
      </dgm:prSet>
      <dgm:spPr/>
    </dgm:pt>
  </dgm:ptLst>
  <dgm:cxnLst>
    <dgm:cxn modelId="{A3C5EF27-7881-45AB-AC51-A38797F64DAC}" type="presOf" srcId="{582236D7-2B2F-4B33-A2A9-D7871B35CDC4}" destId="{0A72CD11-C2E7-4C7E-B1ED-3AA3AEEADBB6}" srcOrd="0" destOrd="0" presId="urn:microsoft.com/office/officeart/2005/8/layout/list1"/>
    <dgm:cxn modelId="{81507F2E-F356-41E1-ABAB-92812538CF5D}" type="presOf" srcId="{4F39D4FA-2053-46D9-862B-6A7559D44796}" destId="{FE44F794-E4C8-4FF8-9E11-10CC6BB441F2}" srcOrd="0" destOrd="0" presId="urn:microsoft.com/office/officeart/2005/8/layout/list1"/>
    <dgm:cxn modelId="{B57D2F32-B77E-424C-B454-46317C65C4FC}" type="presOf" srcId="{582236D7-2B2F-4B33-A2A9-D7871B35CDC4}" destId="{3045F722-0BAB-423E-AB7F-7F27755ED2B1}" srcOrd="1" destOrd="0" presId="urn:microsoft.com/office/officeart/2005/8/layout/list1"/>
    <dgm:cxn modelId="{4FEEF842-FBE4-469F-9A49-F7CC62D6EA2B}" type="presOf" srcId="{1C4A1067-03F7-4710-A54E-568B529C2561}" destId="{D12BDB59-6ADA-49C1-8CD2-34933C4642DA}" srcOrd="0" destOrd="0" presId="urn:microsoft.com/office/officeart/2005/8/layout/list1"/>
    <dgm:cxn modelId="{E3259545-72E0-493A-A964-57BC9A6B8BCD}" type="presOf" srcId="{76936ACC-3AC8-42D3-8425-F9B8BD06B3D6}" destId="{E8FB3227-FC78-44B5-B978-A9E31FA6AC44}" srcOrd="0" destOrd="0" presId="urn:microsoft.com/office/officeart/2005/8/layout/list1"/>
    <dgm:cxn modelId="{DD2B8974-CA47-498E-A503-3F7B1FF3AB01}" srcId="{1D40AA77-2C9D-44D4-A93B-55AC53023D5A}" destId="{BF03F2B3-BDA9-47BD-AB57-71DE63FE1368}" srcOrd="3" destOrd="0" parTransId="{0EFBB17B-0609-4106-93D4-89B5DAF7E084}" sibTransId="{1AC32650-A451-4E59-98F0-3CEE9D9D261E}"/>
    <dgm:cxn modelId="{2ACFDC54-6EB6-4997-B457-5D983FD656B9}" type="presOf" srcId="{1C4A1067-03F7-4710-A54E-568B529C2561}" destId="{C92C2746-0D6B-4079-B80B-FD3C1C890B17}" srcOrd="1" destOrd="0" presId="urn:microsoft.com/office/officeart/2005/8/layout/list1"/>
    <dgm:cxn modelId="{D0595077-6AC9-456F-A31E-D23548B2EBBF}" srcId="{1D40AA77-2C9D-44D4-A93B-55AC53023D5A}" destId="{76936ACC-3AC8-42D3-8425-F9B8BD06B3D6}" srcOrd="0" destOrd="0" parTransId="{3EE8AF7C-423E-4066-BDE9-CFD0A0E033EE}" sibTransId="{1CF34A68-AC32-46C0-AC3A-CC969988DD36}"/>
    <dgm:cxn modelId="{1E891E92-BDF5-4C49-8D22-3EEB98957F1C}" type="presOf" srcId="{BF03F2B3-BDA9-47BD-AB57-71DE63FE1368}" destId="{BE3B1871-9E65-4788-9EEA-C8C1DD50CD27}" srcOrd="1" destOrd="0" presId="urn:microsoft.com/office/officeart/2005/8/layout/list1"/>
    <dgm:cxn modelId="{21ED6392-FE20-4E9E-B5C4-4F5D7B88C671}" type="presOf" srcId="{76936ACC-3AC8-42D3-8425-F9B8BD06B3D6}" destId="{484F59B0-3144-4FA3-82C9-1FE192F41258}" srcOrd="1" destOrd="0" presId="urn:microsoft.com/office/officeart/2005/8/layout/list1"/>
    <dgm:cxn modelId="{B87ACB93-792A-4097-9198-A229E813BFFA}" type="presOf" srcId="{1D40AA77-2C9D-44D4-A93B-55AC53023D5A}" destId="{9E512303-21F4-4DD8-AC9F-3D16408032E3}" srcOrd="0" destOrd="0" presId="urn:microsoft.com/office/officeart/2005/8/layout/list1"/>
    <dgm:cxn modelId="{223ACE97-950F-4198-829C-71C3095852AB}" srcId="{1D40AA77-2C9D-44D4-A93B-55AC53023D5A}" destId="{1C4A1067-03F7-4710-A54E-568B529C2561}" srcOrd="4" destOrd="0" parTransId="{44BD8522-C208-454A-B605-4F7153E4E904}" sibTransId="{EF849FB8-43E7-46BA-9121-7BECAD820ACF}"/>
    <dgm:cxn modelId="{1BE65DB1-C043-4463-8A8D-6C51E53B86AD}" type="presOf" srcId="{BF03F2B3-BDA9-47BD-AB57-71DE63FE1368}" destId="{0CE09C32-1E14-4EDD-A0D8-AF8D8BF68832}" srcOrd="0" destOrd="0" presId="urn:microsoft.com/office/officeart/2005/8/layout/list1"/>
    <dgm:cxn modelId="{3E0697CD-A0C1-437B-B9A3-E1848D1424AE}" srcId="{1D40AA77-2C9D-44D4-A93B-55AC53023D5A}" destId="{4F39D4FA-2053-46D9-862B-6A7559D44796}" srcOrd="1" destOrd="0" parTransId="{1B6418C2-846D-4387-83B2-C2DCAA953965}" sibTransId="{C96873C0-6B5F-488D-BB92-C9B02E3A07AC}"/>
    <dgm:cxn modelId="{89C1C2F6-0C09-45AF-86D1-D1CDBBDD9932}" type="presOf" srcId="{4F39D4FA-2053-46D9-862B-6A7559D44796}" destId="{0E3B8EB7-B21D-4B5D-9E89-504E0F49C0F9}" srcOrd="1" destOrd="0" presId="urn:microsoft.com/office/officeart/2005/8/layout/list1"/>
    <dgm:cxn modelId="{08247CFB-7991-4F8C-8AB2-E1E0629676D7}" srcId="{1D40AA77-2C9D-44D4-A93B-55AC53023D5A}" destId="{582236D7-2B2F-4B33-A2A9-D7871B35CDC4}" srcOrd="2" destOrd="0" parTransId="{5F5813B5-7D91-4944-A95F-3CF4CA847048}" sibTransId="{94187850-5250-4026-AB97-49C030EBC7D3}"/>
    <dgm:cxn modelId="{479C9CC0-1246-4497-AD60-B6203A688363}" type="presParOf" srcId="{9E512303-21F4-4DD8-AC9F-3D16408032E3}" destId="{EC78668C-CD95-45C6-8733-5F633179B0D2}" srcOrd="0" destOrd="0" presId="urn:microsoft.com/office/officeart/2005/8/layout/list1"/>
    <dgm:cxn modelId="{C5C491A2-679A-44BC-A980-FE919D7DDDA6}" type="presParOf" srcId="{EC78668C-CD95-45C6-8733-5F633179B0D2}" destId="{E8FB3227-FC78-44B5-B978-A9E31FA6AC44}" srcOrd="0" destOrd="0" presId="urn:microsoft.com/office/officeart/2005/8/layout/list1"/>
    <dgm:cxn modelId="{8AC70BE9-0455-4BF6-BCF2-C48073BBCB54}" type="presParOf" srcId="{EC78668C-CD95-45C6-8733-5F633179B0D2}" destId="{484F59B0-3144-4FA3-82C9-1FE192F41258}" srcOrd="1" destOrd="0" presId="urn:microsoft.com/office/officeart/2005/8/layout/list1"/>
    <dgm:cxn modelId="{982A4C33-2848-4BE6-8CF6-0860433EB0F7}" type="presParOf" srcId="{9E512303-21F4-4DD8-AC9F-3D16408032E3}" destId="{5BB86365-2F78-4FD1-B513-1E7CDC6054C3}" srcOrd="1" destOrd="0" presId="urn:microsoft.com/office/officeart/2005/8/layout/list1"/>
    <dgm:cxn modelId="{131D015A-0814-4684-BBFA-2FEE5E2E56AF}" type="presParOf" srcId="{9E512303-21F4-4DD8-AC9F-3D16408032E3}" destId="{498BA666-609F-4E60-B99A-7449142AACD2}" srcOrd="2" destOrd="0" presId="urn:microsoft.com/office/officeart/2005/8/layout/list1"/>
    <dgm:cxn modelId="{001015B2-5CE6-49A9-9CBB-3F97BF8E4C7D}" type="presParOf" srcId="{9E512303-21F4-4DD8-AC9F-3D16408032E3}" destId="{C528FBE4-FADD-4717-984F-C5B6FDDE9212}" srcOrd="3" destOrd="0" presId="urn:microsoft.com/office/officeart/2005/8/layout/list1"/>
    <dgm:cxn modelId="{CE4AEE7F-740C-4DA4-8275-D8E9E3F901D5}" type="presParOf" srcId="{9E512303-21F4-4DD8-AC9F-3D16408032E3}" destId="{6093F044-8EA0-4472-B1D8-AF9BB95F7283}" srcOrd="4" destOrd="0" presId="urn:microsoft.com/office/officeart/2005/8/layout/list1"/>
    <dgm:cxn modelId="{933F424E-D361-487E-BCF1-73BEEBACCE90}" type="presParOf" srcId="{6093F044-8EA0-4472-B1D8-AF9BB95F7283}" destId="{FE44F794-E4C8-4FF8-9E11-10CC6BB441F2}" srcOrd="0" destOrd="0" presId="urn:microsoft.com/office/officeart/2005/8/layout/list1"/>
    <dgm:cxn modelId="{CFD9AC17-2554-47A6-8079-617A062DB15E}" type="presParOf" srcId="{6093F044-8EA0-4472-B1D8-AF9BB95F7283}" destId="{0E3B8EB7-B21D-4B5D-9E89-504E0F49C0F9}" srcOrd="1" destOrd="0" presId="urn:microsoft.com/office/officeart/2005/8/layout/list1"/>
    <dgm:cxn modelId="{84E9F936-1873-4657-8062-A200C657F088}" type="presParOf" srcId="{9E512303-21F4-4DD8-AC9F-3D16408032E3}" destId="{5438D0EC-FDA1-4450-B826-4E641E86D1EB}" srcOrd="5" destOrd="0" presId="urn:microsoft.com/office/officeart/2005/8/layout/list1"/>
    <dgm:cxn modelId="{A8991D63-DC13-48BA-B409-CC32D29B4E94}" type="presParOf" srcId="{9E512303-21F4-4DD8-AC9F-3D16408032E3}" destId="{56C5CFFD-A1BE-4017-8BEA-9A01AA4A3315}" srcOrd="6" destOrd="0" presId="urn:microsoft.com/office/officeart/2005/8/layout/list1"/>
    <dgm:cxn modelId="{6A323A92-D93E-4865-B765-F4F76D55A639}" type="presParOf" srcId="{9E512303-21F4-4DD8-AC9F-3D16408032E3}" destId="{C6ADE63F-C4BA-4C55-9BDA-6022E6FAA87A}" srcOrd="7" destOrd="0" presId="urn:microsoft.com/office/officeart/2005/8/layout/list1"/>
    <dgm:cxn modelId="{23AA31D0-54BB-49A1-991A-304160CBA91E}" type="presParOf" srcId="{9E512303-21F4-4DD8-AC9F-3D16408032E3}" destId="{C897BE8B-0EF4-41AA-9345-8FBFB0B899FA}" srcOrd="8" destOrd="0" presId="urn:microsoft.com/office/officeart/2005/8/layout/list1"/>
    <dgm:cxn modelId="{BB1023A9-343D-4637-94BA-DF8E1B907403}" type="presParOf" srcId="{C897BE8B-0EF4-41AA-9345-8FBFB0B899FA}" destId="{0A72CD11-C2E7-4C7E-B1ED-3AA3AEEADBB6}" srcOrd="0" destOrd="0" presId="urn:microsoft.com/office/officeart/2005/8/layout/list1"/>
    <dgm:cxn modelId="{EAF3FFBF-1E99-42FB-BDE7-6C86E59CD362}" type="presParOf" srcId="{C897BE8B-0EF4-41AA-9345-8FBFB0B899FA}" destId="{3045F722-0BAB-423E-AB7F-7F27755ED2B1}" srcOrd="1" destOrd="0" presId="urn:microsoft.com/office/officeart/2005/8/layout/list1"/>
    <dgm:cxn modelId="{BF9DE458-1FDA-45A9-83AB-BA438964A6ED}" type="presParOf" srcId="{9E512303-21F4-4DD8-AC9F-3D16408032E3}" destId="{44044E69-3A6B-4098-981E-3421A307617F}" srcOrd="9" destOrd="0" presId="urn:microsoft.com/office/officeart/2005/8/layout/list1"/>
    <dgm:cxn modelId="{6BF35262-DC60-4FED-BB6D-3CB3159A2404}" type="presParOf" srcId="{9E512303-21F4-4DD8-AC9F-3D16408032E3}" destId="{9028EC98-9931-4506-9F96-887C2DA726B6}" srcOrd="10" destOrd="0" presId="urn:microsoft.com/office/officeart/2005/8/layout/list1"/>
    <dgm:cxn modelId="{CEC82038-5E68-4A12-8303-14FC212F2535}" type="presParOf" srcId="{9E512303-21F4-4DD8-AC9F-3D16408032E3}" destId="{2F9111A5-C563-47DC-AB3D-6F5B4FE770D8}" srcOrd="11" destOrd="0" presId="urn:microsoft.com/office/officeart/2005/8/layout/list1"/>
    <dgm:cxn modelId="{D8FF4287-DA18-4445-9B5A-F3AE4040A3B5}" type="presParOf" srcId="{9E512303-21F4-4DD8-AC9F-3D16408032E3}" destId="{E0308688-AC63-4448-8AAE-0F4B68EF1684}" srcOrd="12" destOrd="0" presId="urn:microsoft.com/office/officeart/2005/8/layout/list1"/>
    <dgm:cxn modelId="{D47D8EE6-C363-4D1C-B102-EFAF6B5E5D31}" type="presParOf" srcId="{E0308688-AC63-4448-8AAE-0F4B68EF1684}" destId="{0CE09C32-1E14-4EDD-A0D8-AF8D8BF68832}" srcOrd="0" destOrd="0" presId="urn:microsoft.com/office/officeart/2005/8/layout/list1"/>
    <dgm:cxn modelId="{0BFF7861-02D2-49BA-97AF-094A953DF5A0}" type="presParOf" srcId="{E0308688-AC63-4448-8AAE-0F4B68EF1684}" destId="{BE3B1871-9E65-4788-9EEA-C8C1DD50CD27}" srcOrd="1" destOrd="0" presId="urn:microsoft.com/office/officeart/2005/8/layout/list1"/>
    <dgm:cxn modelId="{8AFFA859-9F6C-4458-A579-80B681A677EE}" type="presParOf" srcId="{9E512303-21F4-4DD8-AC9F-3D16408032E3}" destId="{92724A4B-F700-4668-8B4A-BE455D4DC4AA}" srcOrd="13" destOrd="0" presId="urn:microsoft.com/office/officeart/2005/8/layout/list1"/>
    <dgm:cxn modelId="{E66DB0F0-E9C8-4233-9A3C-C8229748FCDA}" type="presParOf" srcId="{9E512303-21F4-4DD8-AC9F-3D16408032E3}" destId="{1C63F15F-51DD-44D6-89E3-B6864023FE4F}" srcOrd="14" destOrd="0" presId="urn:microsoft.com/office/officeart/2005/8/layout/list1"/>
    <dgm:cxn modelId="{F0D687ED-46B4-432C-BD51-CD09194EE395}" type="presParOf" srcId="{9E512303-21F4-4DD8-AC9F-3D16408032E3}" destId="{49907AC1-7FBC-4F47-9D14-72C382580905}" srcOrd="15" destOrd="0" presId="urn:microsoft.com/office/officeart/2005/8/layout/list1"/>
    <dgm:cxn modelId="{A2F12C7E-4903-4C73-8CA5-ABDF0838435F}" type="presParOf" srcId="{9E512303-21F4-4DD8-AC9F-3D16408032E3}" destId="{AE57AC80-3100-4F9E-A25F-998429CA2425}" srcOrd="16" destOrd="0" presId="urn:microsoft.com/office/officeart/2005/8/layout/list1"/>
    <dgm:cxn modelId="{ED75DA7D-A0D3-4F5B-81C2-8E02059D20D9}" type="presParOf" srcId="{AE57AC80-3100-4F9E-A25F-998429CA2425}" destId="{D12BDB59-6ADA-49C1-8CD2-34933C4642DA}" srcOrd="0" destOrd="0" presId="urn:microsoft.com/office/officeart/2005/8/layout/list1"/>
    <dgm:cxn modelId="{F4D1CFBD-1CCA-419E-B0D3-3609042B999A}" type="presParOf" srcId="{AE57AC80-3100-4F9E-A25F-998429CA2425}" destId="{C92C2746-0D6B-4079-B80B-FD3C1C890B17}" srcOrd="1" destOrd="0" presId="urn:microsoft.com/office/officeart/2005/8/layout/list1"/>
    <dgm:cxn modelId="{C68EBAFE-1E38-4474-AB29-5955A335928B}" type="presParOf" srcId="{9E512303-21F4-4DD8-AC9F-3D16408032E3}" destId="{1216894B-A484-49B6-B18B-8049CD7D7EA1}" srcOrd="17" destOrd="0" presId="urn:microsoft.com/office/officeart/2005/8/layout/list1"/>
    <dgm:cxn modelId="{1A4D0126-FF6B-4B0B-AB81-837B72D3785F}" type="presParOf" srcId="{9E512303-21F4-4DD8-AC9F-3D16408032E3}" destId="{E79B51CD-D937-4E4C-907E-50C922B7BF0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0EC8EC-74E0-48C6-BA3F-DB760CF84DC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03EBE996-4B02-40D6-ABB6-4613408D10B4}">
      <dgm:prSet phldr="0"/>
      <dgm:spPr/>
      <dgm:t>
        <a:bodyPr/>
        <a:lstStyle/>
        <a:p>
          <a:pPr algn="l">
            <a:lnSpc>
              <a:spcPct val="90000"/>
            </a:lnSpc>
          </a:pPr>
          <a:r>
            <a:rPr lang="en-US"/>
            <a:t>Rearranging columns</a:t>
          </a:r>
        </a:p>
      </dgm:t>
    </dgm:pt>
    <dgm:pt modelId="{4257E4A9-567C-4376-ACF4-3F187BE1BC1B}" type="parTrans" cxnId="{9736F1F9-C506-4A48-A44A-DFEC3E77958E}">
      <dgm:prSet/>
      <dgm:spPr/>
      <dgm:t>
        <a:bodyPr/>
        <a:lstStyle/>
        <a:p>
          <a:endParaRPr lang="en-US"/>
        </a:p>
      </dgm:t>
    </dgm:pt>
    <dgm:pt modelId="{B59E86FF-989A-470A-A9B3-3526FCEC3B4D}" type="sibTrans" cxnId="{9736F1F9-C506-4A48-A44A-DFEC3E77958E}">
      <dgm:prSet phldrT="03"/>
      <dgm:spPr/>
      <dgm:t>
        <a:bodyPr/>
        <a:lstStyle/>
        <a:p>
          <a:endParaRPr lang="en-US"/>
        </a:p>
      </dgm:t>
    </dgm:pt>
    <dgm:pt modelId="{18C1D511-EBF1-4993-A577-A17EB24ED4C1}">
      <dgm:prSet phldr="0"/>
      <dgm:spPr/>
      <dgm:t>
        <a:bodyPr/>
        <a:lstStyle/>
        <a:p>
          <a:pPr algn="l">
            <a:lnSpc>
              <a:spcPct val="90000"/>
            </a:lnSpc>
          </a:pPr>
          <a:r>
            <a:rPr lang="en-US"/>
            <a:t>Dropping unused columns</a:t>
          </a:r>
        </a:p>
      </dgm:t>
    </dgm:pt>
    <dgm:pt modelId="{2D601BA9-6D11-46C2-98E0-B1ADF2C6BA21}" type="parTrans" cxnId="{314BB1F4-E009-4258-B15E-37F11FCA0633}">
      <dgm:prSet/>
      <dgm:spPr/>
    </dgm:pt>
    <dgm:pt modelId="{3737F5EA-9EEC-4736-8F21-2AA41E76E952}" type="sibTrans" cxnId="{314BB1F4-E009-4258-B15E-37F11FCA0633}">
      <dgm:prSet/>
      <dgm:spPr/>
    </dgm:pt>
    <dgm:pt modelId="{B8E379D2-6A55-4F05-9BD9-14B70AA02015}">
      <dgm:prSet phldr="0"/>
      <dgm:spPr/>
      <dgm:t>
        <a:bodyPr/>
        <a:lstStyle/>
        <a:p>
          <a:pPr algn="l">
            <a:lnSpc>
              <a:spcPct val="90000"/>
            </a:lnSpc>
          </a:pPr>
          <a:r>
            <a:rPr lang="en-US"/>
            <a:t>Added measures</a:t>
          </a:r>
        </a:p>
      </dgm:t>
    </dgm:pt>
    <dgm:pt modelId="{E9535DDC-D409-46F1-830E-79DDAE01A73E}" type="parTrans" cxnId="{DCC2CB88-9B27-49D8-9D2B-DC4CAD1BC4B3}">
      <dgm:prSet/>
      <dgm:spPr/>
    </dgm:pt>
    <dgm:pt modelId="{AB9BE3C4-F782-4CB5-BA5E-3F5EDEDDC10F}" type="sibTrans" cxnId="{DCC2CB88-9B27-49D8-9D2B-DC4CAD1BC4B3}">
      <dgm:prSet/>
      <dgm:spPr/>
    </dgm:pt>
    <dgm:pt modelId="{3BE04661-00CE-4EB0-AF07-F0F6917DF7EA}">
      <dgm:prSet phldr="0"/>
      <dgm:spPr/>
      <dgm:t>
        <a:bodyPr/>
        <a:lstStyle/>
        <a:p>
          <a:pPr algn="l">
            <a:lnSpc>
              <a:spcPct val="90000"/>
            </a:lnSpc>
          </a:pPr>
          <a:r>
            <a:rPr lang="en-US"/>
            <a:t>Fuzzy word match</a:t>
          </a:r>
        </a:p>
      </dgm:t>
    </dgm:pt>
    <dgm:pt modelId="{B5E59D3C-1280-4D96-983A-E26E5CD5DFE9}" type="parTrans" cxnId="{DA032A3E-5A73-41E6-A820-F3939A63E5FA}">
      <dgm:prSet/>
      <dgm:spPr/>
    </dgm:pt>
    <dgm:pt modelId="{9367BF0B-7969-4292-A66D-538BEE437FAC}" type="sibTrans" cxnId="{DA032A3E-5A73-41E6-A820-F3939A63E5FA}">
      <dgm:prSet/>
      <dgm:spPr/>
    </dgm:pt>
    <dgm:pt modelId="{E5089CA4-88D6-4491-9774-3A71F8FFDC37}" type="pres">
      <dgm:prSet presAssocID="{990EC8EC-74E0-48C6-BA3F-DB760CF84DC1}" presName="hierChild1" presStyleCnt="0">
        <dgm:presLayoutVars>
          <dgm:chPref val="1"/>
          <dgm:dir/>
          <dgm:animOne val="branch"/>
          <dgm:animLvl val="lvl"/>
          <dgm:resizeHandles/>
        </dgm:presLayoutVars>
      </dgm:prSet>
      <dgm:spPr/>
    </dgm:pt>
    <dgm:pt modelId="{9E35B50D-873C-4117-AC18-BDEB9639FFB3}" type="pres">
      <dgm:prSet presAssocID="{18C1D511-EBF1-4993-A577-A17EB24ED4C1}" presName="hierRoot1" presStyleCnt="0"/>
      <dgm:spPr/>
    </dgm:pt>
    <dgm:pt modelId="{4584D1E0-845A-406C-AB2B-84B0A79FACFB}" type="pres">
      <dgm:prSet presAssocID="{18C1D511-EBF1-4993-A577-A17EB24ED4C1}" presName="composite" presStyleCnt="0"/>
      <dgm:spPr/>
    </dgm:pt>
    <dgm:pt modelId="{A562818A-E14A-413F-A63F-E11D50B8CFCC}" type="pres">
      <dgm:prSet presAssocID="{18C1D511-EBF1-4993-A577-A17EB24ED4C1}" presName="background" presStyleLbl="node0" presStyleIdx="0" presStyleCnt="4"/>
      <dgm:spPr/>
    </dgm:pt>
    <dgm:pt modelId="{0EE97124-AC5D-4426-B11C-0F6476524614}" type="pres">
      <dgm:prSet presAssocID="{18C1D511-EBF1-4993-A577-A17EB24ED4C1}" presName="text" presStyleLbl="fgAcc0" presStyleIdx="0" presStyleCnt="4">
        <dgm:presLayoutVars>
          <dgm:chPref val="3"/>
        </dgm:presLayoutVars>
      </dgm:prSet>
      <dgm:spPr/>
    </dgm:pt>
    <dgm:pt modelId="{03D139FF-BF0A-4902-9CE4-ED68D274BC16}" type="pres">
      <dgm:prSet presAssocID="{18C1D511-EBF1-4993-A577-A17EB24ED4C1}" presName="hierChild2" presStyleCnt="0"/>
      <dgm:spPr/>
    </dgm:pt>
    <dgm:pt modelId="{22BD5126-3815-4B57-8DFC-21E088BEB9E8}" type="pres">
      <dgm:prSet presAssocID="{B8E379D2-6A55-4F05-9BD9-14B70AA02015}" presName="hierRoot1" presStyleCnt="0"/>
      <dgm:spPr/>
    </dgm:pt>
    <dgm:pt modelId="{283C3805-FA5B-4C6E-A872-F86D29A973EC}" type="pres">
      <dgm:prSet presAssocID="{B8E379D2-6A55-4F05-9BD9-14B70AA02015}" presName="composite" presStyleCnt="0"/>
      <dgm:spPr/>
    </dgm:pt>
    <dgm:pt modelId="{BAE1B300-4DC8-4A25-BC56-A1690D557535}" type="pres">
      <dgm:prSet presAssocID="{B8E379D2-6A55-4F05-9BD9-14B70AA02015}" presName="background" presStyleLbl="node0" presStyleIdx="1" presStyleCnt="4"/>
      <dgm:spPr/>
    </dgm:pt>
    <dgm:pt modelId="{A5EF270E-955E-446C-BDDC-AC374416B141}" type="pres">
      <dgm:prSet presAssocID="{B8E379D2-6A55-4F05-9BD9-14B70AA02015}" presName="text" presStyleLbl="fgAcc0" presStyleIdx="1" presStyleCnt="4">
        <dgm:presLayoutVars>
          <dgm:chPref val="3"/>
        </dgm:presLayoutVars>
      </dgm:prSet>
      <dgm:spPr/>
    </dgm:pt>
    <dgm:pt modelId="{65920C6E-88DB-4DDB-A10C-6382A1B7F049}" type="pres">
      <dgm:prSet presAssocID="{B8E379D2-6A55-4F05-9BD9-14B70AA02015}" presName="hierChild2" presStyleCnt="0"/>
      <dgm:spPr/>
    </dgm:pt>
    <dgm:pt modelId="{69532B19-FE18-457E-BCEC-618698EE38C1}" type="pres">
      <dgm:prSet presAssocID="{3BE04661-00CE-4EB0-AF07-F0F6917DF7EA}" presName="hierRoot1" presStyleCnt="0"/>
      <dgm:spPr/>
    </dgm:pt>
    <dgm:pt modelId="{AE361026-D9A9-4C86-A83D-B23148B7B062}" type="pres">
      <dgm:prSet presAssocID="{3BE04661-00CE-4EB0-AF07-F0F6917DF7EA}" presName="composite" presStyleCnt="0"/>
      <dgm:spPr/>
    </dgm:pt>
    <dgm:pt modelId="{17D5B328-45BF-44CD-BD21-E520D0B47CF1}" type="pres">
      <dgm:prSet presAssocID="{3BE04661-00CE-4EB0-AF07-F0F6917DF7EA}" presName="background" presStyleLbl="node0" presStyleIdx="2" presStyleCnt="4"/>
      <dgm:spPr/>
    </dgm:pt>
    <dgm:pt modelId="{374E7069-4C51-46D1-9FD8-9AE95F016EA4}" type="pres">
      <dgm:prSet presAssocID="{3BE04661-00CE-4EB0-AF07-F0F6917DF7EA}" presName="text" presStyleLbl="fgAcc0" presStyleIdx="2" presStyleCnt="4">
        <dgm:presLayoutVars>
          <dgm:chPref val="3"/>
        </dgm:presLayoutVars>
      </dgm:prSet>
      <dgm:spPr/>
    </dgm:pt>
    <dgm:pt modelId="{C55302A4-8477-41F8-9AFE-6CF568D2160F}" type="pres">
      <dgm:prSet presAssocID="{3BE04661-00CE-4EB0-AF07-F0F6917DF7EA}" presName="hierChild2" presStyleCnt="0"/>
      <dgm:spPr/>
    </dgm:pt>
    <dgm:pt modelId="{DD5FBA5A-35BC-48C9-9ADB-C6051F6D3680}" type="pres">
      <dgm:prSet presAssocID="{03EBE996-4B02-40D6-ABB6-4613408D10B4}" presName="hierRoot1" presStyleCnt="0"/>
      <dgm:spPr/>
    </dgm:pt>
    <dgm:pt modelId="{8FB36A26-858C-4670-8B4C-CCF7899AE036}" type="pres">
      <dgm:prSet presAssocID="{03EBE996-4B02-40D6-ABB6-4613408D10B4}" presName="composite" presStyleCnt="0"/>
      <dgm:spPr/>
    </dgm:pt>
    <dgm:pt modelId="{73311806-BA9F-46E8-9614-7F8D9C104970}" type="pres">
      <dgm:prSet presAssocID="{03EBE996-4B02-40D6-ABB6-4613408D10B4}" presName="background" presStyleLbl="node0" presStyleIdx="3" presStyleCnt="4"/>
      <dgm:spPr/>
    </dgm:pt>
    <dgm:pt modelId="{D42C4D46-62A0-4297-9BA6-CB63EF69C0C6}" type="pres">
      <dgm:prSet presAssocID="{03EBE996-4B02-40D6-ABB6-4613408D10B4}" presName="text" presStyleLbl="fgAcc0" presStyleIdx="3" presStyleCnt="4">
        <dgm:presLayoutVars>
          <dgm:chPref val="3"/>
        </dgm:presLayoutVars>
      </dgm:prSet>
      <dgm:spPr/>
    </dgm:pt>
    <dgm:pt modelId="{1FE383FE-EDB2-40CA-A46B-0017499ABB9E}" type="pres">
      <dgm:prSet presAssocID="{03EBE996-4B02-40D6-ABB6-4613408D10B4}" presName="hierChild2" presStyleCnt="0"/>
      <dgm:spPr/>
    </dgm:pt>
  </dgm:ptLst>
  <dgm:cxnLst>
    <dgm:cxn modelId="{53FA1F34-057F-45AF-8A90-AFEE9E1375AC}" type="presOf" srcId="{18C1D511-EBF1-4993-A577-A17EB24ED4C1}" destId="{0EE97124-AC5D-4426-B11C-0F6476524614}" srcOrd="0" destOrd="0" presId="urn:microsoft.com/office/officeart/2005/8/layout/hierarchy1"/>
    <dgm:cxn modelId="{DA032A3E-5A73-41E6-A820-F3939A63E5FA}" srcId="{990EC8EC-74E0-48C6-BA3F-DB760CF84DC1}" destId="{3BE04661-00CE-4EB0-AF07-F0F6917DF7EA}" srcOrd="2" destOrd="0" parTransId="{B5E59D3C-1280-4D96-983A-E26E5CD5DFE9}" sibTransId="{9367BF0B-7969-4292-A66D-538BEE437FAC}"/>
    <dgm:cxn modelId="{48E30972-3E4B-46D4-904B-E97428E2C5C4}" type="presOf" srcId="{3BE04661-00CE-4EB0-AF07-F0F6917DF7EA}" destId="{374E7069-4C51-46D1-9FD8-9AE95F016EA4}" srcOrd="0" destOrd="0" presId="urn:microsoft.com/office/officeart/2005/8/layout/hierarchy1"/>
    <dgm:cxn modelId="{DCC2CB88-9B27-49D8-9D2B-DC4CAD1BC4B3}" srcId="{990EC8EC-74E0-48C6-BA3F-DB760CF84DC1}" destId="{B8E379D2-6A55-4F05-9BD9-14B70AA02015}" srcOrd="1" destOrd="0" parTransId="{E9535DDC-D409-46F1-830E-79DDAE01A73E}" sibTransId="{AB9BE3C4-F782-4CB5-BA5E-3F5EDEDDC10F}"/>
    <dgm:cxn modelId="{A12425B7-6F20-410A-9D34-B6ED68BA0B45}" type="presOf" srcId="{B8E379D2-6A55-4F05-9BD9-14B70AA02015}" destId="{A5EF270E-955E-446C-BDDC-AC374416B141}" srcOrd="0" destOrd="0" presId="urn:microsoft.com/office/officeart/2005/8/layout/hierarchy1"/>
    <dgm:cxn modelId="{F47685F0-1164-47ED-8016-6E41ACA64CAE}" type="presOf" srcId="{990EC8EC-74E0-48C6-BA3F-DB760CF84DC1}" destId="{E5089CA4-88D6-4491-9774-3A71F8FFDC37}" srcOrd="0" destOrd="0" presId="urn:microsoft.com/office/officeart/2005/8/layout/hierarchy1"/>
    <dgm:cxn modelId="{314BB1F4-E009-4258-B15E-37F11FCA0633}" srcId="{990EC8EC-74E0-48C6-BA3F-DB760CF84DC1}" destId="{18C1D511-EBF1-4993-A577-A17EB24ED4C1}" srcOrd="0" destOrd="0" parTransId="{2D601BA9-6D11-46C2-98E0-B1ADF2C6BA21}" sibTransId="{3737F5EA-9EEC-4736-8F21-2AA41E76E952}"/>
    <dgm:cxn modelId="{E268CAF7-F175-411B-8232-56B7BC1B88FC}" type="presOf" srcId="{03EBE996-4B02-40D6-ABB6-4613408D10B4}" destId="{D42C4D46-62A0-4297-9BA6-CB63EF69C0C6}" srcOrd="0" destOrd="0" presId="urn:microsoft.com/office/officeart/2005/8/layout/hierarchy1"/>
    <dgm:cxn modelId="{9736F1F9-C506-4A48-A44A-DFEC3E77958E}" srcId="{990EC8EC-74E0-48C6-BA3F-DB760CF84DC1}" destId="{03EBE996-4B02-40D6-ABB6-4613408D10B4}" srcOrd="3" destOrd="0" parTransId="{4257E4A9-567C-4376-ACF4-3F187BE1BC1B}" sibTransId="{B59E86FF-989A-470A-A9B3-3526FCEC3B4D}"/>
    <dgm:cxn modelId="{FD4C8A64-4FAE-4063-AFF5-F257ED5DFD5F}" type="presParOf" srcId="{E5089CA4-88D6-4491-9774-3A71F8FFDC37}" destId="{9E35B50D-873C-4117-AC18-BDEB9639FFB3}" srcOrd="0" destOrd="0" presId="urn:microsoft.com/office/officeart/2005/8/layout/hierarchy1"/>
    <dgm:cxn modelId="{FCD3C298-1244-4A58-8C76-57DFF8F53CB3}" type="presParOf" srcId="{9E35B50D-873C-4117-AC18-BDEB9639FFB3}" destId="{4584D1E0-845A-406C-AB2B-84B0A79FACFB}" srcOrd="0" destOrd="0" presId="urn:microsoft.com/office/officeart/2005/8/layout/hierarchy1"/>
    <dgm:cxn modelId="{5B44BAFB-24C8-44CA-B317-2A40F8DFAA52}" type="presParOf" srcId="{4584D1E0-845A-406C-AB2B-84B0A79FACFB}" destId="{A562818A-E14A-413F-A63F-E11D50B8CFCC}" srcOrd="0" destOrd="0" presId="urn:microsoft.com/office/officeart/2005/8/layout/hierarchy1"/>
    <dgm:cxn modelId="{9B29BE58-D3EA-497B-BA29-BC42AD6A9B8A}" type="presParOf" srcId="{4584D1E0-845A-406C-AB2B-84B0A79FACFB}" destId="{0EE97124-AC5D-4426-B11C-0F6476524614}" srcOrd="1" destOrd="0" presId="urn:microsoft.com/office/officeart/2005/8/layout/hierarchy1"/>
    <dgm:cxn modelId="{C4501F1B-4C58-47AC-BB30-177657C9DBDD}" type="presParOf" srcId="{9E35B50D-873C-4117-AC18-BDEB9639FFB3}" destId="{03D139FF-BF0A-4902-9CE4-ED68D274BC16}" srcOrd="1" destOrd="0" presId="urn:microsoft.com/office/officeart/2005/8/layout/hierarchy1"/>
    <dgm:cxn modelId="{9C6803B0-18C7-4489-8D5E-8E3D08E53B8E}" type="presParOf" srcId="{E5089CA4-88D6-4491-9774-3A71F8FFDC37}" destId="{22BD5126-3815-4B57-8DFC-21E088BEB9E8}" srcOrd="1" destOrd="0" presId="urn:microsoft.com/office/officeart/2005/8/layout/hierarchy1"/>
    <dgm:cxn modelId="{1381ECC0-3D11-43D3-AB21-1E4B255BA9C5}" type="presParOf" srcId="{22BD5126-3815-4B57-8DFC-21E088BEB9E8}" destId="{283C3805-FA5B-4C6E-A872-F86D29A973EC}" srcOrd="0" destOrd="0" presId="urn:microsoft.com/office/officeart/2005/8/layout/hierarchy1"/>
    <dgm:cxn modelId="{3E9AA404-7C01-449A-B5DA-03D43D536906}" type="presParOf" srcId="{283C3805-FA5B-4C6E-A872-F86D29A973EC}" destId="{BAE1B300-4DC8-4A25-BC56-A1690D557535}" srcOrd="0" destOrd="0" presId="urn:microsoft.com/office/officeart/2005/8/layout/hierarchy1"/>
    <dgm:cxn modelId="{8A8D4937-2298-4C93-8847-32505F9759F3}" type="presParOf" srcId="{283C3805-FA5B-4C6E-A872-F86D29A973EC}" destId="{A5EF270E-955E-446C-BDDC-AC374416B141}" srcOrd="1" destOrd="0" presId="urn:microsoft.com/office/officeart/2005/8/layout/hierarchy1"/>
    <dgm:cxn modelId="{9F423B07-BA29-4B0E-94DF-7DB77C2E1486}" type="presParOf" srcId="{22BD5126-3815-4B57-8DFC-21E088BEB9E8}" destId="{65920C6E-88DB-4DDB-A10C-6382A1B7F049}" srcOrd="1" destOrd="0" presId="urn:microsoft.com/office/officeart/2005/8/layout/hierarchy1"/>
    <dgm:cxn modelId="{EEAFAF41-E4DE-4BB8-909E-67EBC1F28277}" type="presParOf" srcId="{E5089CA4-88D6-4491-9774-3A71F8FFDC37}" destId="{69532B19-FE18-457E-BCEC-618698EE38C1}" srcOrd="2" destOrd="0" presId="urn:microsoft.com/office/officeart/2005/8/layout/hierarchy1"/>
    <dgm:cxn modelId="{03C09654-2E73-4347-BF34-705230C97BCC}" type="presParOf" srcId="{69532B19-FE18-457E-BCEC-618698EE38C1}" destId="{AE361026-D9A9-4C86-A83D-B23148B7B062}" srcOrd="0" destOrd="0" presId="urn:microsoft.com/office/officeart/2005/8/layout/hierarchy1"/>
    <dgm:cxn modelId="{C8DE152C-5176-4713-8F99-C4CA55A7898F}" type="presParOf" srcId="{AE361026-D9A9-4C86-A83D-B23148B7B062}" destId="{17D5B328-45BF-44CD-BD21-E520D0B47CF1}" srcOrd="0" destOrd="0" presId="urn:microsoft.com/office/officeart/2005/8/layout/hierarchy1"/>
    <dgm:cxn modelId="{3FAD8BB9-7976-4E95-97E2-C1E4FA1BE73C}" type="presParOf" srcId="{AE361026-D9A9-4C86-A83D-B23148B7B062}" destId="{374E7069-4C51-46D1-9FD8-9AE95F016EA4}" srcOrd="1" destOrd="0" presId="urn:microsoft.com/office/officeart/2005/8/layout/hierarchy1"/>
    <dgm:cxn modelId="{03029668-A5F8-4298-96B8-BFE348EF61D3}" type="presParOf" srcId="{69532B19-FE18-457E-BCEC-618698EE38C1}" destId="{C55302A4-8477-41F8-9AFE-6CF568D2160F}" srcOrd="1" destOrd="0" presId="urn:microsoft.com/office/officeart/2005/8/layout/hierarchy1"/>
    <dgm:cxn modelId="{9C2D53A0-9611-451E-8A95-F07A70A52ACC}" type="presParOf" srcId="{E5089CA4-88D6-4491-9774-3A71F8FFDC37}" destId="{DD5FBA5A-35BC-48C9-9ADB-C6051F6D3680}" srcOrd="3" destOrd="0" presId="urn:microsoft.com/office/officeart/2005/8/layout/hierarchy1"/>
    <dgm:cxn modelId="{96A8B635-4EC3-4CF4-A070-3C17B948A6ED}" type="presParOf" srcId="{DD5FBA5A-35BC-48C9-9ADB-C6051F6D3680}" destId="{8FB36A26-858C-4670-8B4C-CCF7899AE036}" srcOrd="0" destOrd="0" presId="urn:microsoft.com/office/officeart/2005/8/layout/hierarchy1"/>
    <dgm:cxn modelId="{4FC58D37-5731-4223-8CC2-B6CFCDF7855E}" type="presParOf" srcId="{8FB36A26-858C-4670-8B4C-CCF7899AE036}" destId="{73311806-BA9F-46E8-9614-7F8D9C104970}" srcOrd="0" destOrd="0" presId="urn:microsoft.com/office/officeart/2005/8/layout/hierarchy1"/>
    <dgm:cxn modelId="{5E615B7C-F0D9-413A-93FB-0646D1FA4E97}" type="presParOf" srcId="{8FB36A26-858C-4670-8B4C-CCF7899AE036}" destId="{D42C4D46-62A0-4297-9BA6-CB63EF69C0C6}" srcOrd="1" destOrd="0" presId="urn:microsoft.com/office/officeart/2005/8/layout/hierarchy1"/>
    <dgm:cxn modelId="{FF5A6413-9453-479D-85CF-2ACF4F600F27}" type="presParOf" srcId="{DD5FBA5A-35BC-48C9-9ADB-C6051F6D3680}" destId="{1FE383FE-EDB2-40CA-A46B-0017499ABB9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6E38D-5BE4-41DD-8067-8B56906B3905}">
      <dsp:nvSpPr>
        <dsp:cNvPr id="0" name=""/>
        <dsp:cNvSpPr/>
      </dsp:nvSpPr>
      <dsp:spPr>
        <a:xfrm>
          <a:off x="0" y="57354"/>
          <a:ext cx="3229356"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latin typeface="Calibri"/>
              <a:cs typeface="Calibri"/>
            </a:rPr>
            <a:t>69</a:t>
          </a:r>
          <a:br>
            <a:rPr lang="en-US" sz="2000" b="0" kern="1200" dirty="0">
              <a:latin typeface="Calibri"/>
              <a:cs typeface="Calibri"/>
            </a:rPr>
          </a:br>
          <a:r>
            <a:rPr lang="en-US" sz="2000" b="0" kern="1200" dirty="0">
              <a:latin typeface="Calibri"/>
              <a:cs typeface="Calibri"/>
            </a:rPr>
            <a:t>Global presence</a:t>
          </a:r>
        </a:p>
      </dsp:txBody>
      <dsp:txXfrm>
        <a:off x="38838" y="96192"/>
        <a:ext cx="3151680" cy="717924"/>
      </dsp:txXfrm>
    </dsp:sp>
    <dsp:sp modelId="{2D549378-54DA-461C-9772-7B1109ADF25E}">
      <dsp:nvSpPr>
        <dsp:cNvPr id="0" name=""/>
        <dsp:cNvSpPr/>
      </dsp:nvSpPr>
      <dsp:spPr>
        <a:xfrm>
          <a:off x="0" y="910554"/>
          <a:ext cx="3229356" cy="795600"/>
        </a:xfrm>
        <a:prstGeom prst="roundRect">
          <a:avLst/>
        </a:prstGeom>
        <a:solidFill>
          <a:schemeClr val="accent2">
            <a:hueOff val="3411443"/>
            <a:satOff val="13328"/>
            <a:lumOff val="9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Calibri"/>
              <a:cs typeface="Calibri"/>
            </a:rPr>
            <a:t>34,882 </a:t>
          </a:r>
          <a:br>
            <a:rPr lang="en-US" sz="2000" kern="1200">
              <a:latin typeface="Calibri"/>
              <a:cs typeface="Calibri"/>
            </a:rPr>
          </a:br>
          <a:r>
            <a:rPr lang="en-US" sz="2000" kern="1200">
              <a:latin typeface="Calibri"/>
              <a:cs typeface="Calibri"/>
            </a:rPr>
            <a:t>Merchants registered</a:t>
          </a:r>
        </a:p>
      </dsp:txBody>
      <dsp:txXfrm>
        <a:off x="38838" y="949392"/>
        <a:ext cx="3151680" cy="717924"/>
      </dsp:txXfrm>
    </dsp:sp>
    <dsp:sp modelId="{9C84C0EC-ABA4-4AB2-94AD-55FEA8D8CE6B}">
      <dsp:nvSpPr>
        <dsp:cNvPr id="0" name=""/>
        <dsp:cNvSpPr/>
      </dsp:nvSpPr>
      <dsp:spPr>
        <a:xfrm>
          <a:off x="0" y="1763754"/>
          <a:ext cx="3229356" cy="795600"/>
        </a:xfrm>
        <a:prstGeom prst="roundRect">
          <a:avLst/>
        </a:prstGeom>
        <a:solidFill>
          <a:schemeClr val="accent2">
            <a:hueOff val="6822886"/>
            <a:satOff val="26656"/>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alibri"/>
              <a:cs typeface="Calibri"/>
            </a:rPr>
            <a:t>96,045</a:t>
          </a:r>
          <a:br>
            <a:rPr lang="en-US" sz="2000" kern="1200" dirty="0">
              <a:latin typeface="Calibri"/>
              <a:cs typeface="Calibri"/>
            </a:rPr>
          </a:br>
          <a:r>
            <a:rPr lang="en-US" sz="2000" kern="1200" dirty="0">
              <a:latin typeface="Calibri"/>
              <a:cs typeface="Calibri"/>
            </a:rPr>
            <a:t>Total products</a:t>
          </a:r>
        </a:p>
      </dsp:txBody>
      <dsp:txXfrm>
        <a:off x="38838" y="1802592"/>
        <a:ext cx="3151680"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D8361-357C-41E4-8289-7970AF0369D5}">
      <dsp:nvSpPr>
        <dsp:cNvPr id="0" name=""/>
        <dsp:cNvSpPr/>
      </dsp:nvSpPr>
      <dsp:spPr>
        <a:xfrm>
          <a:off x="718664" y="2022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481FD-410E-4ADE-B38D-9CD50B1086DD}">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C8F9B8-A535-47A5-84AE-D40066FDE5BB}">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ZA" sz="2300" kern="1200"/>
            <a:t>Boost the product</a:t>
          </a:r>
          <a:endParaRPr lang="en-US" sz="2300" kern="1200"/>
        </a:p>
      </dsp:txBody>
      <dsp:txXfrm>
        <a:off x="93445" y="2767202"/>
        <a:ext cx="3206250" cy="720000"/>
      </dsp:txXfrm>
    </dsp:sp>
    <dsp:sp modelId="{7165FAB0-0B3E-45F9-A20C-5B692757F622}">
      <dsp:nvSpPr>
        <dsp:cNvPr id="0" name=""/>
        <dsp:cNvSpPr/>
      </dsp:nvSpPr>
      <dsp:spPr>
        <a:xfrm>
          <a:off x="4486008" y="2022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B25B9-A16C-48BB-BC4E-39A145D8C975}">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2C050-517F-4A87-A771-229E97A28C3A}">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ZA" sz="2300" kern="1200" dirty="0"/>
            <a:t>How to improve sales</a:t>
          </a:r>
          <a:endParaRPr lang="en-US" sz="2300" kern="1200" dirty="0"/>
        </a:p>
      </dsp:txBody>
      <dsp:txXfrm>
        <a:off x="3860789" y="2767202"/>
        <a:ext cx="3206250" cy="720000"/>
      </dsp:txXfrm>
    </dsp:sp>
    <dsp:sp modelId="{490D8996-9492-4114-8FAC-CE3E3F85C4E9}">
      <dsp:nvSpPr>
        <dsp:cNvPr id="0" name=""/>
        <dsp:cNvSpPr/>
      </dsp:nvSpPr>
      <dsp:spPr>
        <a:xfrm>
          <a:off x="8253352" y="2022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87F7F-5B7B-4EF7-9682-4F9C50F5D65C}">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81E54-D1DA-4CDB-9ED3-F90D9F2933E7}">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ZA" sz="2300" kern="1200"/>
            <a:t>Improving global presence</a:t>
          </a:r>
          <a:endParaRPr lang="en-US" sz="2300" kern="1200"/>
        </a:p>
      </dsp:txBody>
      <dsp:txXfrm>
        <a:off x="7628133" y="27672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7A34-8DA0-40AE-B331-75D851D2935A}">
      <dsp:nvSpPr>
        <dsp:cNvPr id="0" name=""/>
        <dsp:cNvSpPr/>
      </dsp:nvSpPr>
      <dsp:spPr>
        <a:xfrm>
          <a:off x="0" y="520319"/>
          <a:ext cx="2796618" cy="17758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3A1F0-81F6-4F48-BD13-68328A0A59BC}">
      <dsp:nvSpPr>
        <dsp:cNvPr id="0" name=""/>
        <dsp:cNvSpPr/>
      </dsp:nvSpPr>
      <dsp:spPr>
        <a:xfrm>
          <a:off x="310735" y="815518"/>
          <a:ext cx="2796618" cy="177585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j-lt"/>
            </a:rPr>
            <a:t>Date column was formatted.</a:t>
          </a:r>
          <a:endParaRPr lang="en-US" sz="2200" kern="1200" dirty="0"/>
        </a:p>
      </dsp:txBody>
      <dsp:txXfrm>
        <a:off x="362748" y="867531"/>
        <a:ext cx="2692592" cy="1671826"/>
      </dsp:txXfrm>
    </dsp:sp>
    <dsp:sp modelId="{57CAB79A-A3DC-4C48-8A73-4AD73FB8CB4C}">
      <dsp:nvSpPr>
        <dsp:cNvPr id="0" name=""/>
        <dsp:cNvSpPr/>
      </dsp:nvSpPr>
      <dsp:spPr>
        <a:xfrm>
          <a:off x="3418088" y="520319"/>
          <a:ext cx="2796618" cy="17758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931A-F4CC-46ED-ADF7-DDF28851BA98}">
      <dsp:nvSpPr>
        <dsp:cNvPr id="0" name=""/>
        <dsp:cNvSpPr/>
      </dsp:nvSpPr>
      <dsp:spPr>
        <a:xfrm>
          <a:off x="3728824" y="815518"/>
          <a:ext cx="2796618" cy="177585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j-lt"/>
            </a:rPr>
            <a:t>Converting column names to appropriate names by renaming them.</a:t>
          </a:r>
          <a:endParaRPr lang="en-US" sz="2200" kern="1200" dirty="0"/>
        </a:p>
      </dsp:txBody>
      <dsp:txXfrm>
        <a:off x="3780837" y="867531"/>
        <a:ext cx="2692592" cy="1671826"/>
      </dsp:txXfrm>
    </dsp:sp>
    <dsp:sp modelId="{73311806-BA9F-46E8-9614-7F8D9C104970}">
      <dsp:nvSpPr>
        <dsp:cNvPr id="0" name=""/>
        <dsp:cNvSpPr/>
      </dsp:nvSpPr>
      <dsp:spPr>
        <a:xfrm>
          <a:off x="6836177" y="520319"/>
          <a:ext cx="2796618" cy="17758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C4D46-62A0-4297-9BA6-CB63EF69C0C6}">
      <dsp:nvSpPr>
        <dsp:cNvPr id="0" name=""/>
        <dsp:cNvSpPr/>
      </dsp:nvSpPr>
      <dsp:spPr>
        <a:xfrm>
          <a:off x="7146912" y="815518"/>
          <a:ext cx="2796618" cy="177585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j-lt"/>
            </a:rPr>
            <a:t>Formatting the title by removing unnecessary words from the string.</a:t>
          </a:r>
          <a:endParaRPr lang="en-US" sz="2200" kern="1200" dirty="0"/>
        </a:p>
      </dsp:txBody>
      <dsp:txXfrm>
        <a:off x="7198925" y="867531"/>
        <a:ext cx="2692592" cy="16718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7A34-8DA0-40AE-B331-75D851D2935A}">
      <dsp:nvSpPr>
        <dsp:cNvPr id="0" name=""/>
        <dsp:cNvSpPr/>
      </dsp:nvSpPr>
      <dsp:spPr>
        <a:xfrm>
          <a:off x="0" y="1081170"/>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3A1F0-81F6-4F48-BD13-68328A0A59BC}">
      <dsp:nvSpPr>
        <dsp:cNvPr id="0" name=""/>
        <dsp:cNvSpPr/>
      </dsp:nvSpPr>
      <dsp:spPr>
        <a:xfrm>
          <a:off x="328612"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Next LT Pro"/>
            </a:rPr>
            <a:t>Removed records</a:t>
          </a:r>
          <a:r>
            <a:rPr lang="en-US" sz="1800" kern="1200" dirty="0"/>
            <a:t> having more than 70% of data missing</a:t>
          </a:r>
          <a:r>
            <a:rPr lang="en-US" sz="1800" kern="1200" dirty="0">
              <a:latin typeface="Avenir Next LT Pro"/>
            </a:rPr>
            <a:t> values using the </a:t>
          </a:r>
          <a:r>
            <a:rPr lang="en-US" sz="1800" kern="1200" dirty="0" err="1">
              <a:latin typeface="Avenir Next LT Pro"/>
            </a:rPr>
            <a:t>missing_value</a:t>
          </a:r>
          <a:r>
            <a:rPr lang="en-US" sz="1800" kern="1200" dirty="0">
              <a:latin typeface="Avenir Next LT Pro"/>
            </a:rPr>
            <a:t> function (29319 records)</a:t>
          </a:r>
          <a:endParaRPr lang="en-US" sz="1800" kern="1200" dirty="0"/>
        </a:p>
      </dsp:txBody>
      <dsp:txXfrm>
        <a:off x="383617" y="1448357"/>
        <a:ext cx="2847502" cy="1768010"/>
      </dsp:txXfrm>
    </dsp:sp>
    <dsp:sp modelId="{57CAB79A-A3DC-4C48-8A73-4AD73FB8CB4C}">
      <dsp:nvSpPr>
        <dsp:cNvPr id="0" name=""/>
        <dsp:cNvSpPr/>
      </dsp:nvSpPr>
      <dsp:spPr>
        <a:xfrm>
          <a:off x="3614737" y="1081170"/>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931A-F4CC-46ED-ADF7-DDF28851BA98}">
      <dsp:nvSpPr>
        <dsp:cNvPr id="0" name=""/>
        <dsp:cNvSpPr/>
      </dsp:nvSpPr>
      <dsp:spPr>
        <a:xfrm>
          <a:off x="3943350"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Removal of columns where all the values are missing. (10 columns)</a:t>
          </a:r>
        </a:p>
      </dsp:txBody>
      <dsp:txXfrm>
        <a:off x="3998355" y="1448357"/>
        <a:ext cx="2847502" cy="1768010"/>
      </dsp:txXfrm>
    </dsp:sp>
    <dsp:sp modelId="{73311806-BA9F-46E8-9614-7F8D9C104970}">
      <dsp:nvSpPr>
        <dsp:cNvPr id="0" name=""/>
        <dsp:cNvSpPr/>
      </dsp:nvSpPr>
      <dsp:spPr>
        <a:xfrm>
          <a:off x="7229475" y="1081170"/>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C4D46-62A0-4297-9BA6-CB63EF69C0C6}">
      <dsp:nvSpPr>
        <dsp:cNvPr id="0" name=""/>
        <dsp:cNvSpPr/>
      </dsp:nvSpPr>
      <dsp:spPr>
        <a:xfrm>
          <a:off x="7558087"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Replacing missing values</a:t>
          </a:r>
        </a:p>
      </dsp:txBody>
      <dsp:txXfrm>
        <a:off x="7613092" y="1448357"/>
        <a:ext cx="2847502" cy="1768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BA666-609F-4E60-B99A-7449142AACD2}">
      <dsp:nvSpPr>
        <dsp:cNvPr id="0" name=""/>
        <dsp:cNvSpPr/>
      </dsp:nvSpPr>
      <dsp:spPr>
        <a:xfrm>
          <a:off x="0" y="636217"/>
          <a:ext cx="5744684" cy="4536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F59B0-3144-4FA3-82C9-1FE192F41258}">
      <dsp:nvSpPr>
        <dsp:cNvPr id="0" name=""/>
        <dsp:cNvSpPr/>
      </dsp:nvSpPr>
      <dsp:spPr>
        <a:xfrm>
          <a:off x="287234" y="370537"/>
          <a:ext cx="4021279" cy="5313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800100">
            <a:lnSpc>
              <a:spcPct val="90000"/>
            </a:lnSpc>
            <a:spcBef>
              <a:spcPct val="0"/>
            </a:spcBef>
            <a:spcAft>
              <a:spcPct val="35000"/>
            </a:spcAft>
            <a:buNone/>
          </a:pPr>
          <a:r>
            <a:rPr lang="en-US" sz="1800" kern="1200" dirty="0"/>
            <a:t>Histograms for numerical variables</a:t>
          </a:r>
        </a:p>
      </dsp:txBody>
      <dsp:txXfrm>
        <a:off x="313173" y="396476"/>
        <a:ext cx="3969401" cy="479482"/>
      </dsp:txXfrm>
    </dsp:sp>
    <dsp:sp modelId="{56C5CFFD-A1BE-4017-8BEA-9A01AA4A3315}">
      <dsp:nvSpPr>
        <dsp:cNvPr id="0" name=""/>
        <dsp:cNvSpPr/>
      </dsp:nvSpPr>
      <dsp:spPr>
        <a:xfrm>
          <a:off x="0" y="1452697"/>
          <a:ext cx="5744684" cy="4536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3B8EB7-B21D-4B5D-9E89-504E0F49C0F9}">
      <dsp:nvSpPr>
        <dsp:cNvPr id="0" name=""/>
        <dsp:cNvSpPr/>
      </dsp:nvSpPr>
      <dsp:spPr>
        <a:xfrm>
          <a:off x="287234" y="1187017"/>
          <a:ext cx="4021279" cy="5313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800100">
            <a:lnSpc>
              <a:spcPct val="90000"/>
            </a:lnSpc>
            <a:spcBef>
              <a:spcPct val="0"/>
            </a:spcBef>
            <a:spcAft>
              <a:spcPct val="35000"/>
            </a:spcAft>
            <a:buNone/>
          </a:pPr>
          <a:r>
            <a:rPr lang="en-US" sz="1800" kern="1200" dirty="0"/>
            <a:t>Bar chart for categorical variables</a:t>
          </a:r>
        </a:p>
      </dsp:txBody>
      <dsp:txXfrm>
        <a:off x="313173" y="1212956"/>
        <a:ext cx="3969401" cy="479482"/>
      </dsp:txXfrm>
    </dsp:sp>
    <dsp:sp modelId="{9028EC98-9931-4506-9F96-887C2DA726B6}">
      <dsp:nvSpPr>
        <dsp:cNvPr id="0" name=""/>
        <dsp:cNvSpPr/>
      </dsp:nvSpPr>
      <dsp:spPr>
        <a:xfrm>
          <a:off x="0" y="2269177"/>
          <a:ext cx="5744684" cy="4536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45F722-0BAB-423E-AB7F-7F27755ED2B1}">
      <dsp:nvSpPr>
        <dsp:cNvPr id="0" name=""/>
        <dsp:cNvSpPr/>
      </dsp:nvSpPr>
      <dsp:spPr>
        <a:xfrm>
          <a:off x="287234" y="2003497"/>
          <a:ext cx="4021279" cy="5313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800100">
            <a:lnSpc>
              <a:spcPct val="90000"/>
            </a:lnSpc>
            <a:spcBef>
              <a:spcPct val="0"/>
            </a:spcBef>
            <a:spcAft>
              <a:spcPct val="35000"/>
            </a:spcAft>
            <a:buNone/>
          </a:pPr>
          <a:r>
            <a:rPr lang="en-US" sz="1800" kern="1200"/>
            <a:t>Statistical Summary</a:t>
          </a:r>
        </a:p>
      </dsp:txBody>
      <dsp:txXfrm>
        <a:off x="313173" y="2029436"/>
        <a:ext cx="3969401" cy="479482"/>
      </dsp:txXfrm>
    </dsp:sp>
    <dsp:sp modelId="{1C63F15F-51DD-44D6-89E3-B6864023FE4F}">
      <dsp:nvSpPr>
        <dsp:cNvPr id="0" name=""/>
        <dsp:cNvSpPr/>
      </dsp:nvSpPr>
      <dsp:spPr>
        <a:xfrm>
          <a:off x="0" y="3085658"/>
          <a:ext cx="5744684" cy="4536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E3B1871-9E65-4788-9EEA-C8C1DD50CD27}">
      <dsp:nvSpPr>
        <dsp:cNvPr id="0" name=""/>
        <dsp:cNvSpPr/>
      </dsp:nvSpPr>
      <dsp:spPr>
        <a:xfrm>
          <a:off x="287234" y="2819977"/>
          <a:ext cx="4021279" cy="5313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800100">
            <a:lnSpc>
              <a:spcPct val="90000"/>
            </a:lnSpc>
            <a:spcBef>
              <a:spcPct val="0"/>
            </a:spcBef>
            <a:spcAft>
              <a:spcPct val="35000"/>
            </a:spcAft>
            <a:buNone/>
          </a:pPr>
          <a:r>
            <a:rPr lang="en-US" sz="1800" kern="1200"/>
            <a:t>Removal of outliers</a:t>
          </a:r>
        </a:p>
      </dsp:txBody>
      <dsp:txXfrm>
        <a:off x="313173" y="2845916"/>
        <a:ext cx="3969401" cy="479482"/>
      </dsp:txXfrm>
    </dsp:sp>
    <dsp:sp modelId="{E79B51CD-D937-4E4C-907E-50C922B7BF0C}">
      <dsp:nvSpPr>
        <dsp:cNvPr id="0" name=""/>
        <dsp:cNvSpPr/>
      </dsp:nvSpPr>
      <dsp:spPr>
        <a:xfrm>
          <a:off x="0" y="3902138"/>
          <a:ext cx="5744684" cy="4536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92C2746-0D6B-4079-B80B-FD3C1C890B17}">
      <dsp:nvSpPr>
        <dsp:cNvPr id="0" name=""/>
        <dsp:cNvSpPr/>
      </dsp:nvSpPr>
      <dsp:spPr>
        <a:xfrm>
          <a:off x="287234" y="3636458"/>
          <a:ext cx="4021279" cy="5313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800100">
            <a:lnSpc>
              <a:spcPct val="90000"/>
            </a:lnSpc>
            <a:spcBef>
              <a:spcPct val="0"/>
            </a:spcBef>
            <a:spcAft>
              <a:spcPct val="35000"/>
            </a:spcAft>
            <a:buNone/>
          </a:pPr>
          <a:r>
            <a:rPr lang="en-US" sz="1800" kern="1200"/>
            <a:t>Duplicate value check</a:t>
          </a:r>
        </a:p>
      </dsp:txBody>
      <dsp:txXfrm>
        <a:off x="313173" y="3662397"/>
        <a:ext cx="3969401"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2818A-E14A-413F-A63F-E11D50B8CFCC}">
      <dsp:nvSpPr>
        <dsp:cNvPr id="0" name=""/>
        <dsp:cNvSpPr/>
      </dsp:nvSpPr>
      <dsp:spPr>
        <a:xfrm>
          <a:off x="3080" y="1361790"/>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E97124-AC5D-4426-B11C-0F6476524614}">
      <dsp:nvSpPr>
        <dsp:cNvPr id="0" name=""/>
        <dsp:cNvSpPr/>
      </dsp:nvSpPr>
      <dsp:spPr>
        <a:xfrm>
          <a:off x="247486" y="159397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Dropping unused columns</a:t>
          </a:r>
        </a:p>
      </dsp:txBody>
      <dsp:txXfrm>
        <a:off x="288396" y="1634885"/>
        <a:ext cx="2117829" cy="1314957"/>
      </dsp:txXfrm>
    </dsp:sp>
    <dsp:sp modelId="{BAE1B300-4DC8-4A25-BC56-A1690D557535}">
      <dsp:nvSpPr>
        <dsp:cNvPr id="0" name=""/>
        <dsp:cNvSpPr/>
      </dsp:nvSpPr>
      <dsp:spPr>
        <a:xfrm>
          <a:off x="2691541" y="1361790"/>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F270E-955E-446C-BDDC-AC374416B141}">
      <dsp:nvSpPr>
        <dsp:cNvPr id="0" name=""/>
        <dsp:cNvSpPr/>
      </dsp:nvSpPr>
      <dsp:spPr>
        <a:xfrm>
          <a:off x="2935947" y="159397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Added measures</a:t>
          </a:r>
        </a:p>
      </dsp:txBody>
      <dsp:txXfrm>
        <a:off x="2976857" y="1634885"/>
        <a:ext cx="2117829" cy="1314957"/>
      </dsp:txXfrm>
    </dsp:sp>
    <dsp:sp modelId="{17D5B328-45BF-44CD-BD21-E520D0B47CF1}">
      <dsp:nvSpPr>
        <dsp:cNvPr id="0" name=""/>
        <dsp:cNvSpPr/>
      </dsp:nvSpPr>
      <dsp:spPr>
        <a:xfrm>
          <a:off x="5380002" y="1361790"/>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E7069-4C51-46D1-9FD8-9AE95F016EA4}">
      <dsp:nvSpPr>
        <dsp:cNvPr id="0" name=""/>
        <dsp:cNvSpPr/>
      </dsp:nvSpPr>
      <dsp:spPr>
        <a:xfrm>
          <a:off x="5624408" y="159397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Fuzzy word match</a:t>
          </a:r>
        </a:p>
      </dsp:txBody>
      <dsp:txXfrm>
        <a:off x="5665318" y="1634885"/>
        <a:ext cx="2117829" cy="1314957"/>
      </dsp:txXfrm>
    </dsp:sp>
    <dsp:sp modelId="{73311806-BA9F-46E8-9614-7F8D9C104970}">
      <dsp:nvSpPr>
        <dsp:cNvPr id="0" name=""/>
        <dsp:cNvSpPr/>
      </dsp:nvSpPr>
      <dsp:spPr>
        <a:xfrm>
          <a:off x="8068463" y="1361790"/>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C4D46-62A0-4297-9BA6-CB63EF69C0C6}">
      <dsp:nvSpPr>
        <dsp:cNvPr id="0" name=""/>
        <dsp:cNvSpPr/>
      </dsp:nvSpPr>
      <dsp:spPr>
        <a:xfrm>
          <a:off x="8312869" y="159397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Rearranging columns</a:t>
          </a:r>
        </a:p>
      </dsp:txBody>
      <dsp:txXfrm>
        <a:off x="8353779" y="1634885"/>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4/7/2022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9.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1.jpe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1.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5000" r="-5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53473" y="540562"/>
            <a:ext cx="4052418" cy="1559728"/>
          </a:xfrm>
        </p:spPr>
        <p:txBody>
          <a:bodyPr anchor="t">
            <a:normAutofit fontScale="90000"/>
          </a:bodyPr>
          <a:lstStyle/>
          <a:p>
            <a:r>
              <a:rPr lang="en-US" sz="3200">
                <a:solidFill>
                  <a:srgbClr val="FFFFFF"/>
                </a:solidFill>
              </a:rPr>
              <a:t>Analysis ON Wish </a:t>
            </a:r>
            <a:br>
              <a:rPr lang="en-US" sz="3200"/>
            </a:br>
            <a:r>
              <a:rPr lang="en-US" sz="3200">
                <a:solidFill>
                  <a:srgbClr val="FFFFFF"/>
                </a:solidFill>
              </a:rPr>
              <a:t>E-commerce data</a:t>
            </a:r>
            <a:br>
              <a:rPr lang="en-US" sz="3200">
                <a:solidFill>
                  <a:srgbClr val="FFFFFF"/>
                </a:solidFill>
              </a:rPr>
            </a:br>
            <a:r>
              <a:rPr lang="en-US" sz="3200">
                <a:solidFill>
                  <a:srgbClr val="FFFFFF"/>
                </a:solidFill>
              </a:rPr>
              <a:t>(2020 and 2021)</a:t>
            </a:r>
            <a:endParaRPr lang="en-US"/>
          </a:p>
        </p:txBody>
      </p:sp>
      <p:sp>
        <p:nvSpPr>
          <p:cNvPr id="4" name="Subtitle 2">
            <a:extLst>
              <a:ext uri="{FF2B5EF4-FFF2-40B4-BE49-F238E27FC236}">
                <a16:creationId xmlns:a16="http://schemas.microsoft.com/office/drawing/2014/main" id="{05052187-2AF2-BE63-DB47-733F368CF279}"/>
              </a:ext>
            </a:extLst>
          </p:cNvPr>
          <p:cNvSpPr txBox="1">
            <a:spLocks/>
          </p:cNvSpPr>
          <p:nvPr/>
        </p:nvSpPr>
        <p:spPr>
          <a:xfrm>
            <a:off x="777922" y="4687153"/>
            <a:ext cx="2808844" cy="1382392"/>
          </a:xfrm>
          <a:prstGeom prst="rect">
            <a:avLst/>
          </a:prstGeom>
        </p:spPr>
        <p:txBody>
          <a:bodyPr vert="horz" lIns="91440" tIns="45720" rIns="91440" bIns="45720" rtlCol="0" anchor="b">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Aft>
                <a:spcPts val="600"/>
              </a:spcAft>
            </a:pPr>
            <a:endParaRPr lang="en-US" sz="2000">
              <a:solidFill>
                <a:srgbClr val="FFFFFF"/>
              </a:solidFill>
            </a:endParaRPr>
          </a:p>
        </p:txBody>
      </p:sp>
      <p:sp>
        <p:nvSpPr>
          <p:cNvPr id="8" name="Subtitle 7">
            <a:extLst>
              <a:ext uri="{FF2B5EF4-FFF2-40B4-BE49-F238E27FC236}">
                <a16:creationId xmlns:a16="http://schemas.microsoft.com/office/drawing/2014/main" id="{8905CA3B-1A77-0BCB-031E-91C4E718A906}"/>
              </a:ext>
            </a:extLst>
          </p:cNvPr>
          <p:cNvSpPr>
            <a:spLocks noGrp="1"/>
          </p:cNvSpPr>
          <p:nvPr>
            <p:ph type="subTitle" idx="1"/>
          </p:nvPr>
        </p:nvSpPr>
        <p:spPr>
          <a:xfrm>
            <a:off x="156209" y="4535488"/>
            <a:ext cx="6105525" cy="2703512"/>
          </a:xfrm>
        </p:spPr>
        <p:txBody>
          <a:bodyPr vert="horz" lIns="91440" tIns="45720" rIns="91440" bIns="45720" rtlCol="0" anchor="t">
            <a:normAutofit/>
          </a:bodyPr>
          <a:lstStyle/>
          <a:p>
            <a:r>
              <a:rPr lang="en-GB" sz="2000"/>
              <a:t>Presented by Team 1:</a:t>
            </a:r>
          </a:p>
          <a:p>
            <a:r>
              <a:rPr lang="en-GB" sz="2000"/>
              <a:t>Harpreet Kaur</a:t>
            </a:r>
          </a:p>
          <a:p>
            <a:r>
              <a:rPr lang="en-GB" sz="2000"/>
              <a:t>Krishna Patel</a:t>
            </a:r>
          </a:p>
          <a:p>
            <a:r>
              <a:rPr lang="en-GB" sz="2000"/>
              <a:t>Wali Rehman</a:t>
            </a:r>
          </a:p>
          <a:p>
            <a:r>
              <a:rPr lang="en-GB" sz="2000">
                <a:ea typeface="+mn-lt"/>
                <a:cs typeface="+mn-lt"/>
              </a:rPr>
              <a:t>Ankit Sahu</a:t>
            </a:r>
            <a:endParaRPr lang="en-GB"/>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Data Formatting</a:t>
            </a:r>
            <a:endParaRPr lang="en-US" kern="1200" dirty="0">
              <a:solidFill>
                <a:schemeClr val="tx1"/>
              </a:solidFill>
              <a:latin typeface="Calibri"/>
              <a:cs typeface="Calibri"/>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tint val="75000"/>
                  </a:schemeClr>
                </a:solidFill>
              </a:rPr>
              <a:pPr>
                <a:spcAft>
                  <a:spcPts val="600"/>
                </a:spcAft>
              </a:pPr>
              <a:t>10</a:t>
            </a:fld>
            <a:endParaRPr lang="en-US" sz="1200">
              <a:solidFill>
                <a:schemeClr val="tx1">
                  <a:tint val="75000"/>
                </a:schemeClr>
              </a:solidFill>
            </a:endParaRPr>
          </a:p>
        </p:txBody>
      </p:sp>
      <p:graphicFrame>
        <p:nvGraphicFramePr>
          <p:cNvPr id="17" name="Content Placeholder 2">
            <a:extLst>
              <a:ext uri="{FF2B5EF4-FFF2-40B4-BE49-F238E27FC236}">
                <a16:creationId xmlns:a16="http://schemas.microsoft.com/office/drawing/2014/main" id="{A981D6F2-94C1-186F-071C-4E0D92B75081}"/>
              </a:ext>
            </a:extLst>
          </p:cNvPr>
          <p:cNvGraphicFramePr/>
          <p:nvPr>
            <p:extLst>
              <p:ext uri="{D42A27DB-BD31-4B8C-83A1-F6EECF244321}">
                <p14:modId xmlns:p14="http://schemas.microsoft.com/office/powerpoint/2010/main" val="3718185920"/>
              </p:ext>
            </p:extLst>
          </p:nvPr>
        </p:nvGraphicFramePr>
        <p:xfrm>
          <a:off x="1410269" y="1873155"/>
          <a:ext cx="9943531" cy="3111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9AEFA2A-93F4-4869-B2E6-A7D6B570FECA}"/>
              </a:ext>
            </a:extLst>
          </p:cNvPr>
          <p:cNvPicPr>
            <a:picLocks noChangeAspect="1"/>
          </p:cNvPicPr>
          <p:nvPr/>
        </p:nvPicPr>
        <p:blipFill>
          <a:blip r:embed="rId7"/>
          <a:stretch>
            <a:fillRect/>
          </a:stretch>
        </p:blipFill>
        <p:spPr>
          <a:xfrm>
            <a:off x="3657504" y="4648626"/>
            <a:ext cx="5449060" cy="1533739"/>
          </a:xfrm>
          <a:prstGeom prst="rect">
            <a:avLst/>
          </a:prstGeom>
        </p:spPr>
      </p:pic>
    </p:spTree>
    <p:extLst>
      <p:ext uri="{BB962C8B-B14F-4D97-AF65-F5344CB8AC3E}">
        <p14:creationId xmlns:p14="http://schemas.microsoft.com/office/powerpoint/2010/main" val="142660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kern="1200">
                <a:solidFill>
                  <a:schemeClr val="tx1"/>
                </a:solidFill>
                <a:latin typeface="Calibri"/>
                <a:cs typeface="Calibri"/>
              </a:rPr>
              <a:t>HANDLING MISSING VALUES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tint val="75000"/>
                  </a:schemeClr>
                </a:solidFill>
              </a:rPr>
              <a:pPr>
                <a:spcAft>
                  <a:spcPts val="600"/>
                </a:spcAft>
              </a:pPr>
              <a:t>11</a:t>
            </a:fld>
            <a:endParaRPr lang="en-US" sz="1200">
              <a:solidFill>
                <a:schemeClr val="tx1">
                  <a:tint val="75000"/>
                </a:schemeClr>
              </a:solidFill>
            </a:endParaRPr>
          </a:p>
        </p:txBody>
      </p:sp>
      <p:graphicFrame>
        <p:nvGraphicFramePr>
          <p:cNvPr id="17" name="Content Placeholder 2">
            <a:extLst>
              <a:ext uri="{FF2B5EF4-FFF2-40B4-BE49-F238E27FC236}">
                <a16:creationId xmlns:a16="http://schemas.microsoft.com/office/drawing/2014/main" id="{A981D6F2-94C1-186F-071C-4E0D92B75081}"/>
              </a:ext>
            </a:extLst>
          </p:cNvPr>
          <p:cNvGraphicFramePr/>
          <p:nvPr>
            <p:extLst>
              <p:ext uri="{D42A27DB-BD31-4B8C-83A1-F6EECF244321}">
                <p14:modId xmlns:p14="http://schemas.microsoft.com/office/powerpoint/2010/main" val="413362999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76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kern="1200">
                <a:solidFill>
                  <a:schemeClr val="tx1"/>
                </a:solidFill>
                <a:latin typeface="Calibri"/>
                <a:cs typeface="Calibri"/>
              </a:rPr>
              <a:t>HANDLING MISSING VALUES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tint val="75000"/>
                  </a:schemeClr>
                </a:solidFill>
              </a:rPr>
              <a:pPr>
                <a:spcAft>
                  <a:spcPts val="600"/>
                </a:spcAft>
              </a:pPr>
              <a:t>12</a:t>
            </a:fld>
            <a:endParaRPr lang="en-US" sz="1200">
              <a:solidFill>
                <a:schemeClr val="tx1">
                  <a:tint val="75000"/>
                </a:schemeClr>
              </a:solidFill>
            </a:endParaRPr>
          </a:p>
        </p:txBody>
      </p:sp>
      <p:pic>
        <p:nvPicPr>
          <p:cNvPr id="5" name="Picture 4">
            <a:extLst>
              <a:ext uri="{FF2B5EF4-FFF2-40B4-BE49-F238E27FC236}">
                <a16:creationId xmlns:a16="http://schemas.microsoft.com/office/drawing/2014/main" id="{21200FA2-9F50-4407-8C04-FB33C2BDD064}"/>
              </a:ext>
            </a:extLst>
          </p:cNvPr>
          <p:cNvPicPr>
            <a:picLocks noChangeAspect="1"/>
          </p:cNvPicPr>
          <p:nvPr/>
        </p:nvPicPr>
        <p:blipFill>
          <a:blip r:embed="rId2"/>
          <a:stretch>
            <a:fillRect/>
          </a:stretch>
        </p:blipFill>
        <p:spPr>
          <a:xfrm>
            <a:off x="3440601" y="1690687"/>
            <a:ext cx="5553850" cy="4382112"/>
          </a:xfrm>
          <a:prstGeom prst="rect">
            <a:avLst/>
          </a:prstGeom>
        </p:spPr>
      </p:pic>
    </p:spTree>
    <p:extLst>
      <p:ext uri="{BB962C8B-B14F-4D97-AF65-F5344CB8AC3E}">
        <p14:creationId xmlns:p14="http://schemas.microsoft.com/office/powerpoint/2010/main" val="49142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AC7CEBF-7F8C-0808-72EB-B005395DFBBC}"/>
              </a:ext>
            </a:extLst>
          </p:cNvPr>
          <p:cNvPicPr>
            <a:picLocks noChangeAspect="1"/>
          </p:cNvPicPr>
          <p:nvPr/>
        </p:nvPicPr>
        <p:blipFill rotWithShape="1">
          <a:blip r:embed="rId2">
            <a:alphaModFix amt="35000"/>
          </a:blip>
          <a:srcRect t="6236" r="-2" b="9118"/>
          <a:stretch/>
        </p:blipFill>
        <p:spPr>
          <a:xfrm>
            <a:off x="20" y="1"/>
            <a:ext cx="12191980" cy="6857999"/>
          </a:xfrm>
          <a:prstGeom prst="rect">
            <a:avLst/>
          </a:prstGeo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Accuracy Check</a:t>
            </a:r>
          </a:p>
        </p:txBody>
      </p:sp>
      <p:cxnSp>
        <p:nvCxnSpPr>
          <p:cNvPr id="19"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0453254" y="6356350"/>
            <a:ext cx="900545" cy="365125"/>
          </a:xfrm>
        </p:spPr>
        <p:txBody>
          <a:bodyPr vert="horz" lIns="91440" tIns="45720" rIns="91440" bIns="45720" rtlCol="0" anchor="ctr">
            <a:normAutofit/>
          </a:bodyPr>
          <a:lstStyle/>
          <a:p>
            <a:pPr>
              <a:spcAft>
                <a:spcPts val="600"/>
              </a:spcAft>
              <a:defRPr/>
            </a:pPr>
            <a:fld id="{B5CEABB6-07DC-46E8-9B57-56EC44A396E5}" type="slidenum">
              <a:rPr lang="en-US" sz="1200">
                <a:solidFill>
                  <a:srgbClr val="FFFFFF"/>
                </a:solidFill>
                <a:latin typeface="Calibri" panose="020F0502020204030204"/>
              </a:rPr>
              <a:pPr>
                <a:spcAft>
                  <a:spcPts val="600"/>
                </a:spcAft>
                <a:defRPr/>
              </a:pPr>
              <a:t>13</a:t>
            </a:fld>
            <a:endParaRPr lang="en-US" sz="1200">
              <a:solidFill>
                <a:srgbClr val="FFFFFF"/>
              </a:solidFill>
              <a:latin typeface="Calibri" panose="020F0502020204030204"/>
            </a:endParaRPr>
          </a:p>
        </p:txBody>
      </p:sp>
      <p:graphicFrame>
        <p:nvGraphicFramePr>
          <p:cNvPr id="12" name="TextBox 6">
            <a:extLst>
              <a:ext uri="{FF2B5EF4-FFF2-40B4-BE49-F238E27FC236}">
                <a16:creationId xmlns:a16="http://schemas.microsoft.com/office/drawing/2014/main" id="{AEF807BD-CE70-BE63-B817-E0B9A749D10D}"/>
              </a:ext>
            </a:extLst>
          </p:cNvPr>
          <p:cNvGraphicFramePr/>
          <p:nvPr>
            <p:extLst>
              <p:ext uri="{D42A27DB-BD31-4B8C-83A1-F6EECF244321}">
                <p14:modId xmlns:p14="http://schemas.microsoft.com/office/powerpoint/2010/main" val="104214959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60980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12114" y="348865"/>
            <a:ext cx="9889561" cy="1576446"/>
          </a:xfrm>
        </p:spPr>
        <p:txBody>
          <a:bodyPr vert="horz" lIns="91440" tIns="45720" rIns="91440" bIns="45720" rtlCol="0" anchor="ctr">
            <a:normAutofit/>
          </a:bodyPr>
          <a:lstStyle/>
          <a:p>
            <a:pPr algn="ctr"/>
            <a:r>
              <a:rPr lang="en-US" sz="4000">
                <a:solidFill>
                  <a:schemeClr val="bg1"/>
                </a:solidFill>
                <a:ea typeface="+mj-lt"/>
                <a:cs typeface="+mj-lt"/>
              </a:rPr>
              <a:t>HISTOGRAM FOR NUMERICAL VARIABLES</a:t>
            </a:r>
            <a:endParaRPr lang="en-US" sz="4000" b="0">
              <a:solidFill>
                <a:schemeClr val="bg1"/>
              </a:solidFill>
              <a:ea typeface="+mj-lt"/>
              <a:cs typeface="+mj-lt"/>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pic>
        <p:nvPicPr>
          <p:cNvPr id="5" name="Content Placeholder 12" descr="Chart, histogram&#10;&#10;Description automatically generated">
            <a:extLst>
              <a:ext uri="{FF2B5EF4-FFF2-40B4-BE49-F238E27FC236}">
                <a16:creationId xmlns:a16="http://schemas.microsoft.com/office/drawing/2014/main" id="{1F78027C-6627-A163-1FCD-C6EDB4DF03E1}"/>
              </a:ext>
            </a:extLst>
          </p:cNvPr>
          <p:cNvPicPr>
            <a:picLocks noChangeAspect="1"/>
          </p:cNvPicPr>
          <p:nvPr/>
        </p:nvPicPr>
        <p:blipFill>
          <a:blip r:embed="rId2"/>
          <a:stretch>
            <a:fillRect/>
          </a:stretch>
        </p:blipFill>
        <p:spPr>
          <a:xfrm>
            <a:off x="435429" y="3214086"/>
            <a:ext cx="3570515" cy="2517933"/>
          </a:xfrm>
          <a:prstGeom prst="rect">
            <a:avLst/>
          </a:prstGeom>
          <a:noFill/>
        </p:spPr>
      </p:pic>
      <p:pic>
        <p:nvPicPr>
          <p:cNvPr id="7" name="Picture 6" descr="Chart&#10;&#10;Description automatically generated">
            <a:extLst>
              <a:ext uri="{FF2B5EF4-FFF2-40B4-BE49-F238E27FC236}">
                <a16:creationId xmlns:a16="http://schemas.microsoft.com/office/drawing/2014/main" id="{B8CBD4DD-A9A3-DF2C-082F-2993CBC98422}"/>
              </a:ext>
            </a:extLst>
          </p:cNvPr>
          <p:cNvPicPr>
            <a:picLocks noChangeAspect="1"/>
          </p:cNvPicPr>
          <p:nvPr/>
        </p:nvPicPr>
        <p:blipFill>
          <a:blip r:embed="rId3"/>
          <a:stretch>
            <a:fillRect/>
          </a:stretch>
        </p:blipFill>
        <p:spPr>
          <a:xfrm>
            <a:off x="4115470" y="3214086"/>
            <a:ext cx="4086646" cy="2517933"/>
          </a:xfrm>
          <a:prstGeom prst="rect">
            <a:avLst/>
          </a:prstGeom>
          <a:noFill/>
        </p:spPr>
      </p:pic>
      <p:pic>
        <p:nvPicPr>
          <p:cNvPr id="8" name="Picture 7" descr="Table&#10;&#10;Description automatically generated">
            <a:extLst>
              <a:ext uri="{FF2B5EF4-FFF2-40B4-BE49-F238E27FC236}">
                <a16:creationId xmlns:a16="http://schemas.microsoft.com/office/drawing/2014/main" id="{760411BA-D895-8F79-8283-FD9D08F147B2}"/>
              </a:ext>
            </a:extLst>
          </p:cNvPr>
          <p:cNvPicPr>
            <a:picLocks noChangeAspect="1"/>
          </p:cNvPicPr>
          <p:nvPr/>
        </p:nvPicPr>
        <p:blipFill>
          <a:blip r:embed="rId4"/>
          <a:stretch>
            <a:fillRect/>
          </a:stretch>
        </p:blipFill>
        <p:spPr>
          <a:xfrm>
            <a:off x="8883175" y="3137885"/>
            <a:ext cx="2497295" cy="2517933"/>
          </a:xfrm>
          <a:prstGeom prst="rect">
            <a:avLst/>
          </a:prstGeom>
        </p:spPr>
      </p:pic>
      <p:sp>
        <p:nvSpPr>
          <p:cNvPr id="9" name="Text Placeholder 2">
            <a:extLst>
              <a:ext uri="{FF2B5EF4-FFF2-40B4-BE49-F238E27FC236}">
                <a16:creationId xmlns:a16="http://schemas.microsoft.com/office/drawing/2014/main" id="{4284100C-06A5-56F5-8CFF-9F0AC8C2FE6E}"/>
              </a:ext>
            </a:extLst>
          </p:cNvPr>
          <p:cNvSpPr>
            <a:spLocks noGrp="1"/>
          </p:cNvSpPr>
          <p:nvPr>
            <p:ph type="body" sz="quarter" idx="13"/>
          </p:nvPr>
        </p:nvSpPr>
        <p:spPr>
          <a:xfrm>
            <a:off x="1006929" y="2754630"/>
            <a:ext cx="4297679" cy="455295"/>
          </a:xfrm>
        </p:spPr>
        <p:txBody>
          <a:bodyPr anchor="ctr">
            <a:normAutofit/>
          </a:bodyPr>
          <a:lstStyle/>
          <a:p>
            <a:r>
              <a:rPr lang="en-US" err="1">
                <a:solidFill>
                  <a:schemeClr val="tx1"/>
                </a:solidFill>
              </a:rPr>
              <a:t>Discount_price</a:t>
            </a:r>
            <a:endParaRPr lang="en-US">
              <a:solidFill>
                <a:schemeClr val="tx1"/>
              </a:solidFill>
            </a:endParaRPr>
          </a:p>
        </p:txBody>
      </p:sp>
      <p:sp>
        <p:nvSpPr>
          <p:cNvPr id="10" name="Text Placeholder 4">
            <a:extLst>
              <a:ext uri="{FF2B5EF4-FFF2-40B4-BE49-F238E27FC236}">
                <a16:creationId xmlns:a16="http://schemas.microsoft.com/office/drawing/2014/main" id="{EE66641C-55BE-EFBD-7BE0-D150D59AC749}"/>
              </a:ext>
            </a:extLst>
          </p:cNvPr>
          <p:cNvSpPr txBox="1">
            <a:spLocks/>
          </p:cNvSpPr>
          <p:nvPr/>
        </p:nvSpPr>
        <p:spPr>
          <a:xfrm>
            <a:off x="4651637" y="2768286"/>
            <a:ext cx="3016807" cy="455295"/>
          </a:xfrm>
          <a:prstGeom prst="rect">
            <a:avLst/>
          </a:prstGeom>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err="1"/>
              <a:t>Retail_price</a:t>
            </a:r>
            <a:endParaRPr lang="en-US" sz="2000"/>
          </a:p>
        </p:txBody>
      </p:sp>
      <p:sp>
        <p:nvSpPr>
          <p:cNvPr id="11" name="Text Placeholder 4">
            <a:extLst>
              <a:ext uri="{FF2B5EF4-FFF2-40B4-BE49-F238E27FC236}">
                <a16:creationId xmlns:a16="http://schemas.microsoft.com/office/drawing/2014/main" id="{CCC9179B-A90D-11FB-48AC-2F2E488C70C4}"/>
              </a:ext>
            </a:extLst>
          </p:cNvPr>
          <p:cNvSpPr txBox="1">
            <a:spLocks/>
          </p:cNvSpPr>
          <p:nvPr/>
        </p:nvSpPr>
        <p:spPr>
          <a:xfrm>
            <a:off x="8852018" y="2411103"/>
            <a:ext cx="2845357" cy="799447"/>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cap="none">
                <a:solidFill>
                  <a:schemeClr val="tx1"/>
                </a:solidFill>
              </a:rPr>
              <a:t>Statistical Summary</a:t>
            </a:r>
          </a:p>
        </p:txBody>
      </p:sp>
    </p:spTree>
    <p:extLst>
      <p:ext uri="{BB962C8B-B14F-4D97-AF65-F5344CB8AC3E}">
        <p14:creationId xmlns:p14="http://schemas.microsoft.com/office/powerpoint/2010/main" val="283995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12114" y="348865"/>
            <a:ext cx="9889561" cy="1576446"/>
          </a:xfrm>
        </p:spPr>
        <p:txBody>
          <a:bodyPr vert="horz" lIns="91440" tIns="45720" rIns="91440" bIns="45720" rtlCol="0" anchor="ctr">
            <a:normAutofit/>
          </a:bodyPr>
          <a:lstStyle/>
          <a:p>
            <a:pPr algn="ctr"/>
            <a:r>
              <a:rPr lang="en-US" sz="4000">
                <a:solidFill>
                  <a:schemeClr val="bg1"/>
                </a:solidFill>
                <a:ea typeface="+mj-lt"/>
                <a:cs typeface="+mj-lt"/>
              </a:rPr>
              <a:t>BAR CHART FOR CATEGORICAL VARIABLES &amp; CHECK FOR DUPLICATE</a:t>
            </a:r>
            <a:endParaRPr lang="en-US" sz="4000" b="0">
              <a:solidFill>
                <a:schemeClr val="bg1"/>
              </a:solidFill>
              <a:ea typeface="+mj-lt"/>
              <a:cs typeface="+mj-lt"/>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pic>
        <p:nvPicPr>
          <p:cNvPr id="30" name="Content Placeholder 11" descr="Chart, histogram&#10;&#10;Description automatically generated">
            <a:extLst>
              <a:ext uri="{FF2B5EF4-FFF2-40B4-BE49-F238E27FC236}">
                <a16:creationId xmlns:a16="http://schemas.microsoft.com/office/drawing/2014/main" id="{9AE99823-BEEA-D394-1945-DE85406C6630}"/>
              </a:ext>
            </a:extLst>
          </p:cNvPr>
          <p:cNvPicPr>
            <a:picLocks noChangeAspect="1"/>
          </p:cNvPicPr>
          <p:nvPr/>
        </p:nvPicPr>
        <p:blipFill>
          <a:blip r:embed="rId2"/>
          <a:stretch>
            <a:fillRect/>
          </a:stretch>
        </p:blipFill>
        <p:spPr>
          <a:xfrm>
            <a:off x="435429" y="2905887"/>
            <a:ext cx="3658111" cy="2857899"/>
          </a:xfrm>
          <a:prstGeom prst="rect">
            <a:avLst/>
          </a:prstGeom>
        </p:spPr>
      </p:pic>
      <p:pic>
        <p:nvPicPr>
          <p:cNvPr id="32" name="Picture 31" descr="Chart, histogram&#10;&#10;Description automatically generated">
            <a:extLst>
              <a:ext uri="{FF2B5EF4-FFF2-40B4-BE49-F238E27FC236}">
                <a16:creationId xmlns:a16="http://schemas.microsoft.com/office/drawing/2014/main" id="{80950C88-66F8-16F1-1144-2F155929B745}"/>
              </a:ext>
            </a:extLst>
          </p:cNvPr>
          <p:cNvPicPr>
            <a:picLocks noChangeAspect="1"/>
          </p:cNvPicPr>
          <p:nvPr/>
        </p:nvPicPr>
        <p:blipFill>
          <a:blip r:embed="rId3"/>
          <a:stretch>
            <a:fillRect/>
          </a:stretch>
        </p:blipFill>
        <p:spPr>
          <a:xfrm>
            <a:off x="4276745" y="2910519"/>
            <a:ext cx="3762900" cy="2886478"/>
          </a:xfrm>
          <a:prstGeom prst="rect">
            <a:avLst/>
          </a:prstGeom>
        </p:spPr>
      </p:pic>
      <p:pic>
        <p:nvPicPr>
          <p:cNvPr id="34" name="Picture 33" descr="Graphical user interface, text, application, email&#10;&#10;Description automatically generated">
            <a:extLst>
              <a:ext uri="{FF2B5EF4-FFF2-40B4-BE49-F238E27FC236}">
                <a16:creationId xmlns:a16="http://schemas.microsoft.com/office/drawing/2014/main" id="{785084D9-12E3-1FD2-18A7-40975F93D628}"/>
              </a:ext>
            </a:extLst>
          </p:cNvPr>
          <p:cNvPicPr>
            <a:picLocks noChangeAspect="1"/>
          </p:cNvPicPr>
          <p:nvPr/>
        </p:nvPicPr>
        <p:blipFill>
          <a:blip r:embed="rId4"/>
          <a:stretch>
            <a:fillRect/>
          </a:stretch>
        </p:blipFill>
        <p:spPr>
          <a:xfrm>
            <a:off x="8203275" y="3003694"/>
            <a:ext cx="3372321" cy="2076740"/>
          </a:xfrm>
          <a:prstGeom prst="rect">
            <a:avLst/>
          </a:prstGeom>
        </p:spPr>
      </p:pic>
      <p:sp>
        <p:nvSpPr>
          <p:cNvPr id="36" name="Text Placeholder 2">
            <a:extLst>
              <a:ext uri="{FF2B5EF4-FFF2-40B4-BE49-F238E27FC236}">
                <a16:creationId xmlns:a16="http://schemas.microsoft.com/office/drawing/2014/main" id="{64B79A47-800E-FD2A-6B3C-21D357051AEC}"/>
              </a:ext>
            </a:extLst>
          </p:cNvPr>
          <p:cNvSpPr>
            <a:spLocks noGrp="1"/>
          </p:cNvSpPr>
          <p:nvPr>
            <p:ph type="body" sz="quarter" idx="13"/>
          </p:nvPr>
        </p:nvSpPr>
        <p:spPr>
          <a:xfrm>
            <a:off x="1406979" y="2468880"/>
            <a:ext cx="3659504" cy="436245"/>
          </a:xfrm>
        </p:spPr>
        <p:txBody>
          <a:bodyPr anchor="ctr">
            <a:normAutofit/>
          </a:bodyPr>
          <a:lstStyle/>
          <a:p>
            <a:r>
              <a:rPr lang="en-US" sz="2000" err="1">
                <a:solidFill>
                  <a:schemeClr val="tx1"/>
                </a:solidFill>
              </a:rPr>
              <a:t>Product_color</a:t>
            </a:r>
            <a:endParaRPr lang="en-US" sz="2000">
              <a:solidFill>
                <a:schemeClr val="tx1"/>
              </a:solidFill>
            </a:endParaRPr>
          </a:p>
        </p:txBody>
      </p:sp>
      <p:sp>
        <p:nvSpPr>
          <p:cNvPr id="38" name="Text Placeholder 4">
            <a:extLst>
              <a:ext uri="{FF2B5EF4-FFF2-40B4-BE49-F238E27FC236}">
                <a16:creationId xmlns:a16="http://schemas.microsoft.com/office/drawing/2014/main" id="{3529BA56-0315-9922-24E9-69853C1DC3A5}"/>
              </a:ext>
            </a:extLst>
          </p:cNvPr>
          <p:cNvSpPr txBox="1">
            <a:spLocks/>
          </p:cNvSpPr>
          <p:nvPr/>
        </p:nvSpPr>
        <p:spPr>
          <a:xfrm>
            <a:off x="5366012" y="2473011"/>
            <a:ext cx="3016807" cy="455295"/>
          </a:xfrm>
          <a:prstGeom prst="rect">
            <a:avLst/>
          </a:prstGeom>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err="1"/>
              <a:t>Product_size</a:t>
            </a:r>
            <a:endParaRPr lang="en-US" sz="2000"/>
          </a:p>
        </p:txBody>
      </p:sp>
      <p:sp>
        <p:nvSpPr>
          <p:cNvPr id="40" name="Text Placeholder 4">
            <a:extLst>
              <a:ext uri="{FF2B5EF4-FFF2-40B4-BE49-F238E27FC236}">
                <a16:creationId xmlns:a16="http://schemas.microsoft.com/office/drawing/2014/main" id="{3A21912A-9F38-D6FE-A992-08F87996D0B9}"/>
              </a:ext>
            </a:extLst>
          </p:cNvPr>
          <p:cNvSpPr txBox="1">
            <a:spLocks/>
          </p:cNvSpPr>
          <p:nvPr/>
        </p:nvSpPr>
        <p:spPr>
          <a:xfrm>
            <a:off x="8384250" y="2547396"/>
            <a:ext cx="3016807" cy="455295"/>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cap="none">
                <a:solidFill>
                  <a:schemeClr val="tx1"/>
                </a:solidFill>
              </a:rPr>
              <a:t>Duplicate value check</a:t>
            </a:r>
          </a:p>
        </p:txBody>
      </p:sp>
    </p:spTree>
    <p:extLst>
      <p:ext uri="{BB962C8B-B14F-4D97-AF65-F5344CB8AC3E}">
        <p14:creationId xmlns:p14="http://schemas.microsoft.com/office/powerpoint/2010/main" val="17952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3200">
                <a:solidFill>
                  <a:schemeClr val="tx1"/>
                </a:solidFill>
                <a:ea typeface="+mj-lt"/>
                <a:cs typeface="+mj-lt"/>
              </a:rPr>
              <a:t>GETTING DATA READY FOR VISUALIZATION</a:t>
            </a:r>
            <a:endParaRPr lang="en-US" sz="3200" b="0">
              <a:solidFill>
                <a:schemeClr val="tx1"/>
              </a:solidFill>
              <a:ea typeface="+mj-lt"/>
              <a:cs typeface="+mj-lt"/>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tint val="75000"/>
                  </a:schemeClr>
                </a:solidFill>
              </a:rPr>
              <a:pPr>
                <a:spcAft>
                  <a:spcPts val="600"/>
                </a:spcAft>
              </a:pPr>
              <a:t>16</a:t>
            </a:fld>
            <a:endParaRPr lang="en-US" sz="1200">
              <a:solidFill>
                <a:schemeClr val="tx1">
                  <a:tint val="75000"/>
                </a:schemeClr>
              </a:solidFill>
            </a:endParaRPr>
          </a:p>
        </p:txBody>
      </p:sp>
      <p:graphicFrame>
        <p:nvGraphicFramePr>
          <p:cNvPr id="17" name="Content Placeholder 2">
            <a:extLst>
              <a:ext uri="{FF2B5EF4-FFF2-40B4-BE49-F238E27FC236}">
                <a16:creationId xmlns:a16="http://schemas.microsoft.com/office/drawing/2014/main" id="{A981D6F2-94C1-186F-071C-4E0D92B75081}"/>
              </a:ext>
            </a:extLst>
          </p:cNvPr>
          <p:cNvGraphicFramePr/>
          <p:nvPr>
            <p:extLst>
              <p:ext uri="{D42A27DB-BD31-4B8C-83A1-F6EECF244321}">
                <p14:modId xmlns:p14="http://schemas.microsoft.com/office/powerpoint/2010/main" val="4259753249"/>
              </p:ext>
            </p:extLst>
          </p:nvPr>
        </p:nvGraphicFramePr>
        <p:xfrm>
          <a:off x="838200" y="74295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Table 58">
            <a:extLst>
              <a:ext uri="{FF2B5EF4-FFF2-40B4-BE49-F238E27FC236}">
                <a16:creationId xmlns:a16="http://schemas.microsoft.com/office/drawing/2014/main" id="{4CF64C8E-15F0-1728-A592-70F561F98E99}"/>
              </a:ext>
            </a:extLst>
          </p:cNvPr>
          <p:cNvGraphicFramePr>
            <a:graphicFrameLocks noGrp="1"/>
          </p:cNvGraphicFramePr>
          <p:nvPr>
            <p:extLst>
              <p:ext uri="{D42A27DB-BD31-4B8C-83A1-F6EECF244321}">
                <p14:modId xmlns:p14="http://schemas.microsoft.com/office/powerpoint/2010/main" val="556095187"/>
              </p:ext>
            </p:extLst>
          </p:nvPr>
        </p:nvGraphicFramePr>
        <p:xfrm>
          <a:off x="3562350" y="4171950"/>
          <a:ext cx="4448770" cy="1716236"/>
        </p:xfrm>
        <a:graphic>
          <a:graphicData uri="http://schemas.openxmlformats.org/drawingml/2006/table">
            <a:tbl>
              <a:tblPr firstRow="1" bandRow="1">
                <a:tableStyleId>{5C22544A-7EE6-4342-B048-85BDC9FD1C3A}</a:tableStyleId>
              </a:tblPr>
              <a:tblGrid>
                <a:gridCol w="2224385">
                  <a:extLst>
                    <a:ext uri="{9D8B030D-6E8A-4147-A177-3AD203B41FA5}">
                      <a16:colId xmlns:a16="http://schemas.microsoft.com/office/drawing/2014/main" val="3378435307"/>
                    </a:ext>
                  </a:extLst>
                </a:gridCol>
                <a:gridCol w="2224385">
                  <a:extLst>
                    <a:ext uri="{9D8B030D-6E8A-4147-A177-3AD203B41FA5}">
                      <a16:colId xmlns:a16="http://schemas.microsoft.com/office/drawing/2014/main" val="521949864"/>
                    </a:ext>
                  </a:extLst>
                </a:gridCol>
              </a:tblGrid>
              <a:tr h="633372">
                <a:tc gridSpan="2">
                  <a:txBody>
                    <a:bodyPr/>
                    <a:lstStyle/>
                    <a:p>
                      <a:pPr algn="ctr"/>
                      <a:r>
                        <a:rPr lang="en-GB" sz="1400">
                          <a:effectLst/>
                        </a:rPr>
                        <a:t>Final Dataset</a:t>
                      </a:r>
                      <a:endParaRPr lang="en-GB" sz="1400">
                        <a:effectLst/>
                        <a:latin typeface="Calibri"/>
                      </a:endParaRPr>
                    </a:p>
                  </a:txBody>
                  <a:tcPr marL="68580" marR="6858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tcPr>
                </a:tc>
                <a:tc hMerge="1">
                  <a:txBody>
                    <a:bodyPr/>
                    <a:lstStyle/>
                    <a:p>
                      <a:endParaRPr lang="en-GB"/>
                    </a:p>
                  </a:txBody>
                  <a:tcPr/>
                </a:tc>
                <a:extLst>
                  <a:ext uri="{0D108BD9-81ED-4DB2-BD59-A6C34878D82A}">
                    <a16:rowId xmlns:a16="http://schemas.microsoft.com/office/drawing/2014/main" val="3214353716"/>
                  </a:ext>
                </a:extLst>
              </a:tr>
              <a:tr h="653805">
                <a:tc>
                  <a:txBody>
                    <a:bodyPr/>
                    <a:lstStyle/>
                    <a:p>
                      <a:pPr algn="ctr"/>
                      <a:r>
                        <a:rPr lang="en-GB" sz="1400">
                          <a:effectLst/>
                        </a:rPr>
                        <a:t>Number of observation</a:t>
                      </a:r>
                      <a:endParaRPr lang="en-GB" sz="1400">
                        <a:effectLst/>
                        <a:latin typeface="Calibri"/>
                      </a:endParaRPr>
                    </a:p>
                  </a:txBody>
                  <a:tcPr marL="68580" marR="6858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tcPr>
                </a:tc>
                <a:tc>
                  <a:txBody>
                    <a:bodyPr/>
                    <a:lstStyle/>
                    <a:p>
                      <a:pPr algn="ctr"/>
                      <a:r>
                        <a:rPr lang="en-GB" sz="1400">
                          <a:effectLst/>
                        </a:rPr>
                        <a:t>132,105</a:t>
                      </a:r>
                      <a:endParaRPr lang="en-GB" sz="1400">
                        <a:effectLst/>
                        <a:latin typeface="Calibri"/>
                      </a:endParaRPr>
                    </a:p>
                  </a:txBody>
                  <a:tcPr marL="68580" marR="6858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tcPr>
                </a:tc>
                <a:extLst>
                  <a:ext uri="{0D108BD9-81ED-4DB2-BD59-A6C34878D82A}">
                    <a16:rowId xmlns:a16="http://schemas.microsoft.com/office/drawing/2014/main" val="3052772048"/>
                  </a:ext>
                </a:extLst>
              </a:tr>
              <a:tr h="429059">
                <a:tc>
                  <a:txBody>
                    <a:bodyPr/>
                    <a:lstStyle/>
                    <a:p>
                      <a:pPr algn="ctr"/>
                      <a:r>
                        <a:rPr lang="en-GB" sz="1400">
                          <a:effectLst/>
                        </a:rPr>
                        <a:t>Number of variables</a:t>
                      </a:r>
                      <a:endParaRPr lang="en-GB" sz="1400">
                        <a:effectLst/>
                        <a:latin typeface="Calibri"/>
                      </a:endParaRPr>
                    </a:p>
                  </a:txBody>
                  <a:tcPr marL="68580" marR="6858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tcPr>
                </a:tc>
                <a:tc>
                  <a:txBody>
                    <a:bodyPr/>
                    <a:lstStyle/>
                    <a:p>
                      <a:pPr algn="ctr"/>
                      <a:r>
                        <a:rPr lang="en-GB" sz="1400">
                          <a:effectLst/>
                        </a:rPr>
                        <a:t>35</a:t>
                      </a:r>
                      <a:endParaRPr lang="en-GB" sz="1400">
                        <a:effectLst/>
                        <a:latin typeface="Calibri"/>
                      </a:endParaRPr>
                    </a:p>
                  </a:txBody>
                  <a:tcPr marL="68580" marR="6858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tcPr>
                </a:tc>
                <a:extLst>
                  <a:ext uri="{0D108BD9-81ED-4DB2-BD59-A6C34878D82A}">
                    <a16:rowId xmlns:a16="http://schemas.microsoft.com/office/drawing/2014/main" val="1899527657"/>
                  </a:ext>
                </a:extLst>
              </a:tr>
            </a:tbl>
          </a:graphicData>
        </a:graphic>
      </p:graphicFrame>
    </p:spTree>
    <p:extLst>
      <p:ext uri="{BB962C8B-B14F-4D97-AF65-F5344CB8AC3E}">
        <p14:creationId xmlns:p14="http://schemas.microsoft.com/office/powerpoint/2010/main" val="303192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3D abstract blue and gold cube illustration">
            <a:extLst>
              <a:ext uri="{FF2B5EF4-FFF2-40B4-BE49-F238E27FC236}">
                <a16:creationId xmlns:a16="http://schemas.microsoft.com/office/drawing/2014/main" id="{C4567D71-1B13-91C9-9351-0CCE13AD87A2}"/>
              </a:ext>
            </a:extLst>
          </p:cNvPr>
          <p:cNvPicPr>
            <a:picLocks noChangeAspect="1"/>
          </p:cNvPicPr>
          <p:nvPr/>
        </p:nvPicPr>
        <p:blipFill rotWithShape="1">
          <a:blip r:embed="rId2"/>
          <a:srcRect l="1061" t="639" r="23584" b="1"/>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solidFill>
                  <a:schemeClr val="tx1"/>
                </a:solidFill>
              </a:rPr>
              <a:t>Data Visualization</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2196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86809" y="2858547"/>
            <a:ext cx="3200400" cy="1146463"/>
          </a:xfrm>
        </p:spPr>
        <p:txBody>
          <a:bodyPr vert="horz" lIns="91440" tIns="45720" rIns="91440" bIns="45720" rtlCol="0" anchor="ctr">
            <a:normAutofit/>
          </a:bodyPr>
          <a:lstStyle/>
          <a:p>
            <a:r>
              <a:rPr lang="en-US" kern="1200">
                <a:solidFill>
                  <a:srgbClr val="FFFFFF"/>
                </a:solidFill>
                <a:latin typeface="Calibri"/>
                <a:cs typeface="Calibri"/>
              </a:rPr>
              <a:t>SUMMARY</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447308" y="762794"/>
            <a:ext cx="6906491" cy="5585619"/>
          </a:xfrm>
        </p:spPr>
        <p:txBody>
          <a:bodyPr vert="horz" lIns="91440" tIns="45720" rIns="91440" bIns="45720" rtlCol="0" anchor="ctr">
            <a:normAutofit/>
          </a:bodyPr>
          <a:lstStyle/>
          <a:p>
            <a:pPr marL="285750" indent="-285750">
              <a:lnSpc>
                <a:spcPct val="90000"/>
              </a:lnSpc>
              <a:spcAft>
                <a:spcPts val="600"/>
              </a:spcAft>
              <a:buFont typeface="Wingdings" panose="020B0604020202020204" pitchFamily="34" charset="0"/>
              <a:buChar char="ü"/>
            </a:pPr>
            <a:r>
              <a:rPr lang="en-US" sz="2000" dirty="0"/>
              <a:t>For 2020 and 2021, the Wish platform had 96,045 unique products sold by 34,822 different merchants across more than 69 countries.</a:t>
            </a:r>
          </a:p>
          <a:p>
            <a:pPr marL="57150" indent="-285750">
              <a:lnSpc>
                <a:spcPct val="90000"/>
              </a:lnSpc>
              <a:spcAft>
                <a:spcPts val="600"/>
              </a:spcAft>
              <a:buFont typeface="Wingdings" panose="020B0604020202020204" pitchFamily="34" charset="0"/>
              <a:buChar char="ü"/>
            </a:pPr>
            <a:endParaRPr lang="en-US" sz="2000" dirty="0"/>
          </a:p>
          <a:p>
            <a:pPr marL="285750" indent="-285750">
              <a:lnSpc>
                <a:spcPct val="90000"/>
              </a:lnSpc>
              <a:spcAft>
                <a:spcPts val="600"/>
              </a:spcAft>
              <a:buFont typeface="Wingdings" panose="020B0604020202020204" pitchFamily="34" charset="0"/>
              <a:buChar char="ü"/>
            </a:pPr>
            <a:r>
              <a:rPr lang="en-US" sz="2000" dirty="0"/>
              <a:t>Majority of merchants and products are from China.</a:t>
            </a:r>
          </a:p>
          <a:p>
            <a:pPr marL="57150" indent="-285750">
              <a:lnSpc>
                <a:spcPct val="90000"/>
              </a:lnSpc>
              <a:spcAft>
                <a:spcPts val="600"/>
              </a:spcAft>
              <a:buFont typeface="Wingdings" panose="020B0604020202020204" pitchFamily="34" charset="0"/>
              <a:buChar char="ü"/>
            </a:pPr>
            <a:endParaRPr lang="en-US" sz="2000" dirty="0"/>
          </a:p>
          <a:p>
            <a:pPr marL="285750" indent="-285750">
              <a:lnSpc>
                <a:spcPct val="90000"/>
              </a:lnSpc>
              <a:spcAft>
                <a:spcPts val="600"/>
              </a:spcAft>
              <a:buFont typeface="Wingdings" panose="020B0604020202020204" pitchFamily="34" charset="0"/>
              <a:buChar char="ü"/>
            </a:pPr>
            <a:r>
              <a:rPr lang="en-US" sz="2000" dirty="0"/>
              <a:t>Overall, the month of September and October in 2020 and 2021 generated the most revenue. In both years, jewels were in high demand. In addition, clothing in small sizes and dual colors were highly sold.</a:t>
            </a:r>
          </a:p>
          <a:p>
            <a:pPr marL="57150" indent="-285750">
              <a:lnSpc>
                <a:spcPct val="90000"/>
              </a:lnSpc>
              <a:spcAft>
                <a:spcPts val="600"/>
              </a:spcAft>
              <a:buFont typeface="Wingdings" panose="020B0604020202020204" pitchFamily="34" charset="0"/>
              <a:buChar char="ü"/>
            </a:pPr>
            <a:endParaRPr lang="en-US" sz="2000" dirty="0"/>
          </a:p>
          <a:p>
            <a:pPr marL="285750" indent="-285750">
              <a:lnSpc>
                <a:spcPct val="90000"/>
              </a:lnSpc>
              <a:spcAft>
                <a:spcPts val="600"/>
              </a:spcAft>
              <a:buFont typeface="Wingdings" panose="020B0604020202020204" pitchFamily="34" charset="0"/>
              <a:buChar char="ü"/>
            </a:pPr>
            <a:r>
              <a:rPr lang="en-US" sz="2000" dirty="0"/>
              <a:t>As our application demonstrates, there is a link between product color/size and rating. The product selling strategies can be made based on the features as well as region.</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tint val="75000"/>
                  </a:schemeClr>
                </a:solidFill>
              </a:rPr>
              <a:pPr>
                <a:spcAft>
                  <a:spcPts val="600"/>
                </a:spcAft>
              </a:pPr>
              <a:t>18</a:t>
            </a:fld>
            <a:endParaRPr lang="en-US" sz="1200">
              <a:solidFill>
                <a:schemeClr val="tx1">
                  <a:tint val="75000"/>
                </a:schemeClr>
              </a:solidFill>
            </a:endParaRPr>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1282211" y="2437912"/>
            <a:ext cx="5428705" cy="991088"/>
          </a:xfrm>
        </p:spPr>
        <p:txBody>
          <a:bodyPr>
            <a:normAutofit/>
          </a:bodyPr>
          <a:lstStyle/>
          <a:p>
            <a:r>
              <a:rPr lang="en-US" sz="5600">
                <a:solidFill>
                  <a:srgbClr val="FFFFFF"/>
                </a:solidFill>
              </a:rPr>
              <a:t>THANK YOU</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Digital financial graph">
            <a:extLst>
              <a:ext uri="{FF2B5EF4-FFF2-40B4-BE49-F238E27FC236}">
                <a16:creationId xmlns:a16="http://schemas.microsoft.com/office/drawing/2014/main" id="{4FCBBEC7-ACD3-4D31-C027-6AE59A349280}"/>
              </a:ext>
            </a:extLst>
          </p:cNvPr>
          <p:cNvPicPr>
            <a:picLocks noChangeAspect="1"/>
          </p:cNvPicPr>
          <p:nvPr/>
        </p:nvPicPr>
        <p:blipFill rotWithShape="1">
          <a:blip r:embed="rId2"/>
          <a:srcRect l="15097" r="5592"/>
          <a:stretch/>
        </p:blipFill>
        <p:spPr>
          <a:xfrm>
            <a:off x="2522356" y="10"/>
            <a:ext cx="9669642" cy="6857990"/>
          </a:xfrm>
          <a:prstGeom prst="rect">
            <a:avLst/>
          </a:prstGeom>
        </p:spPr>
      </p:pic>
      <p:sp>
        <p:nvSpPr>
          <p:cNvPr id="58" name="Rectangle 5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solidFill>
                  <a:schemeClr val="tx1"/>
                </a:solidFill>
              </a:rPr>
              <a:t>Index</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819150" y="1786501"/>
            <a:ext cx="5298564" cy="4390462"/>
          </a:xfrm>
        </p:spPr>
        <p:txBody>
          <a:bodyPr vert="horz" lIns="91440" tIns="45720" rIns="91440" bIns="45720" rtlCol="0" anchor="t">
            <a:normAutofit/>
          </a:bodyPr>
          <a:lstStyle/>
          <a:p>
            <a:pPr marL="400050" indent="-342900">
              <a:lnSpc>
                <a:spcPct val="90000"/>
              </a:lnSpc>
              <a:buFont typeface="Wingdings" panose="020B0604020202020204" pitchFamily="34" charset="0"/>
              <a:buChar char="v"/>
            </a:pPr>
            <a:r>
              <a:rPr lang="en-US" sz="2000" dirty="0"/>
              <a:t>About the Wish Platform</a:t>
            </a:r>
            <a:endParaRPr lang="en-US" dirty="0"/>
          </a:p>
          <a:p>
            <a:pPr marL="400050" indent="-342900">
              <a:lnSpc>
                <a:spcPct val="90000"/>
              </a:lnSpc>
              <a:buFont typeface="Wingdings" panose="020B0604020202020204" pitchFamily="34" charset="0"/>
              <a:buChar char="v"/>
            </a:pPr>
            <a:r>
              <a:rPr lang="en-US" sz="2000" dirty="0"/>
              <a:t>About the Dataset</a:t>
            </a:r>
          </a:p>
          <a:p>
            <a:pPr marL="400050" indent="-342900">
              <a:lnSpc>
                <a:spcPct val="90000"/>
              </a:lnSpc>
              <a:buFont typeface="Wingdings" panose="020B0604020202020204" pitchFamily="34" charset="0"/>
              <a:buChar char="v"/>
            </a:pPr>
            <a:r>
              <a:rPr lang="en-US" sz="2000" dirty="0"/>
              <a:t>Objective</a:t>
            </a:r>
          </a:p>
          <a:p>
            <a:pPr marL="400050" indent="-342900">
              <a:lnSpc>
                <a:spcPct val="90000"/>
              </a:lnSpc>
              <a:buFont typeface="Wingdings" panose="020B0604020202020204" pitchFamily="34" charset="0"/>
              <a:buChar char="v"/>
            </a:pPr>
            <a:r>
              <a:rPr lang="en-US" sz="2000" dirty="0"/>
              <a:t>Benefits of our project</a:t>
            </a:r>
          </a:p>
          <a:p>
            <a:pPr marL="400050" indent="-342900">
              <a:lnSpc>
                <a:spcPct val="90000"/>
              </a:lnSpc>
              <a:buFont typeface="Wingdings" panose="020B0604020202020204" pitchFamily="34" charset="0"/>
              <a:buChar char="v"/>
            </a:pPr>
            <a:r>
              <a:rPr lang="en-US" sz="2000" dirty="0"/>
              <a:t>Data Wrangling </a:t>
            </a:r>
          </a:p>
          <a:p>
            <a:pPr marL="857250" lvl="1" indent="-342900">
              <a:buFont typeface="Wingdings" panose="020B0604020202020204" pitchFamily="34" charset="0"/>
              <a:buChar char="v"/>
            </a:pPr>
            <a:r>
              <a:rPr lang="en-US" sz="2000" dirty="0"/>
              <a:t>Merging Dataset</a:t>
            </a:r>
          </a:p>
          <a:p>
            <a:pPr marL="857250" lvl="1" indent="-342900">
              <a:buFont typeface="Wingdings" panose="020B0604020202020204" pitchFamily="34" charset="0"/>
              <a:buChar char="v"/>
            </a:pPr>
            <a:r>
              <a:rPr lang="en-US" sz="2000" dirty="0"/>
              <a:t>Getting to know merged data</a:t>
            </a:r>
          </a:p>
          <a:p>
            <a:pPr marL="857250" lvl="1" indent="-342900">
              <a:buFont typeface="Wingdings" panose="020B0604020202020204" pitchFamily="34" charset="0"/>
              <a:buChar char="v"/>
            </a:pPr>
            <a:r>
              <a:rPr lang="en-US" sz="2000" dirty="0"/>
              <a:t>Data Formatting</a:t>
            </a:r>
          </a:p>
          <a:p>
            <a:pPr marL="857250" lvl="1" indent="-342900">
              <a:buFont typeface="Wingdings" panose="020B0604020202020204" pitchFamily="34" charset="0"/>
              <a:buChar char="v"/>
            </a:pPr>
            <a:r>
              <a:rPr lang="en-US" sz="2000" dirty="0"/>
              <a:t>Handling missing values</a:t>
            </a:r>
          </a:p>
          <a:p>
            <a:pPr marL="857250" lvl="1" indent="-342900">
              <a:buFont typeface="Wingdings" panose="020B0604020202020204" pitchFamily="34" charset="0"/>
              <a:buChar char="v"/>
            </a:pPr>
            <a:r>
              <a:rPr lang="en-US" sz="2000" dirty="0"/>
              <a:t>Accuracy Check</a:t>
            </a:r>
          </a:p>
          <a:p>
            <a:pPr marL="857250" lvl="1" indent="-342900">
              <a:buFont typeface="Wingdings" panose="020B0604020202020204" pitchFamily="34" charset="0"/>
              <a:buChar char="v"/>
            </a:pPr>
            <a:r>
              <a:rPr lang="en-US" sz="2000" dirty="0"/>
              <a:t>Check for duplicate values</a:t>
            </a:r>
          </a:p>
          <a:p>
            <a:pPr marL="400050" indent="-342900">
              <a:lnSpc>
                <a:spcPct val="90000"/>
              </a:lnSpc>
              <a:buFont typeface="Wingdings" panose="020B0604020202020204" pitchFamily="34" charset="0"/>
              <a:buChar char="v"/>
            </a:pPr>
            <a:r>
              <a:rPr lang="en-US" sz="2000" dirty="0"/>
              <a:t>Data visualization</a:t>
            </a:r>
          </a:p>
          <a:p>
            <a:pPr marL="400050" indent="-342900">
              <a:lnSpc>
                <a:spcPct val="90000"/>
              </a:lnSpc>
              <a:buFont typeface="Wingdings" panose="020B0604020202020204" pitchFamily="34" charset="0"/>
              <a:buChar char="v"/>
            </a:pPr>
            <a:r>
              <a:rPr lang="en-US" sz="2000" dirty="0"/>
              <a:t>Summary</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5CEABB6-07DC-46E8-9B57-56EC44A396E5}" type="slidenum">
              <a:rPr lang="en-US" sz="1200">
                <a:solidFill>
                  <a:srgbClr val="FFFFFF"/>
                </a:solidFill>
                <a:latin typeface="Calibri" panose="020F0502020204030204"/>
              </a:rPr>
              <a:pPr>
                <a:spcAft>
                  <a:spcPts val="600"/>
                </a:spcAft>
                <a:defRPr/>
              </a:pPr>
              <a:t>2</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F4DD6DBC-0B36-8E18-3B8B-392F8834CA50}"/>
              </a:ext>
            </a:extLst>
          </p:cNvPr>
          <p:cNvPicPr>
            <a:picLocks noChangeAspect="1"/>
          </p:cNvPicPr>
          <p:nvPr/>
        </p:nvPicPr>
        <p:blipFill rotWithShape="1">
          <a:blip r:embed="rId2"/>
          <a:srcRect r="23298" b="9091"/>
          <a:stretch/>
        </p:blipFill>
        <p:spPr>
          <a:xfrm>
            <a:off x="3523488" y="10"/>
            <a:ext cx="8668512" cy="6857990"/>
          </a:xfrm>
          <a:prstGeom prst="rect">
            <a:avLst/>
          </a:prstGeom>
        </p:spPr>
      </p:pic>
      <p:sp>
        <p:nvSpPr>
          <p:cNvPr id="78" name="Rectangle 7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71094" y="1161288"/>
            <a:ext cx="4600194" cy="1124712"/>
          </a:xfrm>
        </p:spPr>
        <p:txBody>
          <a:bodyPr vert="horz" lIns="91440" tIns="45720" rIns="91440" bIns="45720" rtlCol="0" anchor="b">
            <a:normAutofit/>
          </a:bodyPr>
          <a:lstStyle/>
          <a:p>
            <a:r>
              <a:rPr lang="en-US" sz="2800">
                <a:solidFill>
                  <a:schemeClr val="tx1"/>
                </a:solidFill>
              </a:rPr>
              <a:t>About Wish PLATFORM</a:t>
            </a:r>
          </a:p>
        </p:txBody>
      </p:sp>
      <p:sp>
        <p:nvSpPr>
          <p:cNvPr id="80" name="Rectangle 7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B5CEABB6-07DC-46E8-9B57-56EC44A396E5}" type="slidenum">
              <a:rPr lang="en-US" sz="1200">
                <a:solidFill>
                  <a:schemeClr val="bg1"/>
                </a:solidFill>
                <a:latin typeface="Calibri" panose="020F0502020204030204"/>
              </a:rPr>
              <a:pPr>
                <a:spcAft>
                  <a:spcPts val="600"/>
                </a:spcAft>
                <a:defRPr/>
              </a:pPr>
              <a:t>3</a:t>
            </a:fld>
            <a:endParaRPr lang="en-US" sz="1200">
              <a:solidFill>
                <a:schemeClr val="bg1"/>
              </a:solidFill>
              <a:latin typeface="Calibri" panose="020F0502020204030204"/>
            </a:endParaRPr>
          </a:p>
        </p:txBody>
      </p:sp>
      <p:graphicFrame>
        <p:nvGraphicFramePr>
          <p:cNvPr id="64" name="TextBox 33">
            <a:extLst>
              <a:ext uri="{FF2B5EF4-FFF2-40B4-BE49-F238E27FC236}">
                <a16:creationId xmlns:a16="http://schemas.microsoft.com/office/drawing/2014/main" id="{5CD47FFF-041D-680B-5A48-8E163173924A}"/>
              </a:ext>
            </a:extLst>
          </p:cNvPr>
          <p:cNvGraphicFramePr/>
          <p:nvPr>
            <p:extLst>
              <p:ext uri="{D42A27DB-BD31-4B8C-83A1-F6EECF244321}">
                <p14:modId xmlns:p14="http://schemas.microsoft.com/office/powerpoint/2010/main" val="293709667"/>
              </p:ext>
            </p:extLst>
          </p:nvPr>
        </p:nvGraphicFramePr>
        <p:xfrm>
          <a:off x="7559399" y="2557212"/>
          <a:ext cx="3229356" cy="2616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8" name="TextBox 107">
            <a:extLst>
              <a:ext uri="{FF2B5EF4-FFF2-40B4-BE49-F238E27FC236}">
                <a16:creationId xmlns:a16="http://schemas.microsoft.com/office/drawing/2014/main" id="{6DFCF236-00AB-FAD0-90F1-BD96E843A7A4}"/>
              </a:ext>
            </a:extLst>
          </p:cNvPr>
          <p:cNvSpPr txBox="1"/>
          <p:nvPr/>
        </p:nvSpPr>
        <p:spPr>
          <a:xfrm>
            <a:off x="428625" y="2619375"/>
            <a:ext cx="630555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dirty="0">
                <a:ea typeface="+mn-lt"/>
                <a:cs typeface="+mn-lt"/>
              </a:rPr>
              <a:t>Wish is one of the largest e-commerce platform that lets users sell and buy all sorts of products.</a:t>
            </a:r>
            <a:endParaRPr lang="en-US" sz="2000" dirty="0"/>
          </a:p>
          <a:p>
            <a:endParaRPr lang="en-CA" sz="2000" dirty="0">
              <a:ea typeface="+mn-lt"/>
              <a:cs typeface="+mn-lt"/>
            </a:endParaRPr>
          </a:p>
          <a:p>
            <a:r>
              <a:rPr lang="en-CA" sz="2000" dirty="0">
                <a:ea typeface="+mn-lt"/>
                <a:cs typeface="+mn-lt"/>
              </a:rPr>
              <a:t>Founded in San Francisco in 2010  and is now active in 69 countries.</a:t>
            </a:r>
          </a:p>
          <a:p>
            <a:endParaRPr lang="en-CA" sz="2000" dirty="0">
              <a:ea typeface="+mn-lt"/>
              <a:cs typeface="+mn-lt"/>
            </a:endParaRPr>
          </a:p>
          <a:p>
            <a:r>
              <a:rPr lang="en-CA" sz="2000" dirty="0">
                <a:ea typeface="+mn-lt"/>
                <a:cs typeface="+mn-lt"/>
              </a:rPr>
              <a:t>They are selling a huge variety of affordable products to consumers all over the world</a:t>
            </a:r>
          </a:p>
        </p:txBody>
      </p:sp>
    </p:spTree>
    <p:extLst>
      <p:ext uri="{BB962C8B-B14F-4D97-AF65-F5344CB8AC3E}">
        <p14:creationId xmlns:p14="http://schemas.microsoft.com/office/powerpoint/2010/main" val="141878996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67290" y="1166932"/>
            <a:ext cx="3582073" cy="4279709"/>
          </a:xfrm>
        </p:spPr>
        <p:txBody>
          <a:bodyPr vert="horz" lIns="91440" tIns="45720" rIns="91440" bIns="45720" rtlCol="0" anchor="ctr">
            <a:normAutofit/>
          </a:bodyPr>
          <a:lstStyle/>
          <a:p>
            <a:r>
              <a:rPr lang="en-US" sz="4800" kern="1200">
                <a:solidFill>
                  <a:schemeClr val="bg1"/>
                </a:solidFill>
                <a:latin typeface="+mj-lt"/>
                <a:ea typeface="+mj-ea"/>
                <a:cs typeface="+mj-cs"/>
              </a:rPr>
              <a:t>About the Dataset</a:t>
            </a:r>
          </a:p>
        </p:txBody>
      </p:sp>
      <p:sp>
        <p:nvSpPr>
          <p:cNvPr id="7" name="TextBox 6">
            <a:extLst>
              <a:ext uri="{FF2B5EF4-FFF2-40B4-BE49-F238E27FC236}">
                <a16:creationId xmlns:a16="http://schemas.microsoft.com/office/drawing/2014/main" id="{1DA649D8-5B26-4DBA-A458-D1EB1C706BF2}"/>
              </a:ext>
            </a:extLst>
          </p:cNvPr>
          <p:cNvSpPr txBox="1"/>
          <p:nvPr/>
        </p:nvSpPr>
        <p:spPr>
          <a:xfrm>
            <a:off x="5573864" y="1166933"/>
            <a:ext cx="5716988" cy="427970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t>For our project we will be using E-commerce product sold historical data of 2020 and 2021. The uncleaned dataset is obtained from Kaggle. </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The purpose of our project is to determine top selling product category, size and color. </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Product attributes like price, discount, size , color and rating to be used for analysis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Niche and Mainstream files contains over 315 product category files. Furthermore, some files are related to product ratings and performances</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B5CEABB6-07DC-46E8-9B57-56EC44A396E5}" type="slidenum">
              <a:rPr lang="en-US" sz="1200">
                <a:solidFill>
                  <a:schemeClr val="bg1"/>
                </a:solidFill>
              </a:rPr>
              <a:pPr algn="ctr">
                <a:spcAft>
                  <a:spcPts val="600"/>
                </a:spcAft>
              </a:pPr>
              <a:t>4</a:t>
            </a:fld>
            <a:endParaRPr lang="en-US" sz="1200">
              <a:solidFill>
                <a:schemeClr val="bg1"/>
              </a:solidFill>
            </a:endParaRPr>
          </a:p>
        </p:txBody>
      </p:sp>
    </p:spTree>
    <p:extLst>
      <p:ext uri="{BB962C8B-B14F-4D97-AF65-F5344CB8AC3E}">
        <p14:creationId xmlns:p14="http://schemas.microsoft.com/office/powerpoint/2010/main" val="271417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38882" y="2772793"/>
            <a:ext cx="3571810" cy="1306566"/>
          </a:xfrm>
        </p:spPr>
        <p:txBody>
          <a:bodyPr vert="horz" lIns="91440" tIns="45720" rIns="91440" bIns="45720" rtlCol="0" anchor="b">
            <a:normAutofit/>
          </a:bodyPr>
          <a:lstStyle/>
          <a:p>
            <a:r>
              <a:rPr lang="en-US" sz="4000" kern="1200">
                <a:solidFill>
                  <a:schemeClr val="tx1"/>
                </a:solidFill>
                <a:latin typeface="+mj-lt"/>
                <a:ea typeface="+mj-ea"/>
                <a:cs typeface="+mj-cs"/>
              </a:rPr>
              <a:t>About the Dataset</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tint val="75000"/>
                  </a:schemeClr>
                </a:solidFill>
              </a:rPr>
              <a:pPr>
                <a:spcAft>
                  <a:spcPts val="600"/>
                </a:spcAft>
              </a:pPr>
              <a:t>5</a:t>
            </a:fld>
            <a:endParaRPr lang="en-US" sz="1200">
              <a:solidFill>
                <a:schemeClr val="tx1">
                  <a:tint val="75000"/>
                </a:schemeClr>
              </a:solidFill>
            </a:endParaRPr>
          </a:p>
        </p:txBody>
      </p:sp>
      <p:graphicFrame>
        <p:nvGraphicFramePr>
          <p:cNvPr id="4" name="Table 4">
            <a:extLst>
              <a:ext uri="{FF2B5EF4-FFF2-40B4-BE49-F238E27FC236}">
                <a16:creationId xmlns:a16="http://schemas.microsoft.com/office/drawing/2014/main" id="{CBC4107A-AE2A-4460-B7B2-845277D5A9C7}"/>
              </a:ext>
            </a:extLst>
          </p:cNvPr>
          <p:cNvGraphicFramePr>
            <a:graphicFrameLocks noGrp="1"/>
          </p:cNvGraphicFramePr>
          <p:nvPr>
            <p:extLst>
              <p:ext uri="{D42A27DB-BD31-4B8C-83A1-F6EECF244321}">
                <p14:modId xmlns:p14="http://schemas.microsoft.com/office/powerpoint/2010/main" val="2083963581"/>
              </p:ext>
            </p:extLst>
          </p:nvPr>
        </p:nvGraphicFramePr>
        <p:xfrm>
          <a:off x="4349496" y="645282"/>
          <a:ext cx="7214617" cy="5501911"/>
        </p:xfrm>
        <a:graphic>
          <a:graphicData uri="http://schemas.openxmlformats.org/drawingml/2006/table">
            <a:tbl>
              <a:tblPr firstRow="1" bandRow="1">
                <a:tableStyleId>{5C22544A-7EE6-4342-B048-85BDC9FD1C3A}</a:tableStyleId>
              </a:tblPr>
              <a:tblGrid>
                <a:gridCol w="2560957">
                  <a:extLst>
                    <a:ext uri="{9D8B030D-6E8A-4147-A177-3AD203B41FA5}">
                      <a16:colId xmlns:a16="http://schemas.microsoft.com/office/drawing/2014/main" val="747871465"/>
                    </a:ext>
                  </a:extLst>
                </a:gridCol>
                <a:gridCol w="4653660">
                  <a:extLst>
                    <a:ext uri="{9D8B030D-6E8A-4147-A177-3AD203B41FA5}">
                      <a16:colId xmlns:a16="http://schemas.microsoft.com/office/drawing/2014/main" val="1337713049"/>
                    </a:ext>
                  </a:extLst>
                </a:gridCol>
              </a:tblGrid>
              <a:tr h="365686">
                <a:tc>
                  <a:txBody>
                    <a:bodyPr/>
                    <a:lstStyle/>
                    <a:p>
                      <a:r>
                        <a:rPr lang="en-CA" sz="1600"/>
                        <a:t>Variables</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Description</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2031281750"/>
                  </a:ext>
                </a:extLst>
              </a:tr>
              <a:tr h="365686">
                <a:tc>
                  <a:txBody>
                    <a:bodyPr/>
                    <a:lstStyle/>
                    <a:p>
                      <a:r>
                        <a:rPr lang="en-CA" sz="1600"/>
                        <a:t>Title</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Product name of each product category</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660856407"/>
                  </a:ext>
                </a:extLst>
              </a:tr>
              <a:tr h="365686">
                <a:tc>
                  <a:txBody>
                    <a:bodyPr/>
                    <a:lstStyle/>
                    <a:p>
                      <a:r>
                        <a:rPr lang="en-CA" sz="1600"/>
                        <a:t>Discount Price</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It contains the discount price of each product</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2577216569"/>
                  </a:ext>
                </a:extLst>
              </a:tr>
              <a:tr h="365686">
                <a:tc>
                  <a:txBody>
                    <a:bodyPr/>
                    <a:lstStyle/>
                    <a:p>
                      <a:r>
                        <a:rPr lang="en-CA" sz="1600"/>
                        <a:t>Discount Price currency</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Currency of discount price</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985768681"/>
                  </a:ext>
                </a:extLst>
              </a:tr>
              <a:tr h="615017">
                <a:tc>
                  <a:txBody>
                    <a:bodyPr/>
                    <a:lstStyle/>
                    <a:p>
                      <a:r>
                        <a:rPr lang="en-CA" sz="1600"/>
                        <a:t>Rating counts</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lvl="0">
                        <a:buNone/>
                      </a:pPr>
                      <a:r>
                        <a:rPr lang="en-CA" sz="1600"/>
                        <a:t>How much rating the customer has given to product from 5</a:t>
                      </a:r>
                      <a:endParaRPr lang="en-US" sz="1600"/>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915891066"/>
                  </a:ext>
                </a:extLst>
              </a:tr>
              <a:tr h="365686">
                <a:tc>
                  <a:txBody>
                    <a:bodyPr/>
                    <a:lstStyle/>
                    <a:p>
                      <a:r>
                        <a:rPr lang="en-CA" sz="1600"/>
                        <a:t>Product color</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It contains color of the product</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3266265561"/>
                  </a:ext>
                </a:extLst>
              </a:tr>
              <a:tr h="365686">
                <a:tc>
                  <a:txBody>
                    <a:bodyPr/>
                    <a:lstStyle/>
                    <a:p>
                      <a:r>
                        <a:rPr lang="en-CA" sz="1600"/>
                        <a:t>Product size</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lvl="0">
                        <a:buNone/>
                      </a:pPr>
                      <a:r>
                        <a:rPr lang="en-CA" sz="1600"/>
                        <a:t>Size of the products like Small, Medium, large</a:t>
                      </a:r>
                      <a:endParaRPr lang="en-US" sz="1600"/>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3420439944"/>
                  </a:ext>
                </a:extLst>
              </a:tr>
              <a:tr h="365686">
                <a:tc>
                  <a:txBody>
                    <a:bodyPr/>
                    <a:lstStyle/>
                    <a:p>
                      <a:pPr lvl="0">
                        <a:buNone/>
                      </a:pPr>
                      <a:r>
                        <a:rPr lang="en-CA" sz="1600" b="0" i="0" u="none" strike="noStrike" noProof="0">
                          <a:latin typeface="Avenir Next LT Pro"/>
                        </a:rPr>
                        <a:t>Retail Price</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Price at which product is sold to customer</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1335738120"/>
                  </a:ext>
                </a:extLst>
              </a:tr>
              <a:tr h="365686">
                <a:tc>
                  <a:txBody>
                    <a:bodyPr/>
                    <a:lstStyle/>
                    <a:p>
                      <a:r>
                        <a:rPr lang="en-CA" sz="1600"/>
                        <a:t>Retail Currency</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Currency of retail price</a:t>
                      </a:r>
                      <a:endParaRPr lang="en-US" sz="1600"/>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1201358687"/>
                  </a:ext>
                </a:extLst>
              </a:tr>
              <a:tr h="615017">
                <a:tc>
                  <a:txBody>
                    <a:bodyPr/>
                    <a:lstStyle/>
                    <a:p>
                      <a:r>
                        <a:rPr lang="en-CA" sz="1600"/>
                        <a:t>Quantity</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How many quantity of product have been sold out</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2353114825"/>
                  </a:ext>
                </a:extLst>
              </a:tr>
              <a:tr h="365686">
                <a:tc>
                  <a:txBody>
                    <a:bodyPr/>
                    <a:lstStyle/>
                    <a:p>
                      <a:r>
                        <a:rPr lang="en-CA" sz="1600"/>
                        <a:t>Product Id</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a:t>Id of each product</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1747535172"/>
                  </a:ext>
                </a:extLst>
              </a:tr>
              <a:tr h="615017">
                <a:tc>
                  <a:txBody>
                    <a:bodyPr/>
                    <a:lstStyle/>
                    <a:p>
                      <a:r>
                        <a:rPr lang="en-CA" sz="1600"/>
                        <a:t>Product Category</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lvl="0">
                        <a:buNone/>
                      </a:pPr>
                      <a:r>
                        <a:rPr lang="en-CA" sz="1600" b="0" i="0" u="none" strike="noStrike" noProof="0">
                          <a:latin typeface="Avenir Next LT Pro"/>
                        </a:rPr>
                        <a:t>A product category is a group of similar products that share related characteristics.</a:t>
                      </a:r>
                      <a:endParaRPr lang="en-US" sz="1600" b="0"/>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4257060162"/>
                  </a:ext>
                </a:extLst>
              </a:tr>
              <a:tr h="365686">
                <a:tc>
                  <a:txBody>
                    <a:bodyPr/>
                    <a:lstStyle/>
                    <a:p>
                      <a:r>
                        <a:rPr lang="en-CA" sz="1600"/>
                        <a:t>Order Date</a:t>
                      </a:r>
                    </a:p>
                  </a:txBody>
                  <a:tcPr marL="83110" marR="83110" marT="41555" marB="41555"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r>
                        <a:rPr lang="en-CA" sz="1600" dirty="0"/>
                        <a:t>When the product was ordered</a:t>
                      </a:r>
                    </a:p>
                  </a:txBody>
                  <a:tcPr marL="83110" marR="83110" marT="41555" marB="41555" anchor="ctr">
                    <a:lnL w="3175">
                      <a:solidFill>
                        <a:schemeClr val="bg1">
                          <a:lumMod val="65000"/>
                        </a:schemeClr>
                      </a:solidFill>
                    </a:lnL>
                    <a:lnR w="3175" cap="flat" cmpd="sng" algn="ctr">
                      <a:solidFill>
                        <a:schemeClr val="bg1">
                          <a:lumMod val="65000"/>
                        </a:schemeClr>
                      </a:solidFill>
                      <a:prstDash val="solid"/>
                      <a:round/>
                      <a:headEnd type="none" w="med" len="med"/>
                      <a:tailEnd type="none" w="med" len="med"/>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1920812446"/>
                  </a:ext>
                </a:extLst>
              </a:tr>
            </a:tbl>
          </a:graphicData>
        </a:graphic>
      </p:graphicFrame>
    </p:spTree>
    <p:extLst>
      <p:ext uri="{BB962C8B-B14F-4D97-AF65-F5344CB8AC3E}">
        <p14:creationId xmlns:p14="http://schemas.microsoft.com/office/powerpoint/2010/main" val="19371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solidFill>
                  <a:schemeClr val="tx1"/>
                </a:solidFill>
              </a:rPr>
              <a:t>Objective</a:t>
            </a:r>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A649D8-5B26-4DBA-A458-D1EB1C706BF2}"/>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The goal of this project is to create a dashboard for Wish E-commerce executives so that they can have an overview/analyze/report on their business, with a focus on sales, inventory, and product features such as size, color, and rating for year 2020 and 2021.</a:t>
            </a:r>
          </a:p>
          <a:p>
            <a:pPr marL="285750" indent="-228600">
              <a:lnSpc>
                <a:spcPct val="90000"/>
              </a:lnSpc>
              <a:spcAft>
                <a:spcPts val="600"/>
              </a:spcAft>
              <a:buFont typeface="Arial" panose="020B0604020202020204" pitchFamily="34" charset="0"/>
              <a:buChar char="•"/>
            </a:pPr>
            <a:endParaRPr lang="en-US" sz="2200"/>
          </a:p>
        </p:txBody>
      </p:sp>
      <p:pic>
        <p:nvPicPr>
          <p:cNvPr id="12" name="Picture 11" descr="Magnifying glass showing decling performance">
            <a:extLst>
              <a:ext uri="{FF2B5EF4-FFF2-40B4-BE49-F238E27FC236}">
                <a16:creationId xmlns:a16="http://schemas.microsoft.com/office/drawing/2014/main" id="{C10A7ADE-B8A4-2598-2CB9-DE549A9AD88D}"/>
              </a:ext>
            </a:extLst>
          </p:cNvPr>
          <p:cNvPicPr>
            <a:picLocks noChangeAspect="1"/>
          </p:cNvPicPr>
          <p:nvPr/>
        </p:nvPicPr>
        <p:blipFill rotWithShape="1">
          <a:blip r:embed="rId2"/>
          <a:srcRect l="2697" r="30350" b="-1"/>
          <a:stretch/>
        </p:blipFill>
        <p:spPr>
          <a:xfrm>
            <a:off x="5311702" y="21325"/>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B5CEABB6-07DC-46E8-9B57-56EC44A396E5}" type="slidenum">
              <a:rPr lang="en-US" sz="1200">
                <a:solidFill>
                  <a:srgbClr val="FFFFFF"/>
                </a:solidFill>
                <a:latin typeface="Calibri" panose="020F0502020204030204"/>
              </a:rPr>
              <a:pPr>
                <a:spcAft>
                  <a:spcPts val="600"/>
                </a:spcAft>
                <a:defRPr/>
              </a:pPr>
              <a:t>6</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422946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BENEFITS of OUR Project</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graphicFrame>
        <p:nvGraphicFramePr>
          <p:cNvPr id="17" name="Content Placeholder 2">
            <a:extLst>
              <a:ext uri="{FF2B5EF4-FFF2-40B4-BE49-F238E27FC236}">
                <a16:creationId xmlns:a16="http://schemas.microsoft.com/office/drawing/2014/main" id="{A981D6F2-94C1-186F-071C-4E0D92B75081}"/>
              </a:ext>
            </a:extLst>
          </p:cNvPr>
          <p:cNvGraphicFramePr/>
          <p:nvPr>
            <p:extLst>
              <p:ext uri="{D42A27DB-BD31-4B8C-83A1-F6EECF244321}">
                <p14:modId xmlns:p14="http://schemas.microsoft.com/office/powerpoint/2010/main" val="337746070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08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Merging Dataset</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tint val="75000"/>
                  </a:schemeClr>
                </a:solidFill>
              </a:rPr>
              <a:pPr>
                <a:spcAft>
                  <a:spcPts val="600"/>
                </a:spcAft>
              </a:pPr>
              <a:t>8</a:t>
            </a:fld>
            <a:endParaRPr lang="en-US" sz="1200">
              <a:solidFill>
                <a:schemeClr val="tx1">
                  <a:tint val="75000"/>
                </a:schemeClr>
              </a:solidFill>
            </a:endParaRPr>
          </a:p>
        </p:txBody>
      </p:sp>
      <p:graphicFrame>
        <p:nvGraphicFramePr>
          <p:cNvPr id="3" name="Table 3">
            <a:extLst>
              <a:ext uri="{FF2B5EF4-FFF2-40B4-BE49-F238E27FC236}">
                <a16:creationId xmlns:a16="http://schemas.microsoft.com/office/drawing/2014/main" id="{2706292D-7404-4D6E-B841-686FF0B48296}"/>
              </a:ext>
            </a:extLst>
          </p:cNvPr>
          <p:cNvGraphicFramePr>
            <a:graphicFrameLocks noGrp="1"/>
          </p:cNvGraphicFramePr>
          <p:nvPr>
            <p:extLst>
              <p:ext uri="{D42A27DB-BD31-4B8C-83A1-F6EECF244321}">
                <p14:modId xmlns:p14="http://schemas.microsoft.com/office/powerpoint/2010/main" val="787411906"/>
              </p:ext>
            </p:extLst>
          </p:nvPr>
        </p:nvGraphicFramePr>
        <p:xfrm>
          <a:off x="5838825" y="1933575"/>
          <a:ext cx="6115492" cy="3087639"/>
        </p:xfrm>
        <a:graphic>
          <a:graphicData uri="http://schemas.openxmlformats.org/drawingml/2006/table">
            <a:tbl>
              <a:tblPr firstRow="1" bandRow="1">
                <a:tableStyleId>{793D81CF-94F2-401A-BA57-92F5A7B2D0C5}</a:tableStyleId>
              </a:tblPr>
              <a:tblGrid>
                <a:gridCol w="2819399">
                  <a:extLst>
                    <a:ext uri="{9D8B030D-6E8A-4147-A177-3AD203B41FA5}">
                      <a16:colId xmlns:a16="http://schemas.microsoft.com/office/drawing/2014/main" val="600130827"/>
                    </a:ext>
                  </a:extLst>
                </a:gridCol>
                <a:gridCol w="3296093">
                  <a:extLst>
                    <a:ext uri="{9D8B030D-6E8A-4147-A177-3AD203B41FA5}">
                      <a16:colId xmlns:a16="http://schemas.microsoft.com/office/drawing/2014/main" val="3616420745"/>
                    </a:ext>
                  </a:extLst>
                </a:gridCol>
              </a:tblGrid>
              <a:tr h="476615">
                <a:tc>
                  <a:txBody>
                    <a:bodyPr/>
                    <a:lstStyle/>
                    <a:p>
                      <a:pPr algn="l"/>
                      <a:r>
                        <a:rPr lang="en-CA" sz="1600" cap="none" spc="0"/>
                        <a:t>No of Files</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algn="ctr"/>
                      <a:r>
                        <a:rPr lang="en-CA" sz="1600" cap="none" spc="0" dirty="0"/>
                        <a:t>315</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563788618"/>
                  </a:ext>
                </a:extLst>
              </a:tr>
              <a:tr h="725284">
                <a:tc>
                  <a:txBody>
                    <a:bodyPr/>
                    <a:lstStyle/>
                    <a:p>
                      <a:pPr algn="l"/>
                      <a:r>
                        <a:rPr lang="en-CA" sz="1600" cap="none" spc="0"/>
                        <a:t>No of records in each file</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algn="ctr"/>
                      <a:r>
                        <a:rPr lang="en-CA" sz="1600" cap="none" spc="0" dirty="0"/>
                        <a:t>700-1500</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4158316826"/>
                  </a:ext>
                </a:extLst>
              </a:tr>
              <a:tr h="663117">
                <a:tc>
                  <a:txBody>
                    <a:bodyPr/>
                    <a:lstStyle/>
                    <a:p>
                      <a:pPr algn="l"/>
                      <a:r>
                        <a:rPr lang="en-CA" sz="1600" cap="none" spc="0"/>
                        <a:t>Type of files</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algn="l"/>
                      <a:r>
                        <a:rPr lang="en-CA" sz="1600" cap="none" spc="0" dirty="0"/>
                        <a:t>Niche and Mainstream types</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876459033"/>
                  </a:ext>
                </a:extLst>
              </a:tr>
              <a:tr h="1222623">
                <a:tc>
                  <a:txBody>
                    <a:bodyPr/>
                    <a:lstStyle/>
                    <a:p>
                      <a:pPr algn="l"/>
                      <a:r>
                        <a:rPr lang="en-CA" sz="1600" cap="none" spc="0"/>
                        <a:t>How are we merging</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tc>
                  <a:txBody>
                    <a:bodyPr/>
                    <a:lstStyle/>
                    <a:p>
                      <a:pPr algn="l"/>
                      <a:r>
                        <a:rPr lang="en-CA" sz="1600" cap="none" spc="0" dirty="0"/>
                        <a:t>Using for loop and creating new Product Name variable to uniquely identify the records.</a:t>
                      </a:r>
                    </a:p>
                  </a:txBody>
                  <a:tcPr marL="0" marR="97584" marT="29275" marB="97584" anchor="ctr">
                    <a:lnL w="3175">
                      <a:solidFill>
                        <a:schemeClr val="bg1">
                          <a:lumMod val="65000"/>
                        </a:schemeClr>
                      </a:solidFill>
                    </a:lnL>
                    <a:lnR w="3175">
                      <a:solidFill>
                        <a:schemeClr val="bg1">
                          <a:lumMod val="65000"/>
                        </a:schemeClr>
                      </a:solidFill>
                    </a:lnR>
                    <a:lnT w="3175">
                      <a:solidFill>
                        <a:schemeClr val="bg1">
                          <a:lumMod val="65000"/>
                        </a:schemeClr>
                      </a:solidFill>
                    </a:lnT>
                    <a:lnB w="3175">
                      <a:solidFill>
                        <a:schemeClr val="bg1">
                          <a:lumMod val="65000"/>
                        </a:schemeClr>
                      </a:solidFill>
                    </a:lnB>
                  </a:tcPr>
                </a:tc>
                <a:extLst>
                  <a:ext uri="{0D108BD9-81ED-4DB2-BD59-A6C34878D82A}">
                    <a16:rowId xmlns:a16="http://schemas.microsoft.com/office/drawing/2014/main" val="3068224327"/>
                  </a:ext>
                </a:extLst>
              </a:tr>
            </a:tbl>
          </a:graphicData>
        </a:graphic>
      </p:graphicFrame>
    </p:spTree>
    <p:extLst>
      <p:ext uri="{BB962C8B-B14F-4D97-AF65-F5344CB8AC3E}">
        <p14:creationId xmlns:p14="http://schemas.microsoft.com/office/powerpoint/2010/main" val="396269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800" kern="1200">
                <a:solidFill>
                  <a:schemeClr val="tx1"/>
                </a:solidFill>
                <a:latin typeface="+mj-lt"/>
                <a:ea typeface="+mj-ea"/>
                <a:cs typeface="+mj-cs"/>
              </a:rPr>
              <a:t>Getting to know the Merged data</a:t>
            </a:r>
          </a:p>
        </p:txBody>
      </p:sp>
      <p:grpSp>
        <p:nvGrpSpPr>
          <p:cNvPr id="61" name="Group 5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6" name="Rectangle 5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8610600" y="6492240"/>
            <a:ext cx="1871749" cy="365125"/>
          </a:xfrm>
          <a:prstGeom prst="ellipse">
            <a:avLst/>
          </a:prstGeom>
        </p:spPr>
        <p:txBody>
          <a:bodyPr vert="horz" lIns="91440" tIns="45720" rIns="91440" bIns="45720" rtlCol="0" anchor="ctr">
            <a:normAutofit/>
          </a:bodyPr>
          <a:lstStyle/>
          <a:p>
            <a:pPr>
              <a:lnSpc>
                <a:spcPct val="90000"/>
              </a:lnSpc>
              <a:spcAft>
                <a:spcPts val="600"/>
              </a:spcAft>
            </a:pPr>
            <a:fld id="{B5CEABB6-07DC-46E8-9B57-56EC44A396E5}" type="slidenum">
              <a:rPr lang="en-US" sz="1200">
                <a:solidFill>
                  <a:schemeClr val="tx1">
                    <a:tint val="75000"/>
                  </a:schemeClr>
                </a:solidFill>
              </a:rPr>
              <a:pPr>
                <a:lnSpc>
                  <a:spcPct val="90000"/>
                </a:lnSpc>
                <a:spcAft>
                  <a:spcPts val="600"/>
                </a:spcAft>
              </a:pPr>
              <a:t>9</a:t>
            </a:fld>
            <a:endParaRPr lang="en-US" sz="1200">
              <a:solidFill>
                <a:schemeClr val="tx1">
                  <a:tint val="75000"/>
                </a:schemeClr>
              </a:solidFill>
            </a:endParaRPr>
          </a:p>
        </p:txBody>
      </p:sp>
      <p:graphicFrame>
        <p:nvGraphicFramePr>
          <p:cNvPr id="3" name="Table 3">
            <a:extLst>
              <a:ext uri="{FF2B5EF4-FFF2-40B4-BE49-F238E27FC236}">
                <a16:creationId xmlns:a16="http://schemas.microsoft.com/office/drawing/2014/main" id="{E78D8C5D-98C5-474A-BDF7-23EC0F4E89D8}"/>
              </a:ext>
            </a:extLst>
          </p:cNvPr>
          <p:cNvGraphicFramePr>
            <a:graphicFrameLocks noGrp="1"/>
          </p:cNvGraphicFramePr>
          <p:nvPr>
            <p:extLst>
              <p:ext uri="{D42A27DB-BD31-4B8C-83A1-F6EECF244321}">
                <p14:modId xmlns:p14="http://schemas.microsoft.com/office/powerpoint/2010/main" val="3069228821"/>
              </p:ext>
            </p:extLst>
          </p:nvPr>
        </p:nvGraphicFramePr>
        <p:xfrm>
          <a:off x="5922492" y="1760724"/>
          <a:ext cx="5536000" cy="3277801"/>
        </p:xfrm>
        <a:graphic>
          <a:graphicData uri="http://schemas.openxmlformats.org/drawingml/2006/table">
            <a:tbl>
              <a:tblPr firstRow="1" bandRow="1">
                <a:noFill/>
                <a:tableStyleId>{8799B23B-EC83-4686-B30A-512413B5E67A}</a:tableStyleId>
              </a:tblPr>
              <a:tblGrid>
                <a:gridCol w="4152899">
                  <a:extLst>
                    <a:ext uri="{9D8B030D-6E8A-4147-A177-3AD203B41FA5}">
                      <a16:colId xmlns:a16="http://schemas.microsoft.com/office/drawing/2014/main" val="3128809191"/>
                    </a:ext>
                  </a:extLst>
                </a:gridCol>
                <a:gridCol w="1383101">
                  <a:extLst>
                    <a:ext uri="{9D8B030D-6E8A-4147-A177-3AD203B41FA5}">
                      <a16:colId xmlns:a16="http://schemas.microsoft.com/office/drawing/2014/main" val="1582014182"/>
                    </a:ext>
                  </a:extLst>
                </a:gridCol>
              </a:tblGrid>
              <a:tr h="737221">
                <a:tc gridSpan="2">
                  <a:txBody>
                    <a:bodyPr/>
                    <a:lstStyle/>
                    <a:p>
                      <a:pPr marL="0" marR="0" lvl="0" indent="0" algn="ctr" rtl="0" eaLnBrk="1" fontAlgn="auto" latinLnBrk="0" hangingPunct="1">
                        <a:lnSpc>
                          <a:spcPct val="100000"/>
                        </a:lnSpc>
                        <a:spcBef>
                          <a:spcPts val="0"/>
                        </a:spcBef>
                        <a:spcAft>
                          <a:spcPts val="0"/>
                        </a:spcAft>
                        <a:buClrTx/>
                        <a:buSzTx/>
                        <a:buFontTx/>
                        <a:buNone/>
                      </a:pPr>
                      <a:r>
                        <a:rPr lang="en-US" sz="2700" b="1" kern="1200" cap="none" spc="30">
                          <a:solidFill>
                            <a:schemeClr val="tx1"/>
                          </a:solidFill>
                          <a:latin typeface="+mn-lt"/>
                          <a:ea typeface="+mn-ea"/>
                          <a:cs typeface="+mn-cs"/>
                        </a:rPr>
                        <a:t>For merged dataset</a:t>
                      </a:r>
                    </a:p>
                  </a:txBody>
                  <a:tcPr marL="0" marR="15311" marT="133836" marB="133836" anchor="ctr">
                    <a:lnL w="12700" cmpd="sng">
                      <a:noFill/>
                    </a:lnL>
                    <a:lnR w="12700" cmpd="sng">
                      <a:noFill/>
                    </a:lnR>
                    <a:lnT w="19050" cap="flat" cmpd="sng" algn="ctr">
                      <a:solidFill>
                        <a:schemeClr val="accent1"/>
                      </a:solidFill>
                      <a:prstDash val="solid"/>
                    </a:lnT>
                    <a:lnB w="38100" cmpd="sng">
                      <a:noFill/>
                    </a:lnB>
                    <a:noFill/>
                  </a:tcPr>
                </a:tc>
                <a:tc hMerge="1">
                  <a:txBody>
                    <a:bodyPr/>
                    <a:lstStyle/>
                    <a:p>
                      <a:endParaRPr lang="en-CA"/>
                    </a:p>
                  </a:txBody>
                  <a:tcPr marL="0" marR="0" marT="0" marB="0" anchor="ctr" horzOverflow="overflow"/>
                </a:tc>
                <a:extLst>
                  <a:ext uri="{0D108BD9-81ED-4DB2-BD59-A6C34878D82A}">
                    <a16:rowId xmlns:a16="http://schemas.microsoft.com/office/drawing/2014/main" val="2923589012"/>
                  </a:ext>
                </a:extLst>
              </a:tr>
              <a:tr h="635145">
                <a:tc>
                  <a:txBody>
                    <a:bodyPr/>
                    <a:lstStyle/>
                    <a:p>
                      <a:pPr algn="ctr"/>
                      <a:r>
                        <a:rPr lang="en-CA" sz="2000" cap="none" spc="0" dirty="0">
                          <a:solidFill>
                            <a:schemeClr val="tx1"/>
                          </a:solidFill>
                        </a:rPr>
                        <a:t>Number of rows</a:t>
                      </a:r>
                    </a:p>
                  </a:txBody>
                  <a:tcPr marL="0" marR="267673" marT="133836" marB="133836"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ctr"/>
                      <a:r>
                        <a:rPr lang="en-CA" sz="2000" cap="none" spc="0">
                          <a:solidFill>
                            <a:schemeClr val="tx1"/>
                          </a:solidFill>
                        </a:rPr>
                        <a:t>2,80,011</a:t>
                      </a:r>
                    </a:p>
                  </a:txBody>
                  <a:tcPr marL="0" marR="267673" marT="133836" marB="133836" anchor="ctr">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725741393"/>
                  </a:ext>
                </a:extLst>
              </a:tr>
              <a:tr h="635145">
                <a:tc>
                  <a:txBody>
                    <a:bodyPr/>
                    <a:lstStyle/>
                    <a:p>
                      <a:pPr algn="ctr"/>
                      <a:r>
                        <a:rPr lang="en-CA" sz="2000" cap="none" spc="0">
                          <a:solidFill>
                            <a:schemeClr val="tx1"/>
                          </a:solidFill>
                        </a:rPr>
                        <a:t>Number of columns</a:t>
                      </a:r>
                    </a:p>
                  </a:txBody>
                  <a:tcPr marL="76557" marR="267673" marT="133836" marB="13383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en-CA" sz="2000" cap="none" spc="0">
                          <a:solidFill>
                            <a:schemeClr val="tx1"/>
                          </a:solidFill>
                        </a:rPr>
                        <a:t>45</a:t>
                      </a:r>
                    </a:p>
                  </a:txBody>
                  <a:tcPr marL="76557" marR="267673" marT="133836" marB="13383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996656110"/>
                  </a:ext>
                </a:extLst>
              </a:tr>
              <a:tr h="635145">
                <a:tc>
                  <a:txBody>
                    <a:bodyPr/>
                    <a:lstStyle/>
                    <a:p>
                      <a:pPr algn="ctr"/>
                      <a:r>
                        <a:rPr lang="en-CA" sz="2000" cap="none" spc="0">
                          <a:solidFill>
                            <a:schemeClr val="tx1"/>
                          </a:solidFill>
                        </a:rPr>
                        <a:t>Number of Numerical columns</a:t>
                      </a:r>
                    </a:p>
                  </a:txBody>
                  <a:tcPr marL="0" marR="267673" marT="133836" marB="133836"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ctr"/>
                      <a:r>
                        <a:rPr lang="en-CA" sz="2000" cap="none" spc="0">
                          <a:solidFill>
                            <a:schemeClr val="tx1"/>
                          </a:solidFill>
                        </a:rPr>
                        <a:t>28</a:t>
                      </a:r>
                    </a:p>
                  </a:txBody>
                  <a:tcPr marL="0" marR="267673" marT="133836" marB="133836"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581590247"/>
                  </a:ext>
                </a:extLst>
              </a:tr>
              <a:tr h="635145">
                <a:tc>
                  <a:txBody>
                    <a:bodyPr/>
                    <a:lstStyle/>
                    <a:p>
                      <a:pPr algn="ctr"/>
                      <a:r>
                        <a:rPr lang="en-CA" sz="2000" cap="none" spc="0">
                          <a:solidFill>
                            <a:schemeClr val="tx1"/>
                          </a:solidFill>
                        </a:rPr>
                        <a:t>Number of Categorical columns</a:t>
                      </a:r>
                    </a:p>
                  </a:txBody>
                  <a:tcPr marL="76557" marR="267673" marT="133836" marB="13383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en-CA" sz="2000" cap="none" spc="0" dirty="0">
                          <a:solidFill>
                            <a:schemeClr val="tx1"/>
                          </a:solidFill>
                        </a:rPr>
                        <a:t>17</a:t>
                      </a:r>
                    </a:p>
                  </a:txBody>
                  <a:tcPr marL="76557" marR="267673" marT="133836" marB="13383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313134835"/>
                  </a:ext>
                </a:extLst>
              </a:tr>
            </a:tbl>
          </a:graphicData>
        </a:graphic>
      </p:graphicFrame>
    </p:spTree>
    <p:extLst>
      <p:ext uri="{BB962C8B-B14F-4D97-AF65-F5344CB8AC3E}">
        <p14:creationId xmlns:p14="http://schemas.microsoft.com/office/powerpoint/2010/main" val="928643481"/>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919</TotalTime>
  <Words>733</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Wingdings</vt:lpstr>
      <vt:lpstr>Office Theme</vt:lpstr>
      <vt:lpstr>Analysis ON Wish  E-commerce data (2020 and 2021)</vt:lpstr>
      <vt:lpstr>Index</vt:lpstr>
      <vt:lpstr>About Wish PLATFORM</vt:lpstr>
      <vt:lpstr>About the Dataset</vt:lpstr>
      <vt:lpstr>About the Dataset</vt:lpstr>
      <vt:lpstr>Objective</vt:lpstr>
      <vt:lpstr>BENEFITS of OUR Project</vt:lpstr>
      <vt:lpstr>Merging Dataset</vt:lpstr>
      <vt:lpstr>Getting to know the Merged data</vt:lpstr>
      <vt:lpstr>Data Formatting</vt:lpstr>
      <vt:lpstr>HANDLING MISSING VALUES</vt:lpstr>
      <vt:lpstr>HANDLING MISSING VALUES</vt:lpstr>
      <vt:lpstr>Accuracy Check</vt:lpstr>
      <vt:lpstr>HISTOGRAM FOR NUMERICAL VARIABLES</vt:lpstr>
      <vt:lpstr>BAR CHART FOR CATEGORICAL VARIABLES &amp; CHECK FOR DUPLICATE</vt:lpstr>
      <vt:lpstr>GETTING DATA READY FOR VISUALIZATION</vt:lpstr>
      <vt:lpstr>Data Visualization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Wish E-commerce data</dc:title>
  <dc:creator>krishna patel</dc:creator>
  <cp:lastModifiedBy>krishna patel</cp:lastModifiedBy>
  <cp:revision>5</cp:revision>
  <dcterms:created xsi:type="dcterms:W3CDTF">2022-04-07T07:30:21Z</dcterms:created>
  <dcterms:modified xsi:type="dcterms:W3CDTF">2022-04-07T23:19:07Z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