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E573-8CAA-4A0C-91CA-1151C6536F9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5008-37E2-48EF-9876-360D4209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Denial of Service (DOS)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Denial of Service (</a:t>
            </a:r>
            <a:r>
              <a:rPr lang="en-US" b="1" dirty="0" smtClean="0"/>
              <a:t>DOS</a:t>
            </a:r>
            <a:r>
              <a:rPr lang="en-US" b="1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6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Attack on Availability -</a:t>
            </a:r>
            <a:r>
              <a:rPr lang="en-US" dirty="0" err="1"/>
              <a:t>DoS</a:t>
            </a:r>
            <a:endParaRPr lang="en-US" dirty="0"/>
          </a:p>
          <a:p>
            <a:r>
              <a:rPr lang="en-US" dirty="0" err="1"/>
              <a:t>DoS</a:t>
            </a:r>
            <a:r>
              <a:rPr lang="en-US" dirty="0"/>
              <a:t> attack attempts to make a computer resource unavailable to its intended users</a:t>
            </a:r>
          </a:p>
          <a:p>
            <a:r>
              <a:rPr lang="en-US" dirty="0"/>
              <a:t>An attacker can send arbitrary input </a:t>
            </a:r>
            <a:r>
              <a:rPr lang="en-US" dirty="0" smtClean="0"/>
              <a:t>data to </a:t>
            </a:r>
            <a:r>
              <a:rPr lang="en-US" dirty="0"/>
              <a:t>a program and make it hang and </a:t>
            </a:r>
            <a:r>
              <a:rPr lang="en-US" dirty="0" smtClean="0"/>
              <a:t>crash</a:t>
            </a:r>
          </a:p>
          <a:p>
            <a:r>
              <a:rPr lang="en-US" dirty="0"/>
              <a:t>It is believed that Regex performance is fast, but the truth is that the Regex worst case is exponential</a:t>
            </a:r>
          </a:p>
          <a:p>
            <a:r>
              <a:rPr lang="en-US" dirty="0"/>
              <a:t>If unsafe Regexes run on inputs which cannot be matched, then the Regex engine is </a:t>
            </a:r>
            <a:r>
              <a:rPr lang="en-US" dirty="0" smtClean="0"/>
              <a:t>stuck</a:t>
            </a:r>
          </a:p>
          <a:p>
            <a:r>
              <a:rPr lang="en-US" dirty="0" smtClean="0"/>
              <a:t>Evaluating user-provided strings as regular expressions opens the door for Denial Of Service attacks. In the context of a web application, attackers can force the web server to spend all of its resources evaluating regular expressions thereby making the service inaccessible to genuine users.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6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sz="5400" b="1" dirty="0" smtClean="0">
                <a:solidFill>
                  <a:srgbClr val="002060"/>
                </a:solidFill>
              </a:rPr>
              <a:t>All Input is Evil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049" y="1876922"/>
            <a:ext cx="539190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Denial of Service (DOS)</vt:lpstr>
      <vt:lpstr>What is Denial of Service (DOS)?</vt:lpstr>
      <vt:lpstr>                        All Input is Evil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Denial of Service (DOS)</dc:title>
  <dc:creator>Beast</dc:creator>
  <cp:lastModifiedBy>Beast</cp:lastModifiedBy>
  <cp:revision>3</cp:revision>
  <dcterms:created xsi:type="dcterms:W3CDTF">2021-02-12T05:33:19Z</dcterms:created>
  <dcterms:modified xsi:type="dcterms:W3CDTF">2021-02-12T06:13:06Z</dcterms:modified>
</cp:coreProperties>
</file>