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aarthiV13/VOIS_AICTE_Oct2025_NetflixDatasetAnalysis_VallabhaneniHaarthi"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85000" lnSpcReduction="10000"/>
          </a:bodyPr>
          <a:lstStyle/>
          <a:p>
            <a:pPr algn="r"/>
            <a:r>
              <a:rPr lang="en-US" b="0" dirty="0">
                <a:solidFill>
                  <a:schemeClr val="tx1"/>
                </a:solidFill>
              </a:rPr>
              <a:t>[Haarthi Vallabhaneni ]</a:t>
            </a:r>
          </a:p>
          <a:p>
            <a:pPr algn="r"/>
            <a:r>
              <a:rPr lang="en-US" b="0" dirty="0">
                <a:solidFill>
                  <a:schemeClr val="tx1"/>
                </a:solidFill>
              </a:rPr>
              <a:t>[</a:t>
            </a:r>
            <a:r>
              <a:rPr lang="en-IN" b="0" dirty="0"/>
              <a:t>STU657da33295f551702732594</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Project Title –</a:t>
            </a:r>
            <a:br>
              <a:rPr lang="en-GB" sz="3200" dirty="0"/>
            </a:br>
            <a:r>
              <a:rPr lang="en-GB" sz="3200" b="1" dirty="0"/>
              <a:t>Netflix Dataset Analysis</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DCADCD39-9834-FA85-8BE6-F251C13230B4}"/>
              </a:ext>
            </a:extLst>
          </p:cNvPr>
          <p:cNvPicPr>
            <a:picLocks noChangeAspect="1"/>
          </p:cNvPicPr>
          <p:nvPr/>
        </p:nvPicPr>
        <p:blipFill>
          <a:blip r:embed="rId3"/>
          <a:stretch>
            <a:fillRect/>
          </a:stretch>
        </p:blipFill>
        <p:spPr>
          <a:xfrm>
            <a:off x="1138716" y="1275370"/>
            <a:ext cx="7632728" cy="499221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3D20F6EE-C66A-7F90-4D8E-C5C48EC2FDB5}"/>
              </a:ext>
            </a:extLst>
          </p:cNvPr>
          <p:cNvPicPr>
            <a:picLocks noChangeAspect="1"/>
          </p:cNvPicPr>
          <p:nvPr/>
        </p:nvPicPr>
        <p:blipFill>
          <a:blip r:embed="rId3"/>
          <a:stretch>
            <a:fillRect/>
          </a:stretch>
        </p:blipFill>
        <p:spPr>
          <a:xfrm>
            <a:off x="1156995" y="1183154"/>
            <a:ext cx="7444193" cy="511500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927418"/>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523965" y="1340528"/>
            <a:ext cx="6431280" cy="3607987"/>
          </a:xfrm>
        </p:spPr>
        <p:txBody>
          <a:bodyPr>
            <a:normAutofit fontScale="85000" lnSpcReduction="1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a:t>
            </a:r>
          </a:p>
          <a:p>
            <a:r>
              <a:rPr lang="en-US" dirty="0"/>
              <a:t>The specific problem to be addressed in this project is 'Content Trends Analysis for Strategic Recommendations'. The aim is to uncover how Netflix’s content distribution (Movies vs. TV Shows, genres, and country contributions) has evolved over the years. This will enable the identification of key genres, audience preferences, and strategic insights into global content expansion.</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BD8D21F9-15B9-1E29-59C4-935F57A758A1}"/>
              </a:ext>
            </a:extLst>
          </p:cNvPr>
          <p:cNvSpPr txBox="1"/>
          <p:nvPr/>
        </p:nvSpPr>
        <p:spPr>
          <a:xfrm>
            <a:off x="710915" y="-736574"/>
            <a:ext cx="9293289" cy="7017306"/>
          </a:xfrm>
          <a:prstGeom prst="rect">
            <a:avLst/>
          </a:prstGeom>
          <a:noFill/>
        </p:spPr>
        <p:txBody>
          <a:bodyPr wrap="square">
            <a:spAutoFit/>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The </a:t>
            </a:r>
            <a:r>
              <a:rPr lang="en-US" b="1" dirty="0"/>
              <a:t>Netflix Dataset Analysis – Content Trends and Strategic Recommendations</a:t>
            </a:r>
            <a:r>
              <a:rPr lang="en-US" dirty="0"/>
              <a:t> project focuses on understanding how Netflix’s content has evolved over time in terms of </a:t>
            </a:r>
            <a:r>
              <a:rPr lang="en-US" b="1" dirty="0"/>
              <a:t>Movies vs. TV Shows, genres, and country contributions</a:t>
            </a:r>
            <a:r>
              <a:rPr lang="en-US" dirty="0"/>
              <a:t>.</a:t>
            </a:r>
            <a:br>
              <a:rPr lang="en-US" dirty="0"/>
            </a:br>
            <a:r>
              <a:rPr lang="en-US" dirty="0"/>
              <a:t>The dataset contains </a:t>
            </a:r>
            <a:r>
              <a:rPr lang="en-US" b="1" dirty="0"/>
              <a:t>7,789 records and 11 columns</a:t>
            </a:r>
            <a:r>
              <a:rPr lang="en-US" dirty="0"/>
              <a:t>, with key details such as title, director, cast, country, release date, rating, duration, and type (movie or TV show). The data spans from </a:t>
            </a:r>
            <a:r>
              <a:rPr lang="en-US" b="1" dirty="0"/>
              <a:t>2008 to 2021</a:t>
            </a:r>
            <a:r>
              <a:rPr lang="en-US" dirty="0"/>
              <a:t>, covering a wide range of genres and countries.</a:t>
            </a:r>
          </a:p>
          <a:p>
            <a:pPr>
              <a:buNone/>
            </a:pPr>
            <a:r>
              <a:rPr lang="en-US" dirty="0"/>
              <a:t>This project aims to explore Netflix’s content distribution patterns, uncover trends over time, and highlight areas that can inform </a:t>
            </a:r>
            <a:r>
              <a:rPr lang="en-US" b="1" dirty="0"/>
              <a:t>strategic business decisions</a:t>
            </a:r>
            <a:r>
              <a:rPr lang="en-US" dirty="0"/>
              <a:t>. The analysis helps answer questions such as:</a:t>
            </a:r>
          </a:p>
          <a:p>
            <a:pPr>
              <a:buFont typeface="Arial" panose="020B0604020202020204" pitchFamily="34" charset="0"/>
              <a:buChar char="•"/>
            </a:pPr>
            <a:r>
              <a:rPr lang="en-US" dirty="0"/>
              <a:t> How has the proportion of Movies and TV Shows changed over the years?</a:t>
            </a:r>
          </a:p>
          <a:p>
            <a:pPr>
              <a:buFont typeface="Arial" panose="020B0604020202020204" pitchFamily="34" charset="0"/>
              <a:buChar char="•"/>
            </a:pPr>
            <a:r>
              <a:rPr lang="en-US" dirty="0"/>
              <a:t> Which genres and countries contribute the most content?</a:t>
            </a:r>
          </a:p>
          <a:p>
            <a:pPr>
              <a:buFont typeface="Arial" panose="020B0604020202020204" pitchFamily="34" charset="0"/>
              <a:buChar char="•"/>
            </a:pPr>
            <a:r>
              <a:rPr lang="en-US" dirty="0"/>
              <a:t> What are the dominant audience preferences globally?</a:t>
            </a:r>
          </a:p>
          <a:p>
            <a:pPr>
              <a:buNone/>
            </a:pPr>
            <a:r>
              <a:rPr lang="en-US" dirty="0"/>
              <a:t>By studying these content trends, the project provides </a:t>
            </a:r>
            <a:r>
              <a:rPr lang="en-US" b="1" dirty="0"/>
              <a:t>data-driven insights</a:t>
            </a:r>
            <a:r>
              <a:rPr lang="en-US" dirty="0"/>
              <a:t> that can guide Netflix in content acquisition, production, and global expansion strategies. Understanding these trends is essential for ensuring that Netflix continues to cater to diverse international audiences and maintains its leadership in the OTT industry.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99C73575-99E6-E786-0CCC-48487D8CFBEF}"/>
              </a:ext>
            </a:extLst>
          </p:cNvPr>
          <p:cNvSpPr>
            <a:spLocks noGrp="1" noChangeArrowheads="1"/>
          </p:cNvSpPr>
          <p:nvPr>
            <p:ph type="body" sz="quarter" idx="12"/>
          </p:nvPr>
        </p:nvSpPr>
        <p:spPr bwMode="auto">
          <a:xfrm>
            <a:off x="620008" y="1679258"/>
            <a:ext cx="86647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Netflix Content Strategists</a:t>
            </a:r>
            <a:r>
              <a:rPr kumimoji="0" lang="en-US" altLang="en-US" sz="1800" b="0" i="0" u="none" strike="noStrike" cap="none" normalizeH="0" baseline="0" dirty="0">
                <a:ln>
                  <a:noFill/>
                </a:ln>
                <a:solidFill>
                  <a:schemeClr val="tx1"/>
                </a:solidFill>
                <a:effectLst/>
                <a:latin typeface="Arial" panose="020B0604020202020204" pitchFamily="34" charset="0"/>
              </a:rPr>
              <a:t> – To identify popular genres and plan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future content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 &amp; Marketing Teams</a:t>
            </a:r>
            <a:r>
              <a:rPr kumimoji="0" lang="en-US" altLang="en-US" sz="1800" b="0" i="0" u="none" strike="noStrike" cap="none" normalizeH="0" baseline="0" dirty="0">
                <a:ln>
                  <a:noFill/>
                </a:ln>
                <a:solidFill>
                  <a:schemeClr val="tx1"/>
                </a:solidFill>
                <a:effectLst/>
                <a:latin typeface="Arial" panose="020B0604020202020204" pitchFamily="34" charset="0"/>
              </a:rPr>
              <a:t> – To understand audience preferences across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regions and create targeted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Analysts and Researchers</a:t>
            </a:r>
            <a:r>
              <a:rPr kumimoji="0" lang="en-US" altLang="en-US" sz="1800" b="0" i="0" u="none" strike="noStrike" cap="none" normalizeH="0" baseline="0" dirty="0">
                <a:ln>
                  <a:noFill/>
                </a:ln>
                <a:solidFill>
                  <a:schemeClr val="tx1"/>
                </a:solidFill>
                <a:effectLst/>
                <a:latin typeface="Arial" panose="020B0604020202020204" pitchFamily="34" charset="0"/>
              </a:rPr>
              <a:t> – To study streaming trends, audience behavior,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and global content evolution.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Students and Academics</a:t>
            </a:r>
            <a:r>
              <a:rPr kumimoji="0" lang="en-US" altLang="en-US" sz="1800" b="0" i="0" u="none" strike="noStrike" cap="none" normalizeH="0" baseline="0" dirty="0">
                <a:ln>
                  <a:noFill/>
                </a:ln>
                <a:solidFill>
                  <a:schemeClr val="tx1"/>
                </a:solidFill>
                <a:effectLst/>
                <a:latin typeface="Arial" panose="020B0604020202020204" pitchFamily="34" charset="0"/>
              </a:rPr>
              <a:t> – To learn data analysis, visualization, and real-world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application in the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Media and Entertainment Companies</a:t>
            </a:r>
            <a:r>
              <a:rPr kumimoji="0" lang="en-US" altLang="en-US" sz="1800" b="0" i="0" u="none" strike="noStrike" cap="none" normalizeH="0" baseline="0" dirty="0">
                <a:ln>
                  <a:noFill/>
                </a:ln>
                <a:solidFill>
                  <a:schemeClr val="tx1"/>
                </a:solidFill>
                <a:effectLst/>
                <a:latin typeface="Arial" panose="020B0604020202020204" pitchFamily="34" charset="0"/>
              </a:rPr>
              <a:t> – To analyze Netflix’s strategy and gain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insights for their own content planning.</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Python - Core programming language </a:t>
            </a:r>
          </a:p>
          <a:p>
            <a:pPr lvl="1">
              <a:lnSpc>
                <a:spcPct val="150000"/>
              </a:lnSpc>
            </a:pPr>
            <a:r>
              <a:rPr lang="en-IN" dirty="0"/>
              <a:t>Pandas &amp; NumPy - Data cleaning and preprocessing </a:t>
            </a:r>
          </a:p>
          <a:p>
            <a:pPr lvl="1">
              <a:lnSpc>
                <a:spcPct val="150000"/>
              </a:lnSpc>
            </a:pPr>
            <a:r>
              <a:rPr lang="en-IN" dirty="0"/>
              <a:t>Matplotlib/Seaborn- Data visualization and feature importance </a:t>
            </a:r>
          </a:p>
          <a:p>
            <a:pPr lvl="1">
              <a:lnSpc>
                <a:spcPct val="150000"/>
              </a:lnSpc>
            </a:pPr>
            <a:r>
              <a:rPr lang="en-IN" dirty="0"/>
              <a:t>Google </a:t>
            </a:r>
            <a:r>
              <a:rPr lang="en-IN" dirty="0" err="1"/>
              <a:t>Colab</a:t>
            </a:r>
            <a:r>
              <a:rPr lang="en-IN" dirty="0"/>
              <a:t> - Cloud-based environment for running the project File handling libraries </a:t>
            </a:r>
          </a:p>
          <a:p>
            <a:pPr lvl="1">
              <a:lnSpc>
                <a:spcPct val="150000"/>
              </a:lnSpc>
            </a:pPr>
            <a:r>
              <a:rPr lang="en-IN" dirty="0"/>
              <a:t> </a:t>
            </a:r>
            <a:r>
              <a:rPr lang="en-IN" dirty="0" err="1"/>
              <a:t>openpyxl</a:t>
            </a:r>
            <a:r>
              <a:rPr lang="en-IN" dirty="0"/>
              <a:t> (for Excel) and built-in CSV handling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2484EDAF-8B73-6EBC-51B8-B826780C6F49}"/>
              </a:ext>
            </a:extLst>
          </p:cNvPr>
          <p:cNvPicPr>
            <a:picLocks noChangeAspect="1"/>
          </p:cNvPicPr>
          <p:nvPr/>
        </p:nvPicPr>
        <p:blipFill>
          <a:blip r:embed="rId3"/>
          <a:stretch>
            <a:fillRect/>
          </a:stretch>
        </p:blipFill>
        <p:spPr>
          <a:xfrm>
            <a:off x="755055" y="1201586"/>
            <a:ext cx="7772404" cy="563958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9" name="Picture 8">
            <a:extLst>
              <a:ext uri="{FF2B5EF4-FFF2-40B4-BE49-F238E27FC236}">
                <a16:creationId xmlns:a16="http://schemas.microsoft.com/office/drawing/2014/main" id="{F12036BC-82FF-7F43-D583-30C5CF1379D4}"/>
              </a:ext>
            </a:extLst>
          </p:cNvPr>
          <p:cNvPicPr>
            <a:picLocks noChangeAspect="1"/>
          </p:cNvPicPr>
          <p:nvPr/>
        </p:nvPicPr>
        <p:blipFill>
          <a:blip r:embed="rId3"/>
          <a:stretch>
            <a:fillRect/>
          </a:stretch>
        </p:blipFill>
        <p:spPr>
          <a:xfrm>
            <a:off x="546583" y="1201586"/>
            <a:ext cx="8859486" cy="474676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2" name="Picture 11">
            <a:extLst>
              <a:ext uri="{FF2B5EF4-FFF2-40B4-BE49-F238E27FC236}">
                <a16:creationId xmlns:a16="http://schemas.microsoft.com/office/drawing/2014/main" id="{20D533E4-7BEB-AD60-C870-A9EF5F7856D2}"/>
              </a:ext>
            </a:extLst>
          </p:cNvPr>
          <p:cNvPicPr>
            <a:picLocks noChangeAspect="1"/>
          </p:cNvPicPr>
          <p:nvPr/>
        </p:nvPicPr>
        <p:blipFill>
          <a:blip r:embed="rId3"/>
          <a:stretch>
            <a:fillRect/>
          </a:stretch>
        </p:blipFill>
        <p:spPr>
          <a:xfrm>
            <a:off x="675957" y="1275371"/>
            <a:ext cx="8058393" cy="549669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IN" sz="2400" dirty="0">
                <a:hlinkClick r:id="rId3"/>
              </a:rPr>
              <a:t>HaarthiV13/VOIS_AICTE_Oct2025_NetflixDatasetAnalysis_VallabhaneniHaarthi</a:t>
            </a:r>
            <a:endParaRPr lang="en-US" sz="2400"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586</TotalTime>
  <Words>525</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Haarthi Vallabhaneni</cp:lastModifiedBy>
  <cp:revision>110</cp:revision>
  <dcterms:created xsi:type="dcterms:W3CDTF">2021-07-11T13:13:15Z</dcterms:created>
  <dcterms:modified xsi:type="dcterms:W3CDTF">2025-10-04T04:35:37Z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