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sldIdLst>
    <p:sldId id="256" r:id="rId2"/>
    <p:sldId id="257" r:id="rId3"/>
    <p:sldId id="258" r:id="rId4"/>
    <p:sldId id="259" r:id="rId5"/>
    <p:sldId id="260" r:id="rId6"/>
    <p:sldId id="261" r:id="rId7"/>
    <p:sldId id="262" r:id="rId8"/>
    <p:sldId id="263" r:id="rId9"/>
    <p:sldId id="264" r:id="rId10"/>
    <p:sldId id="265" r:id="rId11"/>
    <p:sldId id="271" r:id="rId12"/>
    <p:sldId id="272"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9/24/2024</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883868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a:p>
        </p:txBody>
      </p:sp>
    </p:spTree>
    <p:extLst>
      <p:ext uri="{BB962C8B-B14F-4D97-AF65-F5344CB8AC3E}">
        <p14:creationId xmlns:p14="http://schemas.microsoft.com/office/powerpoint/2010/main" val="3947065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479884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71569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89337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a:p>
        </p:txBody>
      </p:sp>
    </p:spTree>
    <p:extLst>
      <p:ext uri="{BB962C8B-B14F-4D97-AF65-F5344CB8AC3E}">
        <p14:creationId xmlns:p14="http://schemas.microsoft.com/office/powerpoint/2010/main" val="3135305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28540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984946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404584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a:p>
        </p:txBody>
      </p:sp>
    </p:spTree>
    <p:extLst>
      <p:ext uri="{BB962C8B-B14F-4D97-AF65-F5344CB8AC3E}">
        <p14:creationId xmlns:p14="http://schemas.microsoft.com/office/powerpoint/2010/main" val="4214025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9/24/2024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4519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9/24/2024</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5146806"/>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A4591-4A24-1640-A5E4-6911DBB6140B}"/>
              </a:ext>
            </a:extLst>
          </p:cNvPr>
          <p:cNvSpPr>
            <a:spLocks noGrp="1"/>
          </p:cNvSpPr>
          <p:nvPr>
            <p:ph type="ctrTitle"/>
          </p:nvPr>
        </p:nvSpPr>
        <p:spPr>
          <a:xfrm>
            <a:off x="1507066" y="330064"/>
            <a:ext cx="8846301" cy="2186994"/>
          </a:xfrm>
        </p:spPr>
        <p:txBody>
          <a:bodyPr>
            <a:normAutofit fontScale="90000"/>
          </a:bodyPr>
          <a:lstStyle/>
          <a:p>
            <a:r>
              <a:rPr lang="en-IN">
                <a:solidFill>
                  <a:schemeClr val="tx1"/>
                </a:solidFill>
              </a:rPr>
              <a:t>EMPLOYEE DATA ANALYSIS USING EXCEL</a:t>
            </a:r>
            <a:endParaRPr lang="en-US">
              <a:solidFill>
                <a:schemeClr val="tx1"/>
              </a:solidFill>
            </a:endParaRPr>
          </a:p>
        </p:txBody>
      </p:sp>
      <p:sp>
        <p:nvSpPr>
          <p:cNvPr id="3" name="Subtitle 2">
            <a:extLst>
              <a:ext uri="{FF2B5EF4-FFF2-40B4-BE49-F238E27FC236}">
                <a16:creationId xmlns:a16="http://schemas.microsoft.com/office/drawing/2014/main" id="{08B0DFC1-7828-9905-9C0D-B75411630916}"/>
              </a:ext>
            </a:extLst>
          </p:cNvPr>
          <p:cNvSpPr>
            <a:spLocks noGrp="1"/>
          </p:cNvSpPr>
          <p:nvPr>
            <p:ph type="subTitle" idx="1"/>
          </p:nvPr>
        </p:nvSpPr>
        <p:spPr>
          <a:xfrm>
            <a:off x="427862" y="2836107"/>
            <a:ext cx="6711304" cy="3080599"/>
          </a:xfrm>
        </p:spPr>
        <p:txBody>
          <a:bodyPr>
            <a:noAutofit/>
          </a:bodyPr>
          <a:lstStyle/>
          <a:p>
            <a:r>
              <a:rPr lang="en-IN" sz="2400" dirty="0"/>
              <a:t>NAME : HARTHINI</a:t>
            </a:r>
          </a:p>
          <a:p>
            <a:r>
              <a:rPr lang="en-IN" sz="2400" dirty="0"/>
              <a:t>REGISTER NO : 312209476</a:t>
            </a:r>
          </a:p>
          <a:p>
            <a:r>
              <a:rPr lang="en-IN" sz="2400" dirty="0"/>
              <a:t>DEPARTMENT : B.com Bank Management </a:t>
            </a:r>
          </a:p>
          <a:p>
            <a:r>
              <a:rPr lang="en-IN" sz="2400" dirty="0"/>
              <a:t>COLLEGE : Anna Adarsh College for Women</a:t>
            </a:r>
            <a:endParaRPr lang="en-US" sz="2400" dirty="0"/>
          </a:p>
        </p:txBody>
      </p:sp>
    </p:spTree>
    <p:extLst>
      <p:ext uri="{BB962C8B-B14F-4D97-AF65-F5344CB8AC3E}">
        <p14:creationId xmlns:p14="http://schemas.microsoft.com/office/powerpoint/2010/main" val="3978714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5D4C0-67BD-F854-CE95-0C5CAC1FCBFB}"/>
              </a:ext>
            </a:extLst>
          </p:cNvPr>
          <p:cNvSpPr>
            <a:spLocks noGrp="1"/>
          </p:cNvSpPr>
          <p:nvPr>
            <p:ph type="title"/>
          </p:nvPr>
        </p:nvSpPr>
        <p:spPr>
          <a:xfrm>
            <a:off x="3435112" y="1"/>
            <a:ext cx="5838890" cy="1209367"/>
          </a:xfrm>
        </p:spPr>
        <p:txBody>
          <a:bodyPr/>
          <a:lstStyle/>
          <a:p>
            <a:r>
              <a:rPr lang="en-IN" b="1">
                <a:solidFill>
                  <a:schemeClr val="tx1"/>
                </a:solidFill>
              </a:rPr>
              <a:t>MODELLING </a:t>
            </a:r>
            <a:endParaRPr lang="en-US" b="1">
              <a:solidFill>
                <a:schemeClr val="tx1"/>
              </a:solidFill>
            </a:endParaRPr>
          </a:p>
        </p:txBody>
      </p:sp>
      <p:sp>
        <p:nvSpPr>
          <p:cNvPr id="3" name="Content Placeholder 2">
            <a:extLst>
              <a:ext uri="{FF2B5EF4-FFF2-40B4-BE49-F238E27FC236}">
                <a16:creationId xmlns:a16="http://schemas.microsoft.com/office/drawing/2014/main" id="{E4782F66-B551-CB0D-F3DF-BEB924A932AA}"/>
              </a:ext>
            </a:extLst>
          </p:cNvPr>
          <p:cNvSpPr>
            <a:spLocks noGrp="1"/>
          </p:cNvSpPr>
          <p:nvPr>
            <p:ph idx="1"/>
          </p:nvPr>
        </p:nvSpPr>
        <p:spPr/>
        <p:txBody>
          <a:bodyPr/>
          <a:lstStyle/>
          <a:p>
            <a:r>
              <a:rPr lang="en-IN"/>
              <a:t>Define Key Performance Indicator  (KPIs) 
            Identify  Metric  : Determine the KPIs that reflect employee performance . This include: 
                                 Business unit
                                 Employee status 
                                 Employee type
                                 Current Employee rating</a:t>
            </a:r>
            <a:endParaRPr lang="en-US"/>
          </a:p>
        </p:txBody>
      </p:sp>
    </p:spTree>
    <p:extLst>
      <p:ext uri="{BB962C8B-B14F-4D97-AF65-F5344CB8AC3E}">
        <p14:creationId xmlns:p14="http://schemas.microsoft.com/office/powerpoint/2010/main" val="2206901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BBEE9F-1125-1772-855A-51EE97F812AF}"/>
              </a:ext>
            </a:extLst>
          </p:cNvPr>
          <p:cNvSpPr>
            <a:spLocks noGrp="1"/>
          </p:cNvSpPr>
          <p:nvPr>
            <p:ph idx="1"/>
          </p:nvPr>
        </p:nvSpPr>
        <p:spPr>
          <a:xfrm>
            <a:off x="1295807" y="770150"/>
            <a:ext cx="9446987" cy="4696196"/>
          </a:xfrm>
        </p:spPr>
        <p:txBody>
          <a:bodyPr>
            <a:normAutofit fontScale="85000" lnSpcReduction="20000"/>
          </a:bodyPr>
          <a:lstStyle/>
          <a:p>
            <a:r>
              <a:rPr lang="en-IN"/>
              <a:t>Data Collection and organization 
        Data source : Collection of data from various sources 
        Data structure:  Organization of the data in Excel with the following columns ( as an example )
Employee ID
First Name
Last Name
Business Unit 
Employee Status
Employee type
Performance level
This data should be laid out in structured table format for an easy analysis</a:t>
            </a:r>
            <a:endParaRPr lang="en-US"/>
          </a:p>
        </p:txBody>
      </p:sp>
    </p:spTree>
    <p:extLst>
      <p:ext uri="{BB962C8B-B14F-4D97-AF65-F5344CB8AC3E}">
        <p14:creationId xmlns:p14="http://schemas.microsoft.com/office/powerpoint/2010/main" val="695656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DBA8D2-FA86-C157-C9BE-FA2D51D8EC8D}"/>
              </a:ext>
            </a:extLst>
          </p:cNvPr>
          <p:cNvSpPr>
            <a:spLocks noGrp="1"/>
          </p:cNvSpPr>
          <p:nvPr>
            <p:ph idx="1"/>
          </p:nvPr>
        </p:nvSpPr>
        <p:spPr/>
        <p:txBody>
          <a:bodyPr>
            <a:normAutofit fontScale="85000" lnSpcReduction="10000"/>
          </a:bodyPr>
          <a:lstStyle/>
          <a:p>
            <a:r>
              <a:rPr lang="en-IN"/>
              <a:t>Data cleaning and presentation 
Handle Missing data : Using Excel function to fil the missing data .
Performance Dashboard 
Interactive Dashboard:  Using Slicers and Pivot table to create a interactive performance .
Data Visualization 
Pivot table and pivot Chart:  Create pivot table to summarize data by Department, Job role , it can also summarize into bar graph  &amp;  charts.
Trend Analysis:  Usage of line Chart to visualize performance level</a:t>
            </a:r>
            <a:endParaRPr lang="en-US"/>
          </a:p>
        </p:txBody>
      </p:sp>
    </p:spTree>
    <p:extLst>
      <p:ext uri="{BB962C8B-B14F-4D97-AF65-F5344CB8AC3E}">
        <p14:creationId xmlns:p14="http://schemas.microsoft.com/office/powerpoint/2010/main" val="1049928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BB1D8A-9759-CF34-DB59-1FFFE559BBDD}"/>
              </a:ext>
            </a:extLst>
          </p:cNvPr>
          <p:cNvSpPr txBox="1"/>
          <p:nvPr/>
        </p:nvSpPr>
        <p:spPr>
          <a:xfrm>
            <a:off x="4721139" y="507373"/>
            <a:ext cx="1876305" cy="584775"/>
          </a:xfrm>
          <a:prstGeom prst="rect">
            <a:avLst/>
          </a:prstGeom>
          <a:noFill/>
        </p:spPr>
        <p:txBody>
          <a:bodyPr wrap="square" rtlCol="0">
            <a:spAutoFit/>
          </a:bodyPr>
          <a:lstStyle/>
          <a:p>
            <a:pPr algn="l"/>
            <a:r>
              <a:rPr lang="en-IN" sz="3200" b="1"/>
              <a:t>RESULT</a:t>
            </a:r>
            <a:endParaRPr lang="en-US" sz="3200" b="1"/>
          </a:p>
        </p:txBody>
      </p:sp>
      <p:pic>
        <p:nvPicPr>
          <p:cNvPr id="3" name="Picture 2">
            <a:extLst>
              <a:ext uri="{FF2B5EF4-FFF2-40B4-BE49-F238E27FC236}">
                <a16:creationId xmlns:a16="http://schemas.microsoft.com/office/drawing/2014/main" id="{19A62AB0-5BBD-3CB5-2516-CBC9DAE807F9}"/>
              </a:ext>
            </a:extLst>
          </p:cNvPr>
          <p:cNvPicPr>
            <a:picLocks noChangeAspect="1"/>
          </p:cNvPicPr>
          <p:nvPr/>
        </p:nvPicPr>
        <p:blipFill>
          <a:blip r:embed="rId2"/>
          <a:stretch>
            <a:fillRect/>
          </a:stretch>
        </p:blipFill>
        <p:spPr>
          <a:xfrm>
            <a:off x="2524125" y="1343024"/>
            <a:ext cx="7143750" cy="4171950"/>
          </a:xfrm>
          <a:prstGeom prst="rect">
            <a:avLst/>
          </a:prstGeom>
        </p:spPr>
      </p:pic>
    </p:spTree>
    <p:extLst>
      <p:ext uri="{BB962C8B-B14F-4D97-AF65-F5344CB8AC3E}">
        <p14:creationId xmlns:p14="http://schemas.microsoft.com/office/powerpoint/2010/main" val="3173242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2984-8350-6CE2-B1E6-D7990CC8E780}"/>
              </a:ext>
            </a:extLst>
          </p:cNvPr>
          <p:cNvSpPr>
            <a:spLocks noGrp="1"/>
          </p:cNvSpPr>
          <p:nvPr>
            <p:ph type="title"/>
          </p:nvPr>
        </p:nvSpPr>
        <p:spPr>
          <a:xfrm>
            <a:off x="2481594" y="609600"/>
            <a:ext cx="6792408" cy="782055"/>
          </a:xfrm>
        </p:spPr>
        <p:txBody>
          <a:bodyPr/>
          <a:lstStyle/>
          <a:p>
            <a:r>
              <a:rPr lang="en-IN" b="1">
                <a:solidFill>
                  <a:schemeClr val="tx1"/>
                </a:solidFill>
              </a:rPr>
              <a:t>CONCLUSION </a:t>
            </a:r>
            <a:endParaRPr lang="en-US" b="1">
              <a:solidFill>
                <a:schemeClr val="tx1"/>
              </a:solidFill>
            </a:endParaRPr>
          </a:p>
        </p:txBody>
      </p:sp>
      <p:sp>
        <p:nvSpPr>
          <p:cNvPr id="3" name="Content Placeholder 2">
            <a:extLst>
              <a:ext uri="{FF2B5EF4-FFF2-40B4-BE49-F238E27FC236}">
                <a16:creationId xmlns:a16="http://schemas.microsoft.com/office/drawing/2014/main" id="{C9595DC7-9E77-1578-FC29-80D909290A07}"/>
              </a:ext>
            </a:extLst>
          </p:cNvPr>
          <p:cNvSpPr>
            <a:spLocks noGrp="1"/>
          </p:cNvSpPr>
          <p:nvPr>
            <p:ph idx="1"/>
          </p:nvPr>
        </p:nvSpPr>
        <p:spPr>
          <a:xfrm>
            <a:off x="1451579" y="1622324"/>
            <a:ext cx="9291215" cy="3844022"/>
          </a:xfrm>
        </p:spPr>
        <p:txBody>
          <a:bodyPr>
            <a:noAutofit/>
          </a:bodyPr>
          <a:lstStyle/>
          <a:p>
            <a:pPr marL="0" indent="0">
              <a:buNone/>
            </a:pPr>
            <a:r>
              <a:rPr lang="en-IN" sz="2800"/>
              <a:t>Employee performance analysis using Excel provides a versatile and powerful solution for addressing challenges such as organizational assessments, enhancing employee productivity, and improving effectiveness. Excel’s robust features, including data analysis tools, visualization capabilities, and automation options, make it an invaluable tool for transforming raw performance data into actionable insights</a:t>
            </a:r>
            <a:endParaRPr lang="en-US" sz="2800"/>
          </a:p>
        </p:txBody>
      </p:sp>
    </p:spTree>
    <p:extLst>
      <p:ext uri="{BB962C8B-B14F-4D97-AF65-F5344CB8AC3E}">
        <p14:creationId xmlns:p14="http://schemas.microsoft.com/office/powerpoint/2010/main" val="2021561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551E-5815-E0E2-5628-7423BACDF5CB}"/>
              </a:ext>
            </a:extLst>
          </p:cNvPr>
          <p:cNvSpPr>
            <a:spLocks noGrp="1"/>
          </p:cNvSpPr>
          <p:nvPr>
            <p:ph type="title"/>
          </p:nvPr>
        </p:nvSpPr>
        <p:spPr>
          <a:xfrm>
            <a:off x="3312866" y="609600"/>
            <a:ext cx="5961136" cy="832903"/>
          </a:xfrm>
        </p:spPr>
        <p:txBody>
          <a:bodyPr>
            <a:normAutofit/>
          </a:bodyPr>
          <a:lstStyle/>
          <a:p>
            <a:r>
              <a:rPr lang="en-IN" sz="4400">
                <a:solidFill>
                  <a:schemeClr val="tx1"/>
                </a:solidFill>
              </a:rPr>
              <a:t>PROJECT TITTLE </a:t>
            </a:r>
            <a:endParaRPr lang="en-US" sz="4400">
              <a:solidFill>
                <a:schemeClr val="tx1"/>
              </a:solidFill>
            </a:endParaRPr>
          </a:p>
        </p:txBody>
      </p:sp>
      <p:sp>
        <p:nvSpPr>
          <p:cNvPr id="3" name="Content Placeholder 2">
            <a:extLst>
              <a:ext uri="{FF2B5EF4-FFF2-40B4-BE49-F238E27FC236}">
                <a16:creationId xmlns:a16="http://schemas.microsoft.com/office/drawing/2014/main" id="{EB30102E-73CD-78B3-337A-20B18D2C48AE}"/>
              </a:ext>
            </a:extLst>
          </p:cNvPr>
          <p:cNvSpPr>
            <a:spLocks noGrp="1"/>
          </p:cNvSpPr>
          <p:nvPr>
            <p:ph idx="1"/>
          </p:nvPr>
        </p:nvSpPr>
        <p:spPr>
          <a:xfrm>
            <a:off x="1592826" y="2160589"/>
            <a:ext cx="10402528" cy="3880773"/>
          </a:xfrm>
        </p:spPr>
        <p:txBody>
          <a:bodyPr>
            <a:normAutofit/>
          </a:bodyPr>
          <a:lstStyle/>
          <a:p>
            <a:pPr marL="0" indent="0">
              <a:buNone/>
            </a:pPr>
            <a:r>
              <a:rPr lang="en-IN" sz="6000" b="1"/>
              <a:t>  EMPLOYEE DATA ANLYSIS USING EXCEL </a:t>
            </a:r>
            <a:endParaRPr lang="en-US" sz="6000" b="1"/>
          </a:p>
        </p:txBody>
      </p:sp>
    </p:spTree>
    <p:extLst>
      <p:ext uri="{BB962C8B-B14F-4D97-AF65-F5344CB8AC3E}">
        <p14:creationId xmlns:p14="http://schemas.microsoft.com/office/powerpoint/2010/main" val="288754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84732-2E6C-36FF-1F66-8B9CCBC6C6AE}"/>
              </a:ext>
            </a:extLst>
          </p:cNvPr>
          <p:cNvSpPr>
            <a:spLocks noGrp="1"/>
          </p:cNvSpPr>
          <p:nvPr>
            <p:ph type="title"/>
          </p:nvPr>
        </p:nvSpPr>
        <p:spPr>
          <a:xfrm>
            <a:off x="3178396" y="-68826"/>
            <a:ext cx="6095606" cy="1460481"/>
          </a:xfrm>
        </p:spPr>
        <p:txBody>
          <a:bodyPr>
            <a:normAutofit/>
          </a:bodyPr>
          <a:lstStyle/>
          <a:p>
            <a:r>
              <a:rPr lang="en-IN" sz="6000" b="1">
                <a:solidFill>
                  <a:schemeClr val="tx1"/>
                </a:solidFill>
              </a:rPr>
              <a:t>AGENDA</a:t>
            </a:r>
            <a:endParaRPr lang="en-US" sz="6000" b="1">
              <a:solidFill>
                <a:schemeClr val="tx1"/>
              </a:solidFill>
            </a:endParaRPr>
          </a:p>
        </p:txBody>
      </p:sp>
      <p:sp>
        <p:nvSpPr>
          <p:cNvPr id="3" name="Content Placeholder 2">
            <a:extLst>
              <a:ext uri="{FF2B5EF4-FFF2-40B4-BE49-F238E27FC236}">
                <a16:creationId xmlns:a16="http://schemas.microsoft.com/office/drawing/2014/main" id="{A3CF8D1B-0CC1-A750-1864-A8AEFC873A34}"/>
              </a:ext>
            </a:extLst>
          </p:cNvPr>
          <p:cNvSpPr>
            <a:spLocks noGrp="1"/>
          </p:cNvSpPr>
          <p:nvPr>
            <p:ph idx="1"/>
          </p:nvPr>
        </p:nvSpPr>
        <p:spPr>
          <a:xfrm>
            <a:off x="1451579" y="953730"/>
            <a:ext cx="9291215" cy="4512616"/>
          </a:xfrm>
        </p:spPr>
        <p:txBody>
          <a:bodyPr>
            <a:noAutofit/>
          </a:bodyPr>
          <a:lstStyle/>
          <a:p>
            <a:pPr marL="0" indent="0">
              <a:buNone/>
            </a:pPr>
            <a:r>
              <a:rPr lang="en-IN" sz="1200"/>
              <a:t>1. Problem Statement
2. Project Overview
3. End Users
4. Our Solution and Proposition
5. Dataset Description
6. Modelling Approach
7. Results and Discussion
8. Conclusion</a:t>
            </a:r>
            <a:endParaRPr lang="en-US" sz="1200"/>
          </a:p>
        </p:txBody>
      </p:sp>
    </p:spTree>
    <p:extLst>
      <p:ext uri="{BB962C8B-B14F-4D97-AF65-F5344CB8AC3E}">
        <p14:creationId xmlns:p14="http://schemas.microsoft.com/office/powerpoint/2010/main" val="2361054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257A3-D95D-E461-F1AE-737C86E2F790}"/>
              </a:ext>
            </a:extLst>
          </p:cNvPr>
          <p:cNvSpPr>
            <a:spLocks noGrp="1"/>
          </p:cNvSpPr>
          <p:nvPr>
            <p:ph type="title"/>
          </p:nvPr>
        </p:nvSpPr>
        <p:spPr>
          <a:xfrm>
            <a:off x="2738310" y="609600"/>
            <a:ext cx="6535692" cy="881801"/>
          </a:xfrm>
        </p:spPr>
        <p:txBody>
          <a:bodyPr/>
          <a:lstStyle/>
          <a:p>
            <a:r>
              <a:rPr lang="en-IN" b="1">
                <a:solidFill>
                  <a:schemeClr val="tx1"/>
                </a:solidFill>
              </a:rPr>
              <a:t>PROBLEM STATEMENT </a:t>
            </a:r>
            <a:endParaRPr lang="en-US" b="1">
              <a:solidFill>
                <a:schemeClr val="tx1"/>
              </a:solidFill>
            </a:endParaRPr>
          </a:p>
        </p:txBody>
      </p:sp>
      <p:sp>
        <p:nvSpPr>
          <p:cNvPr id="3" name="Content Placeholder 2">
            <a:extLst>
              <a:ext uri="{FF2B5EF4-FFF2-40B4-BE49-F238E27FC236}">
                <a16:creationId xmlns:a16="http://schemas.microsoft.com/office/drawing/2014/main" id="{69C5AA9D-C25A-C88B-6383-30706BA0F934}"/>
              </a:ext>
            </a:extLst>
          </p:cNvPr>
          <p:cNvSpPr>
            <a:spLocks noGrp="1"/>
          </p:cNvSpPr>
          <p:nvPr>
            <p:ph idx="1"/>
          </p:nvPr>
        </p:nvSpPr>
        <p:spPr/>
        <p:txBody>
          <a:bodyPr>
            <a:normAutofit/>
          </a:bodyPr>
          <a:lstStyle/>
          <a:p>
            <a:pPr marL="0" indent="0">
              <a:buNone/>
            </a:pPr>
            <a:r>
              <a:rPr lang="en-IN" sz="3200"/>
              <a:t>To assess and review employee performance over the past few years, identifying strengths, areas for improvement, and key trends that can inform HR’s strategic decision</a:t>
            </a:r>
            <a:endParaRPr lang="en-US" sz="3200"/>
          </a:p>
        </p:txBody>
      </p:sp>
    </p:spTree>
    <p:extLst>
      <p:ext uri="{BB962C8B-B14F-4D97-AF65-F5344CB8AC3E}">
        <p14:creationId xmlns:p14="http://schemas.microsoft.com/office/powerpoint/2010/main" val="2723200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0038-F6CD-F018-41D7-4130B239DDCB}"/>
              </a:ext>
            </a:extLst>
          </p:cNvPr>
          <p:cNvSpPr>
            <a:spLocks noGrp="1"/>
          </p:cNvSpPr>
          <p:nvPr>
            <p:ph type="title"/>
          </p:nvPr>
        </p:nvSpPr>
        <p:spPr>
          <a:xfrm>
            <a:off x="2848332" y="0"/>
            <a:ext cx="6425670" cy="691227"/>
          </a:xfrm>
        </p:spPr>
        <p:txBody>
          <a:bodyPr/>
          <a:lstStyle/>
          <a:p>
            <a:r>
              <a:rPr lang="en-IN">
                <a:solidFill>
                  <a:schemeClr val="tx1"/>
                </a:solidFill>
              </a:rPr>
              <a:t>PROJECT OVERVIEW </a:t>
            </a:r>
            <a:endParaRPr lang="en-US">
              <a:solidFill>
                <a:schemeClr val="tx1"/>
              </a:solidFill>
            </a:endParaRPr>
          </a:p>
        </p:txBody>
      </p:sp>
      <p:sp>
        <p:nvSpPr>
          <p:cNvPr id="3" name="Content Placeholder 2">
            <a:extLst>
              <a:ext uri="{FF2B5EF4-FFF2-40B4-BE49-F238E27FC236}">
                <a16:creationId xmlns:a16="http://schemas.microsoft.com/office/drawing/2014/main" id="{444E93FA-3ED8-6DA1-BF97-6C02E120F3B2}"/>
              </a:ext>
            </a:extLst>
          </p:cNvPr>
          <p:cNvSpPr>
            <a:spLocks noGrp="1"/>
          </p:cNvSpPr>
          <p:nvPr>
            <p:ph idx="1"/>
          </p:nvPr>
        </p:nvSpPr>
        <p:spPr>
          <a:xfrm>
            <a:off x="481740" y="691227"/>
            <a:ext cx="8596668" cy="3880773"/>
          </a:xfrm>
        </p:spPr>
        <p:txBody>
          <a:bodyPr>
            <a:noAutofit/>
          </a:bodyPr>
          <a:lstStyle/>
          <a:p>
            <a:pPr marL="0" indent="0">
              <a:buNone/>
            </a:pPr>
            <a:r>
              <a:rPr lang="en-IN"/>
              <a:t>Implementation: Conduct analysis and visualization of employee performance data to identify trends, strengths, and areas for improvement. Determine skill gaps, recommend actions, establish decision-making criteria, and allocate resources effectively.
Data Types: Work with numerical, textual, and categorical data.
Data Correction: Address missing values, correct inconsistencies, and eliminate duplicates.
Data Organization: Structure data in a tabular format.
Dashboard: Create an interactive dashboard using Excel’s pivot tables and charts to provide a dynamic view of the data.
Summary: Prepare a report highlighting key findings, visualizations, and actionable insights.</a:t>
            </a:r>
            <a:endParaRPr lang="en-US"/>
          </a:p>
        </p:txBody>
      </p:sp>
    </p:spTree>
    <p:extLst>
      <p:ext uri="{BB962C8B-B14F-4D97-AF65-F5344CB8AC3E}">
        <p14:creationId xmlns:p14="http://schemas.microsoft.com/office/powerpoint/2010/main" val="367417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308D-BC52-46DC-3985-3064D43651BA}"/>
              </a:ext>
            </a:extLst>
          </p:cNvPr>
          <p:cNvSpPr>
            <a:spLocks noGrp="1"/>
          </p:cNvSpPr>
          <p:nvPr>
            <p:ph type="title"/>
          </p:nvPr>
        </p:nvSpPr>
        <p:spPr>
          <a:xfrm>
            <a:off x="2371572" y="137653"/>
            <a:ext cx="6902430" cy="1081548"/>
          </a:xfrm>
        </p:spPr>
        <p:txBody>
          <a:bodyPr/>
          <a:lstStyle/>
          <a:p>
            <a:r>
              <a:rPr lang="en-IN" b="1">
                <a:solidFill>
                  <a:schemeClr val="tx1"/>
                </a:solidFill>
              </a:rPr>
              <a:t>WHO ARE THE END USER</a:t>
            </a:r>
            <a:endParaRPr lang="en-US" b="1">
              <a:solidFill>
                <a:schemeClr val="tx1"/>
              </a:solidFill>
            </a:endParaRPr>
          </a:p>
        </p:txBody>
      </p:sp>
      <p:sp>
        <p:nvSpPr>
          <p:cNvPr id="3" name="Content Placeholder 2">
            <a:extLst>
              <a:ext uri="{FF2B5EF4-FFF2-40B4-BE49-F238E27FC236}">
                <a16:creationId xmlns:a16="http://schemas.microsoft.com/office/drawing/2014/main" id="{498EEF49-A153-8CD4-7177-DE64AB9188CA}"/>
              </a:ext>
            </a:extLst>
          </p:cNvPr>
          <p:cNvSpPr>
            <a:spLocks noGrp="1"/>
          </p:cNvSpPr>
          <p:nvPr>
            <p:ph idx="1"/>
          </p:nvPr>
        </p:nvSpPr>
        <p:spPr>
          <a:xfrm>
            <a:off x="709027" y="2017059"/>
            <a:ext cx="8564975" cy="4024303"/>
          </a:xfrm>
        </p:spPr>
        <p:txBody>
          <a:bodyPr/>
          <a:lstStyle/>
          <a:p>
            <a:pPr marL="0" indent="0">
              <a:buNone/>
            </a:pPr>
            <a:r>
              <a:rPr lang="en-IN"/>
              <a:t>Business Analyst
Accountant
Student and Educator
Data Analyst
Project Manager
Sales and Marketing Specialist
Human Resources Specialist
Engineer</a:t>
            </a:r>
            <a:endParaRPr lang="en-US"/>
          </a:p>
        </p:txBody>
      </p:sp>
    </p:spTree>
    <p:extLst>
      <p:ext uri="{BB962C8B-B14F-4D97-AF65-F5344CB8AC3E}">
        <p14:creationId xmlns:p14="http://schemas.microsoft.com/office/powerpoint/2010/main" val="438287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3F22E-0F99-704F-BE21-EF793A59C898}"/>
              </a:ext>
            </a:extLst>
          </p:cNvPr>
          <p:cNvSpPr>
            <a:spLocks noGrp="1"/>
          </p:cNvSpPr>
          <p:nvPr>
            <p:ph type="title"/>
          </p:nvPr>
        </p:nvSpPr>
        <p:spPr>
          <a:xfrm>
            <a:off x="677334" y="391187"/>
            <a:ext cx="10227008" cy="1539213"/>
          </a:xfrm>
        </p:spPr>
        <p:txBody>
          <a:bodyPr/>
          <a:lstStyle/>
          <a:p>
            <a:r>
              <a:rPr lang="en-IN" b="1">
                <a:solidFill>
                  <a:schemeClr val="tx1"/>
                </a:solidFill>
              </a:rPr>
              <a:t>OUR SOLUTION AND ITS VALUE PROPOSITION </a:t>
            </a:r>
            <a:endParaRPr lang="en-US" b="1">
              <a:solidFill>
                <a:schemeClr val="tx1"/>
              </a:solidFill>
            </a:endParaRPr>
          </a:p>
        </p:txBody>
      </p:sp>
      <p:sp>
        <p:nvSpPr>
          <p:cNvPr id="3" name="Content Placeholder 2">
            <a:extLst>
              <a:ext uri="{FF2B5EF4-FFF2-40B4-BE49-F238E27FC236}">
                <a16:creationId xmlns:a16="http://schemas.microsoft.com/office/drawing/2014/main" id="{9442EC85-BA0E-9F4C-B300-09503756BA50}"/>
              </a:ext>
            </a:extLst>
          </p:cNvPr>
          <p:cNvSpPr>
            <a:spLocks noGrp="1"/>
          </p:cNvSpPr>
          <p:nvPr>
            <p:ph idx="1"/>
          </p:nvPr>
        </p:nvSpPr>
        <p:spPr/>
        <p:txBody>
          <a:bodyPr>
            <a:normAutofit/>
          </a:bodyPr>
          <a:lstStyle/>
          <a:p>
            <a:pPr marL="0" indent="0">
              <a:buNone/>
            </a:pPr>
            <a:r>
              <a:rPr lang="en-IN" sz="2400" b="1"/>
              <a:t>CONDITIONAL FORMATING:  </a:t>
            </a:r>
            <a:r>
              <a:rPr lang="en-IN" sz="2400"/>
              <a:t>Missing Value</a:t>
            </a:r>
          </a:p>
          <a:p>
            <a:pPr marL="0" indent="0">
              <a:buNone/>
            </a:pPr>
            <a:r>
              <a:rPr lang="en-IN" sz="2400" b="1"/>
              <a:t>FILTER : </a:t>
            </a:r>
            <a:r>
              <a:rPr lang="en-IN" sz="2400"/>
              <a:t>Remove</a:t>
            </a:r>
          </a:p>
          <a:p>
            <a:pPr marL="0" indent="0">
              <a:buNone/>
            </a:pPr>
            <a:r>
              <a:rPr lang="en-IN" sz="2400" b="1"/>
              <a:t>FORMULA : </a:t>
            </a:r>
            <a:r>
              <a:rPr lang="en-IN" sz="2400"/>
              <a:t>Summary </a:t>
            </a:r>
          </a:p>
          <a:p>
            <a:pPr marL="0" indent="0">
              <a:buNone/>
            </a:pPr>
            <a:r>
              <a:rPr lang="en-IN" sz="2400" b="1"/>
              <a:t>GRAPH : </a:t>
            </a:r>
            <a:r>
              <a:rPr lang="en-IN" sz="2400"/>
              <a:t>Data Visualization </a:t>
            </a:r>
            <a:endParaRPr lang="en-US" sz="2400" b="1"/>
          </a:p>
        </p:txBody>
      </p:sp>
    </p:spTree>
    <p:extLst>
      <p:ext uri="{BB962C8B-B14F-4D97-AF65-F5344CB8AC3E}">
        <p14:creationId xmlns:p14="http://schemas.microsoft.com/office/powerpoint/2010/main" val="2928011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A52B4-7909-990D-579E-CE907D6C5147}"/>
              </a:ext>
            </a:extLst>
          </p:cNvPr>
          <p:cNvSpPr>
            <a:spLocks noGrp="1"/>
          </p:cNvSpPr>
          <p:nvPr>
            <p:ph type="title"/>
          </p:nvPr>
        </p:nvSpPr>
        <p:spPr>
          <a:xfrm>
            <a:off x="2481594" y="0"/>
            <a:ext cx="6792408" cy="884903"/>
          </a:xfrm>
        </p:spPr>
        <p:txBody>
          <a:bodyPr/>
          <a:lstStyle/>
          <a:p>
            <a:r>
              <a:rPr lang="en-IN" b="1">
                <a:solidFill>
                  <a:schemeClr val="tx1"/>
                </a:solidFill>
              </a:rPr>
              <a:t>DATASET DESCRIPTION </a:t>
            </a:r>
            <a:endParaRPr lang="en-US" b="1">
              <a:solidFill>
                <a:schemeClr val="tx1"/>
              </a:solidFill>
            </a:endParaRPr>
          </a:p>
        </p:txBody>
      </p:sp>
      <p:sp>
        <p:nvSpPr>
          <p:cNvPr id="3" name="Content Placeholder 2">
            <a:extLst>
              <a:ext uri="{FF2B5EF4-FFF2-40B4-BE49-F238E27FC236}">
                <a16:creationId xmlns:a16="http://schemas.microsoft.com/office/drawing/2014/main" id="{43EFB32D-2CEE-0BB9-ACE1-EFD9142438A4}"/>
              </a:ext>
            </a:extLst>
          </p:cNvPr>
          <p:cNvSpPr>
            <a:spLocks noGrp="1"/>
          </p:cNvSpPr>
          <p:nvPr>
            <p:ph idx="1"/>
          </p:nvPr>
        </p:nvSpPr>
        <p:spPr>
          <a:xfrm>
            <a:off x="1451579" y="1101214"/>
            <a:ext cx="9291215" cy="4365132"/>
          </a:xfrm>
        </p:spPr>
        <p:txBody>
          <a:bodyPr>
            <a:noAutofit/>
          </a:bodyPr>
          <a:lstStyle/>
          <a:p>
            <a:pPr marL="0" indent="0">
              <a:buNone/>
            </a:pPr>
            <a:r>
              <a:rPr lang="en-IN" sz="1600"/>
              <a:t>Employee Data Source: </a:t>
            </a:r>
            <a:r>
              <a:rPr lang="en-IN" sz="1600" err="1"/>
              <a:t>Kaggle</a:t>
            </a:r>
            <a:r>
              <a:rPr lang="en-IN" sz="1600"/>
              <a:t>
Total Number of Features: 26
Selected Features: 9
Employee ID: Numerical data
First Name: Textual data
Last Name: Textual data
Business Unit: Textual data
Employee Status: Textual data
Employment Date: Textual data
Gender Code: Textual data
Current Employee Rating: Categorical data
Performance Level: Textual data        
                      </a:t>
            </a:r>
            <a:endParaRPr lang="en-US" sz="1600"/>
          </a:p>
        </p:txBody>
      </p:sp>
    </p:spTree>
    <p:extLst>
      <p:ext uri="{BB962C8B-B14F-4D97-AF65-F5344CB8AC3E}">
        <p14:creationId xmlns:p14="http://schemas.microsoft.com/office/powerpoint/2010/main" val="1402507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40FA0-F2C9-573A-88BC-A2079D016E27}"/>
              </a:ext>
            </a:extLst>
          </p:cNvPr>
          <p:cNvSpPr>
            <a:spLocks noGrp="1"/>
          </p:cNvSpPr>
          <p:nvPr>
            <p:ph type="title"/>
          </p:nvPr>
        </p:nvSpPr>
        <p:spPr>
          <a:xfrm>
            <a:off x="1845914" y="0"/>
            <a:ext cx="7428088" cy="1268361"/>
          </a:xfrm>
        </p:spPr>
        <p:txBody>
          <a:bodyPr/>
          <a:lstStyle/>
          <a:p>
            <a:r>
              <a:rPr lang="en-IN" b="1">
                <a:solidFill>
                  <a:schemeClr val="tx1"/>
                </a:solidFill>
              </a:rPr>
              <a:t>THE WOW IN OUR SOLUTION </a:t>
            </a:r>
            <a:endParaRPr lang="en-US" b="1">
              <a:solidFill>
                <a:schemeClr val="tx1"/>
              </a:solidFill>
            </a:endParaRPr>
          </a:p>
        </p:txBody>
      </p:sp>
      <p:sp>
        <p:nvSpPr>
          <p:cNvPr id="3" name="Content Placeholder 2">
            <a:extLst>
              <a:ext uri="{FF2B5EF4-FFF2-40B4-BE49-F238E27FC236}">
                <a16:creationId xmlns:a16="http://schemas.microsoft.com/office/drawing/2014/main" id="{68ACD5E8-B699-0C32-00F9-2A87D0DD2EB3}"/>
              </a:ext>
            </a:extLst>
          </p:cNvPr>
          <p:cNvSpPr>
            <a:spLocks noGrp="1"/>
          </p:cNvSpPr>
          <p:nvPr>
            <p:ph idx="1"/>
          </p:nvPr>
        </p:nvSpPr>
        <p:spPr>
          <a:xfrm>
            <a:off x="1451579" y="1268362"/>
            <a:ext cx="9291215" cy="4197984"/>
          </a:xfrm>
        </p:spPr>
        <p:txBody>
          <a:bodyPr>
            <a:noAutofit/>
          </a:bodyPr>
          <a:lstStyle/>
          <a:p>
            <a:pPr marL="0" indent="0">
              <a:buNone/>
            </a:pPr>
            <a:r>
              <a:rPr lang="en-IN" sz="1600"/>
              <a:t>Interactive Dashboard: Develop a dynamic dashboard using Excel’s Pivot Tables, incorporating slicers and interactive charts. This enables stakeholders to navigate the data seamlessly.
Automated Reporting: Leverage Excel for automated reporting, optimizing resource use and enhancing efficiency in data management.
Employee Growth Trajectory Visualization: Create performance and growth charts for each employee, highlighting their progress over time. This visualization motivates employees by showcasing their development and gives managers a clear overview of overall performance.
The WOW Factor: The WOW factor lies in transforming raw data into insightful and interactive performance analyses. This facilitates decision-making, encourages and motivates employees, and drives continuous growth across the organization.</a:t>
            </a:r>
            <a:endParaRPr lang="en-US" sz="1600"/>
          </a:p>
        </p:txBody>
      </p:sp>
    </p:spTree>
    <p:extLst>
      <p:ext uri="{BB962C8B-B14F-4D97-AF65-F5344CB8AC3E}">
        <p14:creationId xmlns:p14="http://schemas.microsoft.com/office/powerpoint/2010/main" val="95170861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Gallery</vt:lpstr>
      <vt:lpstr>EMPLOYEE DATA ANALYSIS USING EXCEL</vt:lpstr>
      <vt:lpstr>PROJECT TITTLE </vt:lpstr>
      <vt:lpstr>AGENDA</vt:lpstr>
      <vt:lpstr>PROBLEM STATEMENT </vt:lpstr>
      <vt:lpstr>PROJECT OVERVIEW </vt:lpstr>
      <vt:lpstr>WHO ARE THE END USER</vt:lpstr>
      <vt:lpstr>OUR SOLUTION AND ITS VALUE PROPOSITION </vt:lpstr>
      <vt:lpstr>DATASET DESCRIPTION </vt:lpstr>
      <vt:lpstr>THE WOW IN OUR SOLUTION </vt:lpstr>
      <vt:lpstr>MODELLING </vt:lpstr>
      <vt:lpstr>PowerPoint Presentation</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916383289241</dc:creator>
  <cp:lastModifiedBy>916383289241</cp:lastModifiedBy>
  <cp:revision>2</cp:revision>
  <dcterms:created xsi:type="dcterms:W3CDTF">2024-09-04T11:14:12Z</dcterms:created>
  <dcterms:modified xsi:type="dcterms:W3CDTF">2024-09-24T17:09:54Z</dcterms:modified>
</cp:coreProperties>
</file>