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  <p:sldId id="266" r:id="rId12"/>
    <p:sldId id="267" r:id="rId1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5554C7A-F876-41A0-84BC-2D9C14C8E9A0}" type="datetimeFigureOut">
              <a:rPr lang="pl-PL" smtClean="0"/>
              <a:pPr/>
              <a:t>20.02.2017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554C7A-F876-41A0-84BC-2D9C14C8E9A0}" type="datetimeFigureOut">
              <a:rPr lang="pl-PL" smtClean="0"/>
              <a:pPr/>
              <a:t>20.02.2017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554C7A-F876-41A0-84BC-2D9C14C8E9A0}" type="datetimeFigureOut">
              <a:rPr lang="pl-PL" smtClean="0"/>
              <a:pPr/>
              <a:t>20.02.2017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554C7A-F876-41A0-84BC-2D9C14C8E9A0}" type="datetimeFigureOut">
              <a:rPr lang="pl-PL" smtClean="0"/>
              <a:pPr/>
              <a:t>20.02.2017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554C7A-F876-41A0-84BC-2D9C14C8E9A0}" type="datetimeFigureOut">
              <a:rPr lang="pl-PL" smtClean="0"/>
              <a:pPr/>
              <a:t>20.02.2017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554C7A-F876-41A0-84BC-2D9C14C8E9A0}" type="datetimeFigureOut">
              <a:rPr lang="pl-PL" smtClean="0"/>
              <a:pPr/>
              <a:t>20.02.2017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554C7A-F876-41A0-84BC-2D9C14C8E9A0}" type="datetimeFigureOut">
              <a:rPr lang="pl-PL" smtClean="0"/>
              <a:pPr/>
              <a:t>20.02.2017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554C7A-F876-41A0-84BC-2D9C14C8E9A0}" type="datetimeFigureOut">
              <a:rPr lang="pl-PL" smtClean="0"/>
              <a:pPr/>
              <a:t>20.02.2017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554C7A-F876-41A0-84BC-2D9C14C8E9A0}" type="datetimeFigureOut">
              <a:rPr lang="pl-PL" smtClean="0"/>
              <a:pPr/>
              <a:t>20.02.2017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5554C7A-F876-41A0-84BC-2D9C14C8E9A0}" type="datetimeFigureOut">
              <a:rPr lang="pl-PL" smtClean="0"/>
              <a:pPr/>
              <a:t>20.02.2017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5554C7A-F876-41A0-84BC-2D9C14C8E9A0}" type="datetimeFigureOut">
              <a:rPr lang="pl-PL" smtClean="0"/>
              <a:pPr/>
              <a:t>20.02.2017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5554C7A-F876-41A0-84BC-2D9C14C8E9A0}" type="datetimeFigureOut">
              <a:rPr lang="pl-PL" smtClean="0"/>
              <a:pPr/>
              <a:t>20.02.2017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32A9D93-20C2-46D6-9983-3BD06960A1A3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SOLID principles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267744" y="3501008"/>
            <a:ext cx="6400800" cy="1752600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Kamil</a:t>
            </a:r>
            <a:r>
              <a:rPr lang="en-US" dirty="0" smtClean="0"/>
              <a:t> </a:t>
            </a:r>
            <a:r>
              <a:rPr lang="en-US" dirty="0" err="1" smtClean="0"/>
              <a:t>Hadas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 descr="1-tr7aEks-4fXenQ2Dyk0V2w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260648"/>
            <a:ext cx="6349796" cy="63367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Recommended books:</a:t>
            </a:r>
          </a:p>
          <a:p>
            <a:r>
              <a:rPr lang="en-US" dirty="0" smtClean="0"/>
              <a:t>“Clean Code”</a:t>
            </a:r>
          </a:p>
          <a:p>
            <a:r>
              <a:rPr lang="en-US" dirty="0" smtClean="0"/>
              <a:t>“Agile software development”</a:t>
            </a:r>
          </a:p>
          <a:p>
            <a:endParaRPr lang="en-US" dirty="0"/>
          </a:p>
          <a:p>
            <a:pPr>
              <a:buNone/>
            </a:pP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part </a:t>
            </a:r>
            <a:r>
              <a:rPr lang="en-US" dirty="0" smtClean="0"/>
              <a:t>one…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Q&amp;A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 descr="Robert Marti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0" y="1556792"/>
            <a:ext cx="3023343" cy="4525962"/>
          </a:xfr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Robert “Uncle Bob” Martin</a:t>
            </a:r>
            <a:endParaRPr lang="pl-PL" dirty="0"/>
          </a:p>
        </p:txBody>
      </p:sp>
      <p:pic>
        <p:nvPicPr>
          <p:cNvPr id="5" name="Obraz 4" descr="authors-robert-martin-v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2132856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S</a:t>
            </a:r>
            <a:r>
              <a:rPr lang="pl-PL" dirty="0"/>
              <a:t>ingle </a:t>
            </a:r>
            <a:r>
              <a:rPr lang="pl-PL" dirty="0" err="1"/>
              <a:t>Responsibility</a:t>
            </a:r>
            <a:r>
              <a:rPr lang="pl-PL" dirty="0"/>
              <a:t> </a:t>
            </a:r>
            <a:r>
              <a:rPr lang="pl-PL" dirty="0" err="1"/>
              <a:t>Principle</a:t>
            </a:r>
            <a:endParaRPr lang="pl-PL" dirty="0"/>
          </a:p>
          <a:p>
            <a:r>
              <a:rPr lang="pl-PL" b="1" dirty="0" err="1"/>
              <a:t>O</a:t>
            </a:r>
            <a:r>
              <a:rPr lang="pl-PL" dirty="0" err="1"/>
              <a:t>pen-Close</a:t>
            </a:r>
            <a:r>
              <a:rPr lang="pl-PL" dirty="0"/>
              <a:t> </a:t>
            </a:r>
            <a:r>
              <a:rPr lang="pl-PL" dirty="0" err="1"/>
              <a:t>Principle</a:t>
            </a:r>
            <a:endParaRPr lang="pl-PL" dirty="0"/>
          </a:p>
          <a:p>
            <a:r>
              <a:rPr lang="pl-PL" b="1" dirty="0" err="1"/>
              <a:t>L</a:t>
            </a:r>
            <a:r>
              <a:rPr lang="pl-PL" dirty="0" err="1"/>
              <a:t>iskov</a:t>
            </a:r>
            <a:r>
              <a:rPr lang="pl-PL" dirty="0"/>
              <a:t> </a:t>
            </a:r>
            <a:r>
              <a:rPr lang="pl-PL" dirty="0" err="1"/>
              <a:t>Substitution</a:t>
            </a:r>
            <a:r>
              <a:rPr lang="pl-PL" dirty="0"/>
              <a:t> </a:t>
            </a:r>
            <a:r>
              <a:rPr lang="pl-PL" dirty="0" err="1"/>
              <a:t>Principle</a:t>
            </a:r>
            <a:endParaRPr lang="pl-PL" dirty="0"/>
          </a:p>
          <a:p>
            <a:r>
              <a:rPr lang="pl-PL" b="1" dirty="0" err="1"/>
              <a:t>I</a:t>
            </a:r>
            <a:r>
              <a:rPr lang="pl-PL" dirty="0" err="1"/>
              <a:t>nterface</a:t>
            </a:r>
            <a:r>
              <a:rPr lang="pl-PL" dirty="0"/>
              <a:t> </a:t>
            </a:r>
            <a:r>
              <a:rPr lang="pl-PL" dirty="0" err="1"/>
              <a:t>Segregation</a:t>
            </a:r>
            <a:r>
              <a:rPr lang="pl-PL" dirty="0"/>
              <a:t> </a:t>
            </a:r>
            <a:r>
              <a:rPr lang="pl-PL" dirty="0" err="1"/>
              <a:t>Principle</a:t>
            </a:r>
            <a:endParaRPr lang="pl-PL" dirty="0"/>
          </a:p>
          <a:p>
            <a:r>
              <a:rPr lang="pl-PL" b="1" dirty="0" err="1"/>
              <a:t>D</a:t>
            </a:r>
            <a:r>
              <a:rPr lang="pl-PL" dirty="0" err="1"/>
              <a:t>ependency</a:t>
            </a:r>
            <a:r>
              <a:rPr lang="pl-PL" dirty="0"/>
              <a:t> </a:t>
            </a:r>
            <a:r>
              <a:rPr lang="pl-PL" dirty="0" err="1"/>
              <a:t>Inversion</a:t>
            </a:r>
            <a:r>
              <a:rPr lang="pl-PL" dirty="0"/>
              <a:t> </a:t>
            </a:r>
            <a:r>
              <a:rPr lang="pl-PL" dirty="0" err="1"/>
              <a:t>Principle</a:t>
            </a:r>
            <a:endParaRPr lang="pl-PL" dirty="0"/>
          </a:p>
          <a:p>
            <a:pPr>
              <a:buNone/>
            </a:pP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S.O.L.I.D.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extend</a:t>
            </a:r>
          </a:p>
          <a:p>
            <a:r>
              <a:rPr lang="en-US" dirty="0" smtClean="0"/>
              <a:t>Easy to understand</a:t>
            </a:r>
          </a:p>
          <a:p>
            <a:r>
              <a:rPr lang="en-US" dirty="0" smtClean="0"/>
              <a:t>Split complexity into small modules</a:t>
            </a:r>
          </a:p>
          <a:p>
            <a:r>
              <a:rPr lang="en-US" dirty="0" smtClean="0"/>
              <a:t>Cheaper to maintain</a:t>
            </a:r>
          </a:p>
          <a:p>
            <a:r>
              <a:rPr lang="en-US" dirty="0" smtClean="0"/>
              <a:t>Other Developers simply understand your code when you using common patterns.</a:t>
            </a:r>
          </a:p>
          <a:p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need code to be “clean”?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should have one and only one reason to </a:t>
            </a:r>
            <a:r>
              <a:rPr lang="en-US" dirty="0" smtClean="0"/>
              <a:t>change.</a:t>
            </a:r>
          </a:p>
          <a:p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S</a:t>
            </a:r>
            <a:r>
              <a:rPr lang="pl-PL" dirty="0"/>
              <a:t>ingle </a:t>
            </a:r>
            <a:r>
              <a:rPr lang="pl-PL" dirty="0" err="1"/>
              <a:t>Responsibility</a:t>
            </a:r>
            <a:r>
              <a:rPr lang="pl-PL" dirty="0"/>
              <a:t> </a:t>
            </a:r>
            <a:r>
              <a:rPr lang="pl-PL" dirty="0" err="1" smtClean="0"/>
              <a:t>Principle</a:t>
            </a:r>
            <a:endParaRPr lang="pl-PL" dirty="0"/>
          </a:p>
        </p:txBody>
      </p:sp>
      <p:pic>
        <p:nvPicPr>
          <p:cNvPr id="4" name="Obraz 3" descr="ultimate-swiss-army-knife1-640x5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3068960"/>
            <a:ext cx="3307390" cy="2754436"/>
          </a:xfrm>
          <a:prstGeom prst="rect">
            <a:avLst/>
          </a:prstGeom>
        </p:spPr>
      </p:pic>
      <p:sp>
        <p:nvSpPr>
          <p:cNvPr id="5" name="Strzałka w prawo 4"/>
          <p:cNvSpPr/>
          <p:nvPr/>
        </p:nvSpPr>
        <p:spPr>
          <a:xfrm>
            <a:off x="3635896" y="4293096"/>
            <a:ext cx="1296144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Obraz 5" descr="1_ma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056" y="2780928"/>
            <a:ext cx="3501008" cy="3501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en-US" dirty="0" smtClean="0"/>
              <a:t>Time for Code example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or entities should be open for extension, but closed for modification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 smtClean="0"/>
              <a:t>O</a:t>
            </a:r>
            <a:r>
              <a:rPr lang="pl-PL" dirty="0" err="1" smtClean="0"/>
              <a:t>pen-Close</a:t>
            </a:r>
            <a:r>
              <a:rPr lang="pl-PL" dirty="0" smtClean="0"/>
              <a:t> </a:t>
            </a:r>
            <a:r>
              <a:rPr lang="pl-PL" dirty="0" err="1" smtClean="0"/>
              <a:t>Principle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penclosedprincip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60648"/>
            <a:ext cx="7830870" cy="62646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 </a:t>
            </a:r>
            <a:r>
              <a:rPr lang="en-US" b="1" dirty="0"/>
              <a:t>q(x)</a:t>
            </a:r>
            <a:r>
              <a:rPr lang="en-US" dirty="0"/>
              <a:t> be a property provable about objects of </a:t>
            </a:r>
            <a:r>
              <a:rPr lang="en-US" b="1" dirty="0"/>
              <a:t>x</a:t>
            </a:r>
            <a:r>
              <a:rPr lang="en-US" dirty="0"/>
              <a:t> of type </a:t>
            </a:r>
            <a:r>
              <a:rPr lang="en-US" b="1" dirty="0"/>
              <a:t>T</a:t>
            </a:r>
            <a:r>
              <a:rPr lang="en-US" dirty="0"/>
              <a:t>. Then </a:t>
            </a:r>
            <a:r>
              <a:rPr lang="en-US" b="1" dirty="0"/>
              <a:t>q(y)</a:t>
            </a:r>
            <a:r>
              <a:rPr lang="en-US" dirty="0"/>
              <a:t> should be provable for objects </a:t>
            </a:r>
            <a:r>
              <a:rPr lang="en-US" b="1" dirty="0"/>
              <a:t>y</a:t>
            </a:r>
            <a:r>
              <a:rPr lang="en-US" dirty="0"/>
              <a:t> of type </a:t>
            </a:r>
            <a:r>
              <a:rPr lang="en-US" b="1" dirty="0"/>
              <a:t>S</a:t>
            </a:r>
            <a:r>
              <a:rPr lang="en-US" dirty="0"/>
              <a:t> where </a:t>
            </a:r>
            <a:r>
              <a:rPr lang="en-US" b="1" dirty="0"/>
              <a:t>S</a:t>
            </a:r>
            <a:r>
              <a:rPr lang="en-US" dirty="0"/>
              <a:t> is a subtype of </a:t>
            </a:r>
            <a:r>
              <a:rPr lang="en-US" b="1" dirty="0"/>
              <a:t>T</a:t>
            </a:r>
            <a:r>
              <a:rPr lang="en-US" dirty="0"/>
              <a:t>.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 smtClean="0"/>
              <a:t>L</a:t>
            </a:r>
            <a:r>
              <a:rPr lang="pl-PL" dirty="0" err="1" smtClean="0"/>
              <a:t>iskov</a:t>
            </a:r>
            <a:r>
              <a:rPr lang="pl-PL" dirty="0" smtClean="0"/>
              <a:t> </a:t>
            </a:r>
            <a:r>
              <a:rPr lang="pl-PL" dirty="0" err="1" smtClean="0"/>
              <a:t>Substitution</a:t>
            </a:r>
            <a:r>
              <a:rPr lang="pl-PL" dirty="0" smtClean="0"/>
              <a:t> </a:t>
            </a:r>
            <a:r>
              <a:rPr lang="pl-PL" dirty="0" err="1" smtClean="0"/>
              <a:t>Principl</a:t>
            </a:r>
            <a:r>
              <a:rPr lang="en-US" dirty="0" smtClean="0"/>
              <a:t>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171</TotalTime>
  <Words>122</Words>
  <Application>Microsoft Office PowerPoint</Application>
  <PresentationFormat>Pokaz na ekranie (4:3)</PresentationFormat>
  <Paragraphs>27</Paragraphs>
  <Slides>12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Hol</vt:lpstr>
      <vt:lpstr>SOLID principles</vt:lpstr>
      <vt:lpstr>Robert “Uncle Bob” Martin</vt:lpstr>
      <vt:lpstr>S.O.L.I.D.</vt:lpstr>
      <vt:lpstr>Why do we need code to be “clean”?</vt:lpstr>
      <vt:lpstr>Single Responsibility Principle</vt:lpstr>
      <vt:lpstr>Time for Code example </vt:lpstr>
      <vt:lpstr>Open-Close Principle</vt:lpstr>
      <vt:lpstr>Slajd 8</vt:lpstr>
      <vt:lpstr>Liskov Substitution Principle</vt:lpstr>
      <vt:lpstr>Slajd 10</vt:lpstr>
      <vt:lpstr>End of part one…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</dc:title>
  <dc:creator>Kamil Hadas</dc:creator>
  <cp:lastModifiedBy>Kamil Hadas</cp:lastModifiedBy>
  <cp:revision>19</cp:revision>
  <dcterms:created xsi:type="dcterms:W3CDTF">2017-02-20T17:33:32Z</dcterms:created>
  <dcterms:modified xsi:type="dcterms:W3CDTF">2017-02-20T21:07:30Z</dcterms:modified>
</cp:coreProperties>
</file>