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4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10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80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75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13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58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769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094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9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889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50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45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10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46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1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8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224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as360/webdot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67744" y="3501008"/>
            <a:ext cx="6400800" cy="17526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Hadas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1-tr7aEks-4fXenQ2Dyk0V2w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260648"/>
            <a:ext cx="6349796" cy="63367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part one…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Recommended books:</a:t>
            </a:r>
          </a:p>
          <a:p>
            <a:r>
              <a:rPr lang="en-US" dirty="0" smtClean="0"/>
              <a:t>“Clean Code”</a:t>
            </a:r>
          </a:p>
          <a:p>
            <a:r>
              <a:rPr lang="en-US" dirty="0" smtClean="0"/>
              <a:t>“Agile software development”</a:t>
            </a:r>
          </a:p>
          <a:p>
            <a:endParaRPr lang="en-US" dirty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</a:t>
            </a:r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 should never be forced to implement an interface that it doesn’t use or clients shouldn’t be forced to depend on methods they do not use.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408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88" y="692697"/>
            <a:ext cx="6582064" cy="52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285875"/>
            <a:ext cx="8572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must depend on abstractions not on concretions. It states that the high level module must not depend on the low level module, but they should depend on abstractions.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1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7164288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Q&amp;A or discussion after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Link to .NET/Umbraco example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	</a:t>
            </a: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github.com/Haas360/webdotnet</a:t>
            </a:r>
            <a:endParaRPr lang="en-US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05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“Uncle Bob” Martin</a:t>
            </a:r>
            <a:endParaRPr lang="pl-PL" dirty="0"/>
          </a:p>
        </p:txBody>
      </p:sp>
      <p:pic>
        <p:nvPicPr>
          <p:cNvPr id="4" name="Symbol zastępczy zawartości 3" descr="Robert Mart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7407" y="2160588"/>
            <a:ext cx="2592799" cy="3881437"/>
          </a:xfrm>
        </p:spPr>
      </p:pic>
      <p:pic>
        <p:nvPicPr>
          <p:cNvPr id="5" name="Obraz 4" descr="authors-robert-martin-v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13285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S</a:t>
            </a:r>
            <a:r>
              <a:rPr lang="pl-PL" dirty="0"/>
              <a:t>ingle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O</a:t>
            </a:r>
            <a:r>
              <a:rPr lang="pl-PL" dirty="0" err="1"/>
              <a:t>pen-Close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L</a:t>
            </a:r>
            <a:r>
              <a:rPr lang="pl-PL" dirty="0" err="1"/>
              <a:t>iskov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I</a:t>
            </a:r>
            <a:r>
              <a:rPr lang="pl-PL" dirty="0" err="1"/>
              <a:t>nterface</a:t>
            </a:r>
            <a:r>
              <a:rPr lang="pl-PL" dirty="0"/>
              <a:t>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D</a:t>
            </a:r>
            <a:r>
              <a:rPr lang="pl-PL" dirty="0" err="1"/>
              <a:t>ependency</a:t>
            </a:r>
            <a:r>
              <a:rPr lang="pl-PL" dirty="0"/>
              <a:t> </a:t>
            </a:r>
            <a:r>
              <a:rPr lang="pl-PL" dirty="0" err="1"/>
              <a:t>Inversion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code to be “clean”?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extend</a:t>
            </a:r>
          </a:p>
          <a:p>
            <a:r>
              <a:rPr lang="en-US" dirty="0" smtClean="0"/>
              <a:t>Easy to understand</a:t>
            </a:r>
          </a:p>
          <a:p>
            <a:r>
              <a:rPr lang="en-US" dirty="0" smtClean="0"/>
              <a:t>Split complexity into small modules</a:t>
            </a:r>
          </a:p>
          <a:p>
            <a:r>
              <a:rPr lang="en-US" dirty="0" smtClean="0"/>
              <a:t>Cheaper to maintain</a:t>
            </a:r>
          </a:p>
          <a:p>
            <a:r>
              <a:rPr lang="en-US" dirty="0" smtClean="0"/>
              <a:t>Other Developers simply understand your code when you using common patterns.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S</a:t>
            </a:r>
            <a:r>
              <a:rPr lang="pl-PL" dirty="0"/>
              <a:t>ingle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 smtClean="0"/>
              <a:t>Principle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one and only one reason to </a:t>
            </a:r>
            <a:r>
              <a:rPr lang="en-US" dirty="0" smtClean="0"/>
              <a:t>change.</a:t>
            </a:r>
          </a:p>
          <a:p>
            <a:endParaRPr lang="pl-PL" dirty="0"/>
          </a:p>
        </p:txBody>
      </p:sp>
      <p:pic>
        <p:nvPicPr>
          <p:cNvPr id="4" name="Obraz 3" descr="ultimate-swiss-army-knife1-640x5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068960"/>
            <a:ext cx="3307390" cy="2754436"/>
          </a:xfrm>
          <a:prstGeom prst="rect">
            <a:avLst/>
          </a:prstGeom>
        </p:spPr>
      </p:pic>
      <p:sp>
        <p:nvSpPr>
          <p:cNvPr id="5" name="Strzałka w prawo 4"/>
          <p:cNvSpPr/>
          <p:nvPr/>
        </p:nvSpPr>
        <p:spPr>
          <a:xfrm>
            <a:off x="3635896" y="4293096"/>
            <a:ext cx="129614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 descr="1_ma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780928"/>
            <a:ext cx="3501008" cy="35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dirty="0" smtClean="0"/>
              <a:t>Time for Code example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O</a:t>
            </a:r>
            <a:r>
              <a:rPr lang="pl-PL" dirty="0" err="1" smtClean="0"/>
              <a:t>pen-Close</a:t>
            </a:r>
            <a:r>
              <a:rPr lang="pl-PL" dirty="0" smtClean="0"/>
              <a:t> </a:t>
            </a:r>
            <a:r>
              <a:rPr lang="pl-PL" dirty="0" err="1" smtClean="0"/>
              <a:t>Principle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or entities should be open for extension, but closed for modification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penclosedprinci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60648"/>
            <a:ext cx="7830870" cy="62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L</a:t>
            </a:r>
            <a:r>
              <a:rPr lang="pl-PL" dirty="0" err="1" smtClean="0"/>
              <a:t>iskov</a:t>
            </a:r>
            <a:r>
              <a:rPr lang="pl-PL" dirty="0" smtClean="0"/>
              <a:t> </a:t>
            </a:r>
            <a:r>
              <a:rPr lang="pl-PL" dirty="0" err="1" smtClean="0"/>
              <a:t>Substitution</a:t>
            </a:r>
            <a:r>
              <a:rPr lang="pl-PL" dirty="0" smtClean="0"/>
              <a:t> </a:t>
            </a:r>
            <a:r>
              <a:rPr lang="pl-PL" dirty="0" err="1" smtClean="0"/>
              <a:t>Principl</a:t>
            </a:r>
            <a:r>
              <a:rPr lang="en-US" dirty="0" smtClean="0"/>
              <a:t>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</a:t>
            </a:r>
            <a:r>
              <a:rPr lang="en-US" b="1" dirty="0"/>
              <a:t>q(x)</a:t>
            </a:r>
            <a:r>
              <a:rPr lang="en-US" dirty="0"/>
              <a:t> be a property provable about objects of </a:t>
            </a:r>
            <a:r>
              <a:rPr lang="en-US" b="1" dirty="0"/>
              <a:t>x</a:t>
            </a:r>
            <a:r>
              <a:rPr lang="en-US" dirty="0"/>
              <a:t> of type </a:t>
            </a:r>
            <a:r>
              <a:rPr lang="en-US" b="1" dirty="0"/>
              <a:t>T</a:t>
            </a:r>
            <a:r>
              <a:rPr lang="en-US" dirty="0"/>
              <a:t>. Then </a:t>
            </a:r>
            <a:r>
              <a:rPr lang="en-US" b="1" dirty="0"/>
              <a:t>q(y)</a:t>
            </a:r>
            <a:r>
              <a:rPr lang="en-US" dirty="0"/>
              <a:t> should be provable for objects </a:t>
            </a:r>
            <a:r>
              <a:rPr lang="en-US" b="1" dirty="0"/>
              <a:t>y</a:t>
            </a:r>
            <a:r>
              <a:rPr lang="en-US" dirty="0"/>
              <a:t> of type </a:t>
            </a:r>
            <a:r>
              <a:rPr lang="en-US" b="1" dirty="0"/>
              <a:t>S</a:t>
            </a:r>
            <a:r>
              <a:rPr lang="en-US" dirty="0"/>
              <a:t> where </a:t>
            </a:r>
            <a:r>
              <a:rPr lang="en-US" b="1" dirty="0"/>
              <a:t>S</a:t>
            </a:r>
            <a:r>
              <a:rPr lang="en-US" dirty="0"/>
              <a:t> is a subtype of </a:t>
            </a:r>
            <a:r>
              <a:rPr lang="en-US" b="1" dirty="0"/>
              <a:t>T</a:t>
            </a:r>
            <a:r>
              <a:rPr lang="en-US" dirty="0"/>
              <a:t>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199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SOLID principles</vt:lpstr>
      <vt:lpstr>Robert “Uncle Bob” Martin</vt:lpstr>
      <vt:lpstr>S.O.L.I.D.</vt:lpstr>
      <vt:lpstr>Why do we need code to be “clean”?</vt:lpstr>
      <vt:lpstr>Single Responsibility Principle</vt:lpstr>
      <vt:lpstr>Time for Code example </vt:lpstr>
      <vt:lpstr>Open-Close Principle</vt:lpstr>
      <vt:lpstr>PowerPoint Presentation</vt:lpstr>
      <vt:lpstr>Liskov Substitution Principle</vt:lpstr>
      <vt:lpstr>PowerPoint Presentation</vt:lpstr>
      <vt:lpstr>End of part one…</vt:lpstr>
      <vt:lpstr>Q&amp;A</vt:lpstr>
      <vt:lpstr>Interface Segregation</vt:lpstr>
      <vt:lpstr>PowerPoint Presentation</vt:lpstr>
      <vt:lpstr>PowerPoint Presentation</vt:lpstr>
      <vt:lpstr>Dependency Inversion</vt:lpstr>
      <vt:lpstr>PowerPoint Presentation</vt:lpstr>
      <vt:lpstr>Working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Kamil Hadas</dc:creator>
  <cp:lastModifiedBy>Kamil Hadas</cp:lastModifiedBy>
  <cp:revision>22</cp:revision>
  <dcterms:created xsi:type="dcterms:W3CDTF">2017-02-20T17:33:32Z</dcterms:created>
  <dcterms:modified xsi:type="dcterms:W3CDTF">2017-03-06T09:48:52Z</dcterms:modified>
</cp:coreProperties>
</file>