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48" r:id="rId5"/>
    <p:sldId id="3869" r:id="rId6"/>
    <p:sldId id="3849" r:id="rId7"/>
    <p:sldId id="3826" r:id="rId8"/>
    <p:sldId id="3871" r:id="rId9"/>
    <p:sldId id="3827" r:id="rId10"/>
    <p:sldId id="3870" r:id="rId11"/>
    <p:sldId id="3850" r:id="rId12"/>
    <p:sldId id="3852" r:id="rId13"/>
    <p:sldId id="3854" r:id="rId14"/>
    <p:sldId id="3856" r:id="rId15"/>
    <p:sldId id="3861" r:id="rId16"/>
    <p:sldId id="3863" r:id="rId17"/>
    <p:sldId id="3872" r:id="rId18"/>
    <p:sldId id="3865" r:id="rId19"/>
    <p:sldId id="38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7" d="100"/>
          <a:sy n="67" d="100"/>
        </p:scale>
        <p:origin x="186" y="7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04103-4574-4E87-912D-E1B3F2D4AE6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5325F6F-5987-479F-AA11-DA7FBDD228A3}">
      <dgm:prSet/>
      <dgm:spPr/>
      <dgm:t>
        <a:bodyPr/>
        <a:lstStyle/>
        <a:p>
          <a:r>
            <a:rPr lang="en-US" dirty="0"/>
            <a:t>Problem Statement</a:t>
          </a:r>
        </a:p>
      </dgm:t>
    </dgm:pt>
    <dgm:pt modelId="{781D2FCF-44BD-435D-AADD-40497B21FA66}" type="parTrans" cxnId="{5766978E-2C36-4559-95A6-88DBCA258F65}">
      <dgm:prSet/>
      <dgm:spPr/>
      <dgm:t>
        <a:bodyPr/>
        <a:lstStyle/>
        <a:p>
          <a:endParaRPr lang="en-US"/>
        </a:p>
      </dgm:t>
    </dgm:pt>
    <dgm:pt modelId="{D77646F9-7695-4CF9-9594-4A38B67E3038}" type="sibTrans" cxnId="{5766978E-2C36-4559-95A6-88DBCA258F65}">
      <dgm:prSet/>
      <dgm:spPr/>
      <dgm:t>
        <a:bodyPr/>
        <a:lstStyle/>
        <a:p>
          <a:endParaRPr lang="en-US"/>
        </a:p>
      </dgm:t>
    </dgm:pt>
    <dgm:pt modelId="{03C23CF1-D655-425B-A690-F6FEEC5A80A2}">
      <dgm:prSet/>
      <dgm:spPr/>
      <dgm:t>
        <a:bodyPr/>
        <a:lstStyle/>
        <a:p>
          <a:r>
            <a:rPr lang="en-US"/>
            <a:t>Objectives</a:t>
          </a:r>
        </a:p>
      </dgm:t>
    </dgm:pt>
    <dgm:pt modelId="{DE098CE9-033C-43F1-A2B7-277AD60FA87D}" type="parTrans" cxnId="{C2F92198-EF5C-412F-BC2C-62E305973597}">
      <dgm:prSet/>
      <dgm:spPr/>
      <dgm:t>
        <a:bodyPr/>
        <a:lstStyle/>
        <a:p>
          <a:endParaRPr lang="en-US"/>
        </a:p>
      </dgm:t>
    </dgm:pt>
    <dgm:pt modelId="{40CEAF1C-D728-4EAB-A80C-E377F6891663}" type="sibTrans" cxnId="{C2F92198-EF5C-412F-BC2C-62E305973597}">
      <dgm:prSet/>
      <dgm:spPr/>
      <dgm:t>
        <a:bodyPr/>
        <a:lstStyle/>
        <a:p>
          <a:endParaRPr lang="en-US"/>
        </a:p>
      </dgm:t>
    </dgm:pt>
    <dgm:pt modelId="{BB0EB924-A302-4893-A2C0-56E70657BD7C}">
      <dgm:prSet/>
      <dgm:spPr/>
      <dgm:t>
        <a:bodyPr/>
        <a:lstStyle/>
        <a:p>
          <a:r>
            <a:rPr lang="en-US"/>
            <a:t>Existing System</a:t>
          </a:r>
        </a:p>
      </dgm:t>
    </dgm:pt>
    <dgm:pt modelId="{D8E0B6BF-0A19-4D43-9C85-85A3543667DF}" type="parTrans" cxnId="{B2D68638-C5C8-4DEA-891B-6169F2F1EEBA}">
      <dgm:prSet/>
      <dgm:spPr/>
      <dgm:t>
        <a:bodyPr/>
        <a:lstStyle/>
        <a:p>
          <a:endParaRPr lang="en-US"/>
        </a:p>
      </dgm:t>
    </dgm:pt>
    <dgm:pt modelId="{4EF31BB3-FD7C-4E29-96D0-12F0186F371A}" type="sibTrans" cxnId="{B2D68638-C5C8-4DEA-891B-6169F2F1EEBA}">
      <dgm:prSet/>
      <dgm:spPr/>
      <dgm:t>
        <a:bodyPr/>
        <a:lstStyle/>
        <a:p>
          <a:endParaRPr lang="en-US"/>
        </a:p>
      </dgm:t>
    </dgm:pt>
    <dgm:pt modelId="{0D5691BA-26F5-4344-8261-0F1B1A36A972}">
      <dgm:prSet/>
      <dgm:spPr/>
      <dgm:t>
        <a:bodyPr/>
        <a:lstStyle/>
        <a:p>
          <a:r>
            <a:rPr lang="en-US"/>
            <a:t>Proposed System</a:t>
          </a:r>
        </a:p>
      </dgm:t>
    </dgm:pt>
    <dgm:pt modelId="{0A044E94-233A-43E7-8AAA-3E25E9EC69D6}" type="parTrans" cxnId="{074D7065-B6E7-4DD7-B194-1A63FA792367}">
      <dgm:prSet/>
      <dgm:spPr/>
      <dgm:t>
        <a:bodyPr/>
        <a:lstStyle/>
        <a:p>
          <a:endParaRPr lang="en-US"/>
        </a:p>
      </dgm:t>
    </dgm:pt>
    <dgm:pt modelId="{1DAEC395-2A63-487B-98F4-D7B7C3956EF0}" type="sibTrans" cxnId="{074D7065-B6E7-4DD7-B194-1A63FA792367}">
      <dgm:prSet/>
      <dgm:spPr/>
      <dgm:t>
        <a:bodyPr/>
        <a:lstStyle/>
        <a:p>
          <a:endParaRPr lang="en-US"/>
        </a:p>
      </dgm:t>
    </dgm:pt>
    <dgm:pt modelId="{CE733389-1ADD-4046-8EFF-EFA3DC274AAE}">
      <dgm:prSet/>
      <dgm:spPr/>
      <dgm:t>
        <a:bodyPr/>
        <a:lstStyle/>
        <a:p>
          <a:r>
            <a:rPr lang="en-US" dirty="0"/>
            <a:t>Modules Identified</a:t>
          </a:r>
        </a:p>
      </dgm:t>
    </dgm:pt>
    <dgm:pt modelId="{8BAB862B-D74F-4807-8A47-B914D911E221}" type="parTrans" cxnId="{DE1FFC85-1247-4CFD-BCFF-11883539AAFC}">
      <dgm:prSet/>
      <dgm:spPr/>
      <dgm:t>
        <a:bodyPr/>
        <a:lstStyle/>
        <a:p>
          <a:endParaRPr lang="en-US"/>
        </a:p>
      </dgm:t>
    </dgm:pt>
    <dgm:pt modelId="{634BB0B3-DFB8-49D1-BA59-694D72318A65}" type="sibTrans" cxnId="{DE1FFC85-1247-4CFD-BCFF-11883539AAFC}">
      <dgm:prSet/>
      <dgm:spPr/>
      <dgm:t>
        <a:bodyPr/>
        <a:lstStyle/>
        <a:p>
          <a:endParaRPr lang="en-US"/>
        </a:p>
      </dgm:t>
    </dgm:pt>
    <dgm:pt modelId="{05D7B6DD-23EC-4920-B925-0629FAD57037}">
      <dgm:prSet/>
      <dgm:spPr/>
      <dgm:t>
        <a:bodyPr/>
        <a:lstStyle/>
        <a:p>
          <a:r>
            <a:rPr lang="en-US" dirty="0"/>
            <a:t>Work Flow</a:t>
          </a:r>
        </a:p>
      </dgm:t>
    </dgm:pt>
    <dgm:pt modelId="{18B5D9D8-423F-424A-86F9-7011516ADC99}" type="parTrans" cxnId="{18A04F2D-D04E-4AB3-A016-51C67E5E78BD}">
      <dgm:prSet/>
      <dgm:spPr/>
      <dgm:t>
        <a:bodyPr/>
        <a:lstStyle/>
        <a:p>
          <a:endParaRPr lang="en-US"/>
        </a:p>
      </dgm:t>
    </dgm:pt>
    <dgm:pt modelId="{C0766AD2-0245-4CA9-800B-BAE18DFFDE1A}" type="sibTrans" cxnId="{18A04F2D-D04E-4AB3-A016-51C67E5E78BD}">
      <dgm:prSet/>
      <dgm:spPr/>
      <dgm:t>
        <a:bodyPr/>
        <a:lstStyle/>
        <a:p>
          <a:endParaRPr lang="en-US"/>
        </a:p>
      </dgm:t>
    </dgm:pt>
    <dgm:pt modelId="{47162184-9BD7-4969-BC65-2BA4927B2224}">
      <dgm:prSet/>
      <dgm:spPr/>
      <dgm:t>
        <a:bodyPr/>
        <a:lstStyle/>
        <a:p>
          <a:r>
            <a:rPr lang="en-US"/>
            <a:t>Conclusion</a:t>
          </a:r>
        </a:p>
      </dgm:t>
    </dgm:pt>
    <dgm:pt modelId="{40D92E7F-2F85-485F-A519-14F92875CCFF}" type="parTrans" cxnId="{17D4BA0B-8F1A-499D-B192-AE6708B7D268}">
      <dgm:prSet/>
      <dgm:spPr/>
      <dgm:t>
        <a:bodyPr/>
        <a:lstStyle/>
        <a:p>
          <a:endParaRPr lang="en-US"/>
        </a:p>
      </dgm:t>
    </dgm:pt>
    <dgm:pt modelId="{7FEF7901-29AB-4FB3-86BB-1EF9EFDEAAA9}" type="sibTrans" cxnId="{17D4BA0B-8F1A-499D-B192-AE6708B7D268}">
      <dgm:prSet/>
      <dgm:spPr/>
      <dgm:t>
        <a:bodyPr/>
        <a:lstStyle/>
        <a:p>
          <a:endParaRPr lang="en-US"/>
        </a:p>
      </dgm:t>
    </dgm:pt>
    <dgm:pt modelId="{215FFFBF-7CBA-4803-ADF6-45F62904F732}">
      <dgm:prSet/>
      <dgm:spPr/>
      <dgm:t>
        <a:bodyPr/>
        <a:lstStyle/>
        <a:p>
          <a:r>
            <a:rPr lang="en-US" dirty="0"/>
            <a:t>Results</a:t>
          </a:r>
        </a:p>
      </dgm:t>
    </dgm:pt>
    <dgm:pt modelId="{ADCB162A-6AA7-4DA8-B8E6-E9DDF784AFCE}" type="sibTrans" cxnId="{A479526A-D14B-42AE-BDAF-77CC704896E5}">
      <dgm:prSet/>
      <dgm:spPr/>
      <dgm:t>
        <a:bodyPr/>
        <a:lstStyle/>
        <a:p>
          <a:endParaRPr lang="en-US"/>
        </a:p>
      </dgm:t>
    </dgm:pt>
    <dgm:pt modelId="{A9540E9B-CE1E-4C06-BCC6-1FB164E897AD}" type="parTrans" cxnId="{A479526A-D14B-42AE-BDAF-77CC704896E5}">
      <dgm:prSet/>
      <dgm:spPr/>
      <dgm:t>
        <a:bodyPr/>
        <a:lstStyle/>
        <a:p>
          <a:endParaRPr lang="en-US"/>
        </a:p>
      </dgm:t>
    </dgm:pt>
    <dgm:pt modelId="{4D6C4FDD-6843-4A59-8A49-9A4C0C9BD605}" type="pres">
      <dgm:prSet presAssocID="{C0404103-4574-4E87-912D-E1B3F2D4AE62}" presName="linear" presStyleCnt="0">
        <dgm:presLayoutVars>
          <dgm:animLvl val="lvl"/>
          <dgm:resizeHandles val="exact"/>
        </dgm:presLayoutVars>
      </dgm:prSet>
      <dgm:spPr/>
    </dgm:pt>
    <dgm:pt modelId="{A1764B3B-4740-4B32-9F62-B1021167B8D5}" type="pres">
      <dgm:prSet presAssocID="{45325F6F-5987-479F-AA11-DA7FBDD228A3}" presName="parentText" presStyleLbl="node1" presStyleIdx="0" presStyleCnt="8">
        <dgm:presLayoutVars>
          <dgm:chMax val="0"/>
          <dgm:bulletEnabled val="1"/>
        </dgm:presLayoutVars>
      </dgm:prSet>
      <dgm:spPr/>
    </dgm:pt>
    <dgm:pt modelId="{99E357F1-6620-4A5A-A2A9-EB8216143277}" type="pres">
      <dgm:prSet presAssocID="{D77646F9-7695-4CF9-9594-4A38B67E3038}" presName="spacer" presStyleCnt="0"/>
      <dgm:spPr/>
    </dgm:pt>
    <dgm:pt modelId="{0950AC24-9C25-4007-831B-AB998B50FED7}" type="pres">
      <dgm:prSet presAssocID="{03C23CF1-D655-425B-A690-F6FEEC5A80A2}" presName="parentText" presStyleLbl="node1" presStyleIdx="1" presStyleCnt="8">
        <dgm:presLayoutVars>
          <dgm:chMax val="0"/>
          <dgm:bulletEnabled val="1"/>
        </dgm:presLayoutVars>
      </dgm:prSet>
      <dgm:spPr/>
    </dgm:pt>
    <dgm:pt modelId="{744AA2A5-CBB5-40BD-B0A8-97A346D21E99}" type="pres">
      <dgm:prSet presAssocID="{40CEAF1C-D728-4EAB-A80C-E377F6891663}" presName="spacer" presStyleCnt="0"/>
      <dgm:spPr/>
    </dgm:pt>
    <dgm:pt modelId="{C4B55AA8-550C-426C-9F78-66B116B12F56}" type="pres">
      <dgm:prSet presAssocID="{BB0EB924-A302-4893-A2C0-56E70657BD7C}" presName="parentText" presStyleLbl="node1" presStyleIdx="2" presStyleCnt="8" custLinFactNeighborX="323" custLinFactNeighborY="12997">
        <dgm:presLayoutVars>
          <dgm:chMax val="0"/>
          <dgm:bulletEnabled val="1"/>
        </dgm:presLayoutVars>
      </dgm:prSet>
      <dgm:spPr/>
    </dgm:pt>
    <dgm:pt modelId="{F838D0D3-FF1B-4195-B688-5C0704699B48}" type="pres">
      <dgm:prSet presAssocID="{4EF31BB3-FD7C-4E29-96D0-12F0186F371A}" presName="spacer" presStyleCnt="0"/>
      <dgm:spPr/>
    </dgm:pt>
    <dgm:pt modelId="{26EC2878-8C1B-4A5A-85AA-A2EF11861D42}" type="pres">
      <dgm:prSet presAssocID="{0D5691BA-26F5-4344-8261-0F1B1A36A972}" presName="parentText" presStyleLbl="node1" presStyleIdx="3" presStyleCnt="8">
        <dgm:presLayoutVars>
          <dgm:chMax val="0"/>
          <dgm:bulletEnabled val="1"/>
        </dgm:presLayoutVars>
      </dgm:prSet>
      <dgm:spPr/>
    </dgm:pt>
    <dgm:pt modelId="{19DC3294-A94A-4985-A283-A8CB756ABC46}" type="pres">
      <dgm:prSet presAssocID="{1DAEC395-2A63-487B-98F4-D7B7C3956EF0}" presName="spacer" presStyleCnt="0"/>
      <dgm:spPr/>
    </dgm:pt>
    <dgm:pt modelId="{F90C36AC-219A-4D74-97B4-8D88ED6E6997}" type="pres">
      <dgm:prSet presAssocID="{215FFFBF-7CBA-4803-ADF6-45F62904F732}" presName="parentText" presStyleLbl="node1" presStyleIdx="4" presStyleCnt="8" custLinFactY="200000" custLinFactNeighborX="323" custLinFactNeighborY="204265">
        <dgm:presLayoutVars>
          <dgm:chMax val="0"/>
          <dgm:bulletEnabled val="1"/>
        </dgm:presLayoutVars>
      </dgm:prSet>
      <dgm:spPr/>
    </dgm:pt>
    <dgm:pt modelId="{70ADB5A2-21CB-43C6-BFC1-40FF81FD5979}" type="pres">
      <dgm:prSet presAssocID="{ADCB162A-6AA7-4DA8-B8E6-E9DDF784AFCE}" presName="spacer" presStyleCnt="0"/>
      <dgm:spPr/>
    </dgm:pt>
    <dgm:pt modelId="{FA0EA903-A446-493D-9A07-09CC8FF51389}" type="pres">
      <dgm:prSet presAssocID="{CE733389-1ADD-4046-8EFF-EFA3DC274AAE}" presName="parentText" presStyleLbl="node1" presStyleIdx="5" presStyleCnt="8" custLinFactY="-100000" custLinFactNeighborX="323" custLinFactNeighborY="-145449">
        <dgm:presLayoutVars>
          <dgm:chMax val="0"/>
          <dgm:bulletEnabled val="1"/>
        </dgm:presLayoutVars>
      </dgm:prSet>
      <dgm:spPr/>
    </dgm:pt>
    <dgm:pt modelId="{F2010E04-1A87-4F24-87E5-4B48C2E538F8}" type="pres">
      <dgm:prSet presAssocID="{634BB0B3-DFB8-49D1-BA59-694D72318A65}" presName="spacer" presStyleCnt="0"/>
      <dgm:spPr/>
    </dgm:pt>
    <dgm:pt modelId="{52D33A91-7DFB-41B2-AAF3-A044599C4965}" type="pres">
      <dgm:prSet presAssocID="{05D7B6DD-23EC-4920-B925-0629FAD57037}" presName="parentText" presStyleLbl="node1" presStyleIdx="6" presStyleCnt="8" custLinFactY="-100000" custLinFactNeighborX="323" custLinFactNeighborY="-196398">
        <dgm:presLayoutVars>
          <dgm:chMax val="0"/>
          <dgm:bulletEnabled val="1"/>
        </dgm:presLayoutVars>
      </dgm:prSet>
      <dgm:spPr/>
    </dgm:pt>
    <dgm:pt modelId="{CA08BD3B-ABC4-4EB5-BB12-006D2EAC15E1}" type="pres">
      <dgm:prSet presAssocID="{C0766AD2-0245-4CA9-800B-BAE18DFFDE1A}" presName="spacer" presStyleCnt="0"/>
      <dgm:spPr/>
    </dgm:pt>
    <dgm:pt modelId="{5966299C-F676-4608-98EB-B8300949B9FE}" type="pres">
      <dgm:prSet presAssocID="{47162184-9BD7-4969-BC65-2BA4927B2224}" presName="parentText" presStyleLbl="node1" presStyleIdx="7" presStyleCnt="8">
        <dgm:presLayoutVars>
          <dgm:chMax val="0"/>
          <dgm:bulletEnabled val="1"/>
        </dgm:presLayoutVars>
      </dgm:prSet>
      <dgm:spPr/>
    </dgm:pt>
  </dgm:ptLst>
  <dgm:cxnLst>
    <dgm:cxn modelId="{EF759200-214D-4B2B-B31E-EF76811655D5}" type="presOf" srcId="{05D7B6DD-23EC-4920-B925-0629FAD57037}" destId="{52D33A91-7DFB-41B2-AAF3-A044599C4965}" srcOrd="0" destOrd="0" presId="urn:microsoft.com/office/officeart/2005/8/layout/vList2"/>
    <dgm:cxn modelId="{17D4BA0B-8F1A-499D-B192-AE6708B7D268}" srcId="{C0404103-4574-4E87-912D-E1B3F2D4AE62}" destId="{47162184-9BD7-4969-BC65-2BA4927B2224}" srcOrd="7" destOrd="0" parTransId="{40D92E7F-2F85-485F-A519-14F92875CCFF}" sibTransId="{7FEF7901-29AB-4FB3-86BB-1EF9EFDEAAA9}"/>
    <dgm:cxn modelId="{89BAF220-C089-47F1-B781-4D7B959C781F}" type="presOf" srcId="{0D5691BA-26F5-4344-8261-0F1B1A36A972}" destId="{26EC2878-8C1B-4A5A-85AA-A2EF11861D42}" srcOrd="0" destOrd="0" presId="urn:microsoft.com/office/officeart/2005/8/layout/vList2"/>
    <dgm:cxn modelId="{18A04F2D-D04E-4AB3-A016-51C67E5E78BD}" srcId="{C0404103-4574-4E87-912D-E1B3F2D4AE62}" destId="{05D7B6DD-23EC-4920-B925-0629FAD57037}" srcOrd="6" destOrd="0" parTransId="{18B5D9D8-423F-424A-86F9-7011516ADC99}" sibTransId="{C0766AD2-0245-4CA9-800B-BAE18DFFDE1A}"/>
    <dgm:cxn modelId="{B2D68638-C5C8-4DEA-891B-6169F2F1EEBA}" srcId="{C0404103-4574-4E87-912D-E1B3F2D4AE62}" destId="{BB0EB924-A302-4893-A2C0-56E70657BD7C}" srcOrd="2" destOrd="0" parTransId="{D8E0B6BF-0A19-4D43-9C85-85A3543667DF}" sibTransId="{4EF31BB3-FD7C-4E29-96D0-12F0186F371A}"/>
    <dgm:cxn modelId="{53C6F53B-1829-42D5-A40F-EACECC1FAAE8}" type="presOf" srcId="{C0404103-4574-4E87-912D-E1B3F2D4AE62}" destId="{4D6C4FDD-6843-4A59-8A49-9A4C0C9BD605}" srcOrd="0" destOrd="0" presId="urn:microsoft.com/office/officeart/2005/8/layout/vList2"/>
    <dgm:cxn modelId="{30EF363C-8839-4065-9B4C-53E3ECBDBD9B}" type="presOf" srcId="{215FFFBF-7CBA-4803-ADF6-45F62904F732}" destId="{F90C36AC-219A-4D74-97B4-8D88ED6E6997}" srcOrd="0" destOrd="0" presId="urn:microsoft.com/office/officeart/2005/8/layout/vList2"/>
    <dgm:cxn modelId="{074D7065-B6E7-4DD7-B194-1A63FA792367}" srcId="{C0404103-4574-4E87-912D-E1B3F2D4AE62}" destId="{0D5691BA-26F5-4344-8261-0F1B1A36A972}" srcOrd="3" destOrd="0" parTransId="{0A044E94-233A-43E7-8AAA-3E25E9EC69D6}" sibTransId="{1DAEC395-2A63-487B-98F4-D7B7C3956EF0}"/>
    <dgm:cxn modelId="{D8AF3947-34DF-4303-BCE0-3B5B3CA7DB75}" type="presOf" srcId="{47162184-9BD7-4969-BC65-2BA4927B2224}" destId="{5966299C-F676-4608-98EB-B8300949B9FE}" srcOrd="0" destOrd="0" presId="urn:microsoft.com/office/officeart/2005/8/layout/vList2"/>
    <dgm:cxn modelId="{81678847-3F62-49FC-9832-14910F9EB411}" type="presOf" srcId="{BB0EB924-A302-4893-A2C0-56E70657BD7C}" destId="{C4B55AA8-550C-426C-9F78-66B116B12F56}" srcOrd="0" destOrd="0" presId="urn:microsoft.com/office/officeart/2005/8/layout/vList2"/>
    <dgm:cxn modelId="{A479526A-D14B-42AE-BDAF-77CC704896E5}" srcId="{C0404103-4574-4E87-912D-E1B3F2D4AE62}" destId="{215FFFBF-7CBA-4803-ADF6-45F62904F732}" srcOrd="4" destOrd="0" parTransId="{A9540E9B-CE1E-4C06-BCC6-1FB164E897AD}" sibTransId="{ADCB162A-6AA7-4DA8-B8E6-E9DDF784AFCE}"/>
    <dgm:cxn modelId="{432E134B-68B4-42C5-8B7C-47E8039CA2A8}" type="presOf" srcId="{45325F6F-5987-479F-AA11-DA7FBDD228A3}" destId="{A1764B3B-4740-4B32-9F62-B1021167B8D5}" srcOrd="0" destOrd="0" presId="urn:microsoft.com/office/officeart/2005/8/layout/vList2"/>
    <dgm:cxn modelId="{DE1FFC85-1247-4CFD-BCFF-11883539AAFC}" srcId="{C0404103-4574-4E87-912D-E1B3F2D4AE62}" destId="{CE733389-1ADD-4046-8EFF-EFA3DC274AAE}" srcOrd="5" destOrd="0" parTransId="{8BAB862B-D74F-4807-8A47-B914D911E221}" sibTransId="{634BB0B3-DFB8-49D1-BA59-694D72318A65}"/>
    <dgm:cxn modelId="{5766978E-2C36-4559-95A6-88DBCA258F65}" srcId="{C0404103-4574-4E87-912D-E1B3F2D4AE62}" destId="{45325F6F-5987-479F-AA11-DA7FBDD228A3}" srcOrd="0" destOrd="0" parTransId="{781D2FCF-44BD-435D-AADD-40497B21FA66}" sibTransId="{D77646F9-7695-4CF9-9594-4A38B67E3038}"/>
    <dgm:cxn modelId="{C2F92198-EF5C-412F-BC2C-62E305973597}" srcId="{C0404103-4574-4E87-912D-E1B3F2D4AE62}" destId="{03C23CF1-D655-425B-A690-F6FEEC5A80A2}" srcOrd="1" destOrd="0" parTransId="{DE098CE9-033C-43F1-A2B7-277AD60FA87D}" sibTransId="{40CEAF1C-D728-4EAB-A80C-E377F6891663}"/>
    <dgm:cxn modelId="{A759B4E3-734F-4476-B61D-213545751B5E}" type="presOf" srcId="{CE733389-1ADD-4046-8EFF-EFA3DC274AAE}" destId="{FA0EA903-A446-493D-9A07-09CC8FF51389}" srcOrd="0" destOrd="0" presId="urn:microsoft.com/office/officeart/2005/8/layout/vList2"/>
    <dgm:cxn modelId="{ADDC26EB-E1C6-4BBA-A735-AB2B2BE23394}" type="presOf" srcId="{03C23CF1-D655-425B-A690-F6FEEC5A80A2}" destId="{0950AC24-9C25-4007-831B-AB998B50FED7}" srcOrd="0" destOrd="0" presId="urn:microsoft.com/office/officeart/2005/8/layout/vList2"/>
    <dgm:cxn modelId="{7D37D820-80F0-4BCB-A34D-1C92C022A634}" type="presParOf" srcId="{4D6C4FDD-6843-4A59-8A49-9A4C0C9BD605}" destId="{A1764B3B-4740-4B32-9F62-B1021167B8D5}" srcOrd="0" destOrd="0" presId="urn:microsoft.com/office/officeart/2005/8/layout/vList2"/>
    <dgm:cxn modelId="{3300A3D7-F9CB-42A0-9891-256BD0EF120E}" type="presParOf" srcId="{4D6C4FDD-6843-4A59-8A49-9A4C0C9BD605}" destId="{99E357F1-6620-4A5A-A2A9-EB8216143277}" srcOrd="1" destOrd="0" presId="urn:microsoft.com/office/officeart/2005/8/layout/vList2"/>
    <dgm:cxn modelId="{C3B05811-BEEB-44E1-BD7A-0AC7B1D1DD7A}" type="presParOf" srcId="{4D6C4FDD-6843-4A59-8A49-9A4C0C9BD605}" destId="{0950AC24-9C25-4007-831B-AB998B50FED7}" srcOrd="2" destOrd="0" presId="urn:microsoft.com/office/officeart/2005/8/layout/vList2"/>
    <dgm:cxn modelId="{A5F9C547-10BF-4609-8D52-97D80CE2C0F5}" type="presParOf" srcId="{4D6C4FDD-6843-4A59-8A49-9A4C0C9BD605}" destId="{744AA2A5-CBB5-40BD-B0A8-97A346D21E99}" srcOrd="3" destOrd="0" presId="urn:microsoft.com/office/officeart/2005/8/layout/vList2"/>
    <dgm:cxn modelId="{07D7AC47-4A3E-42E5-831C-C713074F72EC}" type="presParOf" srcId="{4D6C4FDD-6843-4A59-8A49-9A4C0C9BD605}" destId="{C4B55AA8-550C-426C-9F78-66B116B12F56}" srcOrd="4" destOrd="0" presId="urn:microsoft.com/office/officeart/2005/8/layout/vList2"/>
    <dgm:cxn modelId="{1EABFA43-1DE7-434D-8828-47A59632BFAF}" type="presParOf" srcId="{4D6C4FDD-6843-4A59-8A49-9A4C0C9BD605}" destId="{F838D0D3-FF1B-4195-B688-5C0704699B48}" srcOrd="5" destOrd="0" presId="urn:microsoft.com/office/officeart/2005/8/layout/vList2"/>
    <dgm:cxn modelId="{7DEB2978-E254-4549-B4AE-936C297AAC6F}" type="presParOf" srcId="{4D6C4FDD-6843-4A59-8A49-9A4C0C9BD605}" destId="{26EC2878-8C1B-4A5A-85AA-A2EF11861D42}" srcOrd="6" destOrd="0" presId="urn:microsoft.com/office/officeart/2005/8/layout/vList2"/>
    <dgm:cxn modelId="{5CDE5853-550E-4B05-977A-88388271A8D0}" type="presParOf" srcId="{4D6C4FDD-6843-4A59-8A49-9A4C0C9BD605}" destId="{19DC3294-A94A-4985-A283-A8CB756ABC46}" srcOrd="7" destOrd="0" presId="urn:microsoft.com/office/officeart/2005/8/layout/vList2"/>
    <dgm:cxn modelId="{997BFBF0-CDAB-4CDB-AF32-CBCDCBBA9203}" type="presParOf" srcId="{4D6C4FDD-6843-4A59-8A49-9A4C0C9BD605}" destId="{F90C36AC-219A-4D74-97B4-8D88ED6E6997}" srcOrd="8" destOrd="0" presId="urn:microsoft.com/office/officeart/2005/8/layout/vList2"/>
    <dgm:cxn modelId="{27373C4A-D265-494F-911D-C464BBE48B9E}" type="presParOf" srcId="{4D6C4FDD-6843-4A59-8A49-9A4C0C9BD605}" destId="{70ADB5A2-21CB-43C6-BFC1-40FF81FD5979}" srcOrd="9" destOrd="0" presId="urn:microsoft.com/office/officeart/2005/8/layout/vList2"/>
    <dgm:cxn modelId="{36F79F68-606E-4A01-A41D-A9A62C0E9DDB}" type="presParOf" srcId="{4D6C4FDD-6843-4A59-8A49-9A4C0C9BD605}" destId="{FA0EA903-A446-493D-9A07-09CC8FF51389}" srcOrd="10" destOrd="0" presId="urn:microsoft.com/office/officeart/2005/8/layout/vList2"/>
    <dgm:cxn modelId="{07A00B7F-51B3-4D32-A7C4-649F1F795FCB}" type="presParOf" srcId="{4D6C4FDD-6843-4A59-8A49-9A4C0C9BD605}" destId="{F2010E04-1A87-4F24-87E5-4B48C2E538F8}" srcOrd="11" destOrd="0" presId="urn:microsoft.com/office/officeart/2005/8/layout/vList2"/>
    <dgm:cxn modelId="{E1819FFF-6CF0-4732-8203-D222886CA551}" type="presParOf" srcId="{4D6C4FDD-6843-4A59-8A49-9A4C0C9BD605}" destId="{52D33A91-7DFB-41B2-AAF3-A044599C4965}" srcOrd="12" destOrd="0" presId="urn:microsoft.com/office/officeart/2005/8/layout/vList2"/>
    <dgm:cxn modelId="{1D34B31B-7C34-40EA-836C-D3F44C263D65}" type="presParOf" srcId="{4D6C4FDD-6843-4A59-8A49-9A4C0C9BD605}" destId="{CA08BD3B-ABC4-4EB5-BB12-006D2EAC15E1}" srcOrd="13" destOrd="0" presId="urn:microsoft.com/office/officeart/2005/8/layout/vList2"/>
    <dgm:cxn modelId="{36FD02C4-FE75-415C-A253-0C3C4BD7E62B}" type="presParOf" srcId="{4D6C4FDD-6843-4A59-8A49-9A4C0C9BD605}" destId="{5966299C-F676-4608-98EB-B8300949B9F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CF390D-F553-4423-B099-5AA821FF2F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122342-8A18-42E2-8ADB-CDE381B5F508}">
      <dgm:prSet/>
      <dgm:spPr/>
      <dgm:t>
        <a:bodyPr/>
        <a:lstStyle/>
        <a:p>
          <a:r>
            <a:rPr lang="en-US"/>
            <a:t>This portal is concentrated in the development of the Modern Quiz application to engage the users who attending the quiz in a legacy/protracted mode.</a:t>
          </a:r>
        </a:p>
      </dgm:t>
    </dgm:pt>
    <dgm:pt modelId="{3E4781E5-57D3-4C88-B93F-D718BA48F28B}" type="parTrans" cxnId="{D22D7FB1-27A8-4F4D-8D4A-0ECD91EB9C20}">
      <dgm:prSet/>
      <dgm:spPr/>
      <dgm:t>
        <a:bodyPr/>
        <a:lstStyle/>
        <a:p>
          <a:endParaRPr lang="en-US"/>
        </a:p>
      </dgm:t>
    </dgm:pt>
    <dgm:pt modelId="{AAC5F9E9-8FDE-4E69-8BA0-F3CD03C9DDDA}" type="sibTrans" cxnId="{D22D7FB1-27A8-4F4D-8D4A-0ECD91EB9C20}">
      <dgm:prSet/>
      <dgm:spPr/>
      <dgm:t>
        <a:bodyPr/>
        <a:lstStyle/>
        <a:p>
          <a:endParaRPr lang="en-US"/>
        </a:p>
      </dgm:t>
    </dgm:pt>
    <dgm:pt modelId="{72EB6E34-D6A4-44DC-A197-98D495236705}">
      <dgm:prSet/>
      <dgm:spPr/>
      <dgm:t>
        <a:bodyPr/>
        <a:lstStyle/>
        <a:p>
          <a:r>
            <a:rPr lang="en-US"/>
            <a:t>Developing with the MERN Stack.</a:t>
          </a:r>
        </a:p>
      </dgm:t>
    </dgm:pt>
    <dgm:pt modelId="{48511341-7C40-41EF-ADBF-F1DA8C51D527}" type="parTrans" cxnId="{0110CF15-4580-4FCB-B0F9-16E0C0F2708F}">
      <dgm:prSet/>
      <dgm:spPr/>
      <dgm:t>
        <a:bodyPr/>
        <a:lstStyle/>
        <a:p>
          <a:endParaRPr lang="en-US"/>
        </a:p>
      </dgm:t>
    </dgm:pt>
    <dgm:pt modelId="{C22687EC-8593-41FF-AB27-E6D7C615BA5F}" type="sibTrans" cxnId="{0110CF15-4580-4FCB-B0F9-16E0C0F2708F}">
      <dgm:prSet/>
      <dgm:spPr/>
      <dgm:t>
        <a:bodyPr/>
        <a:lstStyle/>
        <a:p>
          <a:endParaRPr lang="en-US"/>
        </a:p>
      </dgm:t>
    </dgm:pt>
    <dgm:pt modelId="{504C3ECF-6F22-4B08-9112-DD5F62D191A3}">
      <dgm:prSet/>
      <dgm:spPr/>
      <dgm:t>
        <a:bodyPr/>
        <a:lstStyle/>
        <a:p>
          <a:r>
            <a:rPr lang="en-US"/>
            <a:t>ANTD UI is been used*.</a:t>
          </a:r>
        </a:p>
      </dgm:t>
    </dgm:pt>
    <dgm:pt modelId="{4034E365-4081-46BB-BC9D-3D18A836D856}" type="parTrans" cxnId="{F6F73E3E-ECE8-429B-8167-986771C0A34F}">
      <dgm:prSet/>
      <dgm:spPr/>
      <dgm:t>
        <a:bodyPr/>
        <a:lstStyle/>
        <a:p>
          <a:endParaRPr lang="en-US"/>
        </a:p>
      </dgm:t>
    </dgm:pt>
    <dgm:pt modelId="{ACDEBE6D-D49C-4D7A-9952-C7B0075C895C}" type="sibTrans" cxnId="{F6F73E3E-ECE8-429B-8167-986771C0A34F}">
      <dgm:prSet/>
      <dgm:spPr/>
      <dgm:t>
        <a:bodyPr/>
        <a:lstStyle/>
        <a:p>
          <a:endParaRPr lang="en-US"/>
        </a:p>
      </dgm:t>
    </dgm:pt>
    <dgm:pt modelId="{55D59CBC-803A-4516-A9F7-0365D1E9E23F}" type="pres">
      <dgm:prSet presAssocID="{91CF390D-F553-4423-B099-5AA821FF2FD3}" presName="root" presStyleCnt="0">
        <dgm:presLayoutVars>
          <dgm:dir/>
          <dgm:resizeHandles val="exact"/>
        </dgm:presLayoutVars>
      </dgm:prSet>
      <dgm:spPr/>
    </dgm:pt>
    <dgm:pt modelId="{25D659FF-C58A-43E0-A4D8-1A1221FB3387}" type="pres">
      <dgm:prSet presAssocID="{DB122342-8A18-42E2-8ADB-CDE381B5F508}" presName="compNode" presStyleCnt="0"/>
      <dgm:spPr/>
    </dgm:pt>
    <dgm:pt modelId="{99BE51C9-5545-4F4C-8417-6E7C48BA8555}" type="pres">
      <dgm:prSet presAssocID="{DB122342-8A18-42E2-8ADB-CDE381B5F508}" presName="bgRect" presStyleLbl="bgShp" presStyleIdx="0" presStyleCnt="3"/>
      <dgm:spPr/>
    </dgm:pt>
    <dgm:pt modelId="{519CC631-1E77-44E9-940F-3DB5274AD222}" type="pres">
      <dgm:prSet presAssocID="{DB122342-8A18-42E2-8ADB-CDE381B5F5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579DA4-E51E-43DE-853A-CA05E5E08B67}" type="pres">
      <dgm:prSet presAssocID="{DB122342-8A18-42E2-8ADB-CDE381B5F508}" presName="spaceRect" presStyleCnt="0"/>
      <dgm:spPr/>
    </dgm:pt>
    <dgm:pt modelId="{2E9E9B73-1837-4774-AC65-4E2B0469BC81}" type="pres">
      <dgm:prSet presAssocID="{DB122342-8A18-42E2-8ADB-CDE381B5F508}" presName="parTx" presStyleLbl="revTx" presStyleIdx="0" presStyleCnt="3">
        <dgm:presLayoutVars>
          <dgm:chMax val="0"/>
          <dgm:chPref val="0"/>
        </dgm:presLayoutVars>
      </dgm:prSet>
      <dgm:spPr/>
    </dgm:pt>
    <dgm:pt modelId="{C99E9AE6-CCCF-4EC6-BB23-EB6A43C6854F}" type="pres">
      <dgm:prSet presAssocID="{AAC5F9E9-8FDE-4E69-8BA0-F3CD03C9DDDA}" presName="sibTrans" presStyleCnt="0"/>
      <dgm:spPr/>
    </dgm:pt>
    <dgm:pt modelId="{80762FAC-1A6C-4969-801D-5DC1C0425DA2}" type="pres">
      <dgm:prSet presAssocID="{72EB6E34-D6A4-44DC-A197-98D495236705}" presName="compNode" presStyleCnt="0"/>
      <dgm:spPr/>
    </dgm:pt>
    <dgm:pt modelId="{0C3CA003-523A-4057-A151-D3BEB72D0A59}" type="pres">
      <dgm:prSet presAssocID="{72EB6E34-D6A4-44DC-A197-98D495236705}" presName="bgRect" presStyleLbl="bgShp" presStyleIdx="1" presStyleCnt="3"/>
      <dgm:spPr/>
    </dgm:pt>
    <dgm:pt modelId="{D66262E3-52EF-4C1B-8F92-6F5950095AD2}" type="pres">
      <dgm:prSet presAssocID="{72EB6E34-D6A4-44DC-A197-98D4952367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E52D952-142A-49C6-93AA-C6F4BC852921}" type="pres">
      <dgm:prSet presAssocID="{72EB6E34-D6A4-44DC-A197-98D495236705}" presName="spaceRect" presStyleCnt="0"/>
      <dgm:spPr/>
    </dgm:pt>
    <dgm:pt modelId="{DE9E4A34-2512-4D40-B75C-12697D2F2DA7}" type="pres">
      <dgm:prSet presAssocID="{72EB6E34-D6A4-44DC-A197-98D495236705}" presName="parTx" presStyleLbl="revTx" presStyleIdx="1" presStyleCnt="3">
        <dgm:presLayoutVars>
          <dgm:chMax val="0"/>
          <dgm:chPref val="0"/>
        </dgm:presLayoutVars>
      </dgm:prSet>
      <dgm:spPr/>
    </dgm:pt>
    <dgm:pt modelId="{0200F687-DFFB-44FE-A86E-5A56C18E14D2}" type="pres">
      <dgm:prSet presAssocID="{C22687EC-8593-41FF-AB27-E6D7C615BA5F}" presName="sibTrans" presStyleCnt="0"/>
      <dgm:spPr/>
    </dgm:pt>
    <dgm:pt modelId="{99117FC5-0485-4713-99CE-6948E7157DC5}" type="pres">
      <dgm:prSet presAssocID="{504C3ECF-6F22-4B08-9112-DD5F62D191A3}" presName="compNode" presStyleCnt="0"/>
      <dgm:spPr/>
    </dgm:pt>
    <dgm:pt modelId="{7BC87EF3-F807-4CAA-83B6-AEA2C555B808}" type="pres">
      <dgm:prSet presAssocID="{504C3ECF-6F22-4B08-9112-DD5F62D191A3}" presName="bgRect" presStyleLbl="bgShp" presStyleIdx="2" presStyleCnt="3"/>
      <dgm:spPr/>
    </dgm:pt>
    <dgm:pt modelId="{C3D11337-3D0B-4550-B483-683F30EAD568}" type="pres">
      <dgm:prSet presAssocID="{504C3ECF-6F22-4B08-9112-DD5F62D191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08161D9-6652-4D14-A12E-686DA8643C74}" type="pres">
      <dgm:prSet presAssocID="{504C3ECF-6F22-4B08-9112-DD5F62D191A3}" presName="spaceRect" presStyleCnt="0"/>
      <dgm:spPr/>
    </dgm:pt>
    <dgm:pt modelId="{E120F65D-D159-43DB-AD93-BE5BAEC53EBD}" type="pres">
      <dgm:prSet presAssocID="{504C3ECF-6F22-4B08-9112-DD5F62D191A3}" presName="parTx" presStyleLbl="revTx" presStyleIdx="2" presStyleCnt="3">
        <dgm:presLayoutVars>
          <dgm:chMax val="0"/>
          <dgm:chPref val="0"/>
        </dgm:presLayoutVars>
      </dgm:prSet>
      <dgm:spPr/>
    </dgm:pt>
  </dgm:ptLst>
  <dgm:cxnLst>
    <dgm:cxn modelId="{0110CF15-4580-4FCB-B0F9-16E0C0F2708F}" srcId="{91CF390D-F553-4423-B099-5AA821FF2FD3}" destId="{72EB6E34-D6A4-44DC-A197-98D495236705}" srcOrd="1" destOrd="0" parTransId="{48511341-7C40-41EF-ADBF-F1DA8C51D527}" sibTransId="{C22687EC-8593-41FF-AB27-E6D7C615BA5F}"/>
    <dgm:cxn modelId="{F30A1630-62C8-4116-9EB8-35C9AB2E9AE5}" type="presOf" srcId="{91CF390D-F553-4423-B099-5AA821FF2FD3}" destId="{55D59CBC-803A-4516-A9F7-0365D1E9E23F}" srcOrd="0" destOrd="0" presId="urn:microsoft.com/office/officeart/2018/2/layout/IconVerticalSolidList"/>
    <dgm:cxn modelId="{F6F73E3E-ECE8-429B-8167-986771C0A34F}" srcId="{91CF390D-F553-4423-B099-5AA821FF2FD3}" destId="{504C3ECF-6F22-4B08-9112-DD5F62D191A3}" srcOrd="2" destOrd="0" parTransId="{4034E365-4081-46BB-BC9D-3D18A836D856}" sibTransId="{ACDEBE6D-D49C-4D7A-9952-C7B0075C895C}"/>
    <dgm:cxn modelId="{C110B250-CB19-486D-9C95-48BDD17577C2}" type="presOf" srcId="{504C3ECF-6F22-4B08-9112-DD5F62D191A3}" destId="{E120F65D-D159-43DB-AD93-BE5BAEC53EBD}" srcOrd="0" destOrd="0" presId="urn:microsoft.com/office/officeart/2018/2/layout/IconVerticalSolidList"/>
    <dgm:cxn modelId="{B7B70D8A-8C1A-4EAF-B57E-6BDE45B7D6CA}" type="presOf" srcId="{DB122342-8A18-42E2-8ADB-CDE381B5F508}" destId="{2E9E9B73-1837-4774-AC65-4E2B0469BC81}" srcOrd="0" destOrd="0" presId="urn:microsoft.com/office/officeart/2018/2/layout/IconVerticalSolidList"/>
    <dgm:cxn modelId="{D22D7FB1-27A8-4F4D-8D4A-0ECD91EB9C20}" srcId="{91CF390D-F553-4423-B099-5AA821FF2FD3}" destId="{DB122342-8A18-42E2-8ADB-CDE381B5F508}" srcOrd="0" destOrd="0" parTransId="{3E4781E5-57D3-4C88-B93F-D718BA48F28B}" sibTransId="{AAC5F9E9-8FDE-4E69-8BA0-F3CD03C9DDDA}"/>
    <dgm:cxn modelId="{8C391EB3-D242-4721-8EEC-B51F4EB37F10}" type="presOf" srcId="{72EB6E34-D6A4-44DC-A197-98D495236705}" destId="{DE9E4A34-2512-4D40-B75C-12697D2F2DA7}" srcOrd="0" destOrd="0" presId="urn:microsoft.com/office/officeart/2018/2/layout/IconVerticalSolidList"/>
    <dgm:cxn modelId="{4712F9E9-885C-4CF7-B00B-F9ADF804EE4E}" type="presParOf" srcId="{55D59CBC-803A-4516-A9F7-0365D1E9E23F}" destId="{25D659FF-C58A-43E0-A4D8-1A1221FB3387}" srcOrd="0" destOrd="0" presId="urn:microsoft.com/office/officeart/2018/2/layout/IconVerticalSolidList"/>
    <dgm:cxn modelId="{6FEB0979-E712-4886-8751-EC0B822CEF9A}" type="presParOf" srcId="{25D659FF-C58A-43E0-A4D8-1A1221FB3387}" destId="{99BE51C9-5545-4F4C-8417-6E7C48BA8555}" srcOrd="0" destOrd="0" presId="urn:microsoft.com/office/officeart/2018/2/layout/IconVerticalSolidList"/>
    <dgm:cxn modelId="{415F624D-40A5-42BC-AA17-E0D976CB3E31}" type="presParOf" srcId="{25D659FF-C58A-43E0-A4D8-1A1221FB3387}" destId="{519CC631-1E77-44E9-940F-3DB5274AD222}" srcOrd="1" destOrd="0" presId="urn:microsoft.com/office/officeart/2018/2/layout/IconVerticalSolidList"/>
    <dgm:cxn modelId="{992E1AFE-A329-46B8-96F2-40529B8F94A2}" type="presParOf" srcId="{25D659FF-C58A-43E0-A4D8-1A1221FB3387}" destId="{E4579DA4-E51E-43DE-853A-CA05E5E08B67}" srcOrd="2" destOrd="0" presId="urn:microsoft.com/office/officeart/2018/2/layout/IconVerticalSolidList"/>
    <dgm:cxn modelId="{59B1F8D2-804B-4641-A00A-E752CDDD438E}" type="presParOf" srcId="{25D659FF-C58A-43E0-A4D8-1A1221FB3387}" destId="{2E9E9B73-1837-4774-AC65-4E2B0469BC81}" srcOrd="3" destOrd="0" presId="urn:microsoft.com/office/officeart/2018/2/layout/IconVerticalSolidList"/>
    <dgm:cxn modelId="{AD5AAD4E-9D5A-4F15-A46D-E5B3216E7CF5}" type="presParOf" srcId="{55D59CBC-803A-4516-A9F7-0365D1E9E23F}" destId="{C99E9AE6-CCCF-4EC6-BB23-EB6A43C6854F}" srcOrd="1" destOrd="0" presId="urn:microsoft.com/office/officeart/2018/2/layout/IconVerticalSolidList"/>
    <dgm:cxn modelId="{9F815995-90BD-49ED-925C-E42365213208}" type="presParOf" srcId="{55D59CBC-803A-4516-A9F7-0365D1E9E23F}" destId="{80762FAC-1A6C-4969-801D-5DC1C0425DA2}" srcOrd="2" destOrd="0" presId="urn:microsoft.com/office/officeart/2018/2/layout/IconVerticalSolidList"/>
    <dgm:cxn modelId="{0E32D31B-0FDF-47A6-BCC6-59C96789D8B4}" type="presParOf" srcId="{80762FAC-1A6C-4969-801D-5DC1C0425DA2}" destId="{0C3CA003-523A-4057-A151-D3BEB72D0A59}" srcOrd="0" destOrd="0" presId="urn:microsoft.com/office/officeart/2018/2/layout/IconVerticalSolidList"/>
    <dgm:cxn modelId="{C51D1A89-BAA1-4561-9661-39ACB288C518}" type="presParOf" srcId="{80762FAC-1A6C-4969-801D-5DC1C0425DA2}" destId="{D66262E3-52EF-4C1B-8F92-6F5950095AD2}" srcOrd="1" destOrd="0" presId="urn:microsoft.com/office/officeart/2018/2/layout/IconVerticalSolidList"/>
    <dgm:cxn modelId="{CCE05452-A7B8-49AA-BBF9-E85CC78DF787}" type="presParOf" srcId="{80762FAC-1A6C-4969-801D-5DC1C0425DA2}" destId="{2E52D952-142A-49C6-93AA-C6F4BC852921}" srcOrd="2" destOrd="0" presId="urn:microsoft.com/office/officeart/2018/2/layout/IconVerticalSolidList"/>
    <dgm:cxn modelId="{50A2D15E-859F-49D4-9022-AD3854386E88}" type="presParOf" srcId="{80762FAC-1A6C-4969-801D-5DC1C0425DA2}" destId="{DE9E4A34-2512-4D40-B75C-12697D2F2DA7}" srcOrd="3" destOrd="0" presId="urn:microsoft.com/office/officeart/2018/2/layout/IconVerticalSolidList"/>
    <dgm:cxn modelId="{6F716E14-A900-415B-9EB0-2E181F45D299}" type="presParOf" srcId="{55D59CBC-803A-4516-A9F7-0365D1E9E23F}" destId="{0200F687-DFFB-44FE-A86E-5A56C18E14D2}" srcOrd="3" destOrd="0" presId="urn:microsoft.com/office/officeart/2018/2/layout/IconVerticalSolidList"/>
    <dgm:cxn modelId="{79FD116C-EEF8-43DC-9E34-B9E0A5EEAA3E}" type="presParOf" srcId="{55D59CBC-803A-4516-A9F7-0365D1E9E23F}" destId="{99117FC5-0485-4713-99CE-6948E7157DC5}" srcOrd="4" destOrd="0" presId="urn:microsoft.com/office/officeart/2018/2/layout/IconVerticalSolidList"/>
    <dgm:cxn modelId="{5A947955-1A5A-4DCD-A3AD-B2678C286CAD}" type="presParOf" srcId="{99117FC5-0485-4713-99CE-6948E7157DC5}" destId="{7BC87EF3-F807-4CAA-83B6-AEA2C555B808}" srcOrd="0" destOrd="0" presId="urn:microsoft.com/office/officeart/2018/2/layout/IconVerticalSolidList"/>
    <dgm:cxn modelId="{80CBB877-1FD2-4D07-99F4-C6E0BDDDC710}" type="presParOf" srcId="{99117FC5-0485-4713-99CE-6948E7157DC5}" destId="{C3D11337-3D0B-4550-B483-683F30EAD568}" srcOrd="1" destOrd="0" presId="urn:microsoft.com/office/officeart/2018/2/layout/IconVerticalSolidList"/>
    <dgm:cxn modelId="{28362266-05E4-4A37-8437-0891B0324CD3}" type="presParOf" srcId="{99117FC5-0485-4713-99CE-6948E7157DC5}" destId="{908161D9-6652-4D14-A12E-686DA8643C74}" srcOrd="2" destOrd="0" presId="urn:microsoft.com/office/officeart/2018/2/layout/IconVerticalSolidList"/>
    <dgm:cxn modelId="{7A22E3D5-6E3B-425C-B501-A7C563933CF6}" type="presParOf" srcId="{99117FC5-0485-4713-99CE-6948E7157DC5}" destId="{E120F65D-D159-43DB-AD93-BE5BAEC53E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80F935-FCD7-4800-87AA-11801C7623B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530444-4B15-4E11-98B0-8114D55E13AA}">
      <dgm:prSet/>
      <dgm:spPr/>
      <dgm:t>
        <a:bodyPr/>
        <a:lstStyle/>
        <a:p>
          <a:r>
            <a:rPr lang="en-US" dirty="0"/>
            <a:t>Lack of efficient and non user-friendly quiz portal for education.  </a:t>
          </a:r>
        </a:p>
      </dgm:t>
    </dgm:pt>
    <dgm:pt modelId="{82F3B27B-BFCD-4EE0-90B4-1DAC64895E7B}" type="parTrans" cxnId="{DFAD4831-A458-4BA8-B2B0-EAB9D11CF00D}">
      <dgm:prSet/>
      <dgm:spPr/>
      <dgm:t>
        <a:bodyPr/>
        <a:lstStyle/>
        <a:p>
          <a:endParaRPr lang="en-US"/>
        </a:p>
      </dgm:t>
    </dgm:pt>
    <dgm:pt modelId="{9DF5A1B7-32D5-4B27-A850-51BD568DC416}" type="sibTrans" cxnId="{DFAD4831-A458-4BA8-B2B0-EAB9D11CF00D}">
      <dgm:prSet/>
      <dgm:spPr/>
      <dgm:t>
        <a:bodyPr/>
        <a:lstStyle/>
        <a:p>
          <a:endParaRPr lang="en-US"/>
        </a:p>
      </dgm:t>
    </dgm:pt>
    <dgm:pt modelId="{2CC86F05-15AB-4B27-9447-0A2C21EC8CED}">
      <dgm:prSet/>
      <dgm:spPr/>
      <dgm:t>
        <a:bodyPr/>
        <a:lstStyle/>
        <a:p>
          <a:r>
            <a:rPr lang="en-US"/>
            <a:t>The need for modernizing the quiz experience.</a:t>
          </a:r>
        </a:p>
      </dgm:t>
    </dgm:pt>
    <dgm:pt modelId="{D556875E-B385-476E-BF67-7909738F99F8}" type="parTrans" cxnId="{27E645BB-77FD-4819-B492-5136423C55F3}">
      <dgm:prSet/>
      <dgm:spPr/>
      <dgm:t>
        <a:bodyPr/>
        <a:lstStyle/>
        <a:p>
          <a:endParaRPr lang="en-US"/>
        </a:p>
      </dgm:t>
    </dgm:pt>
    <dgm:pt modelId="{099EC7B0-AD2A-4435-9496-5D29E71AB0DF}" type="sibTrans" cxnId="{27E645BB-77FD-4819-B492-5136423C55F3}">
      <dgm:prSet/>
      <dgm:spPr/>
      <dgm:t>
        <a:bodyPr/>
        <a:lstStyle/>
        <a:p>
          <a:endParaRPr lang="en-US"/>
        </a:p>
      </dgm:t>
    </dgm:pt>
    <dgm:pt modelId="{256D6587-BD60-4708-A6EE-FC85CFA74ABC}" type="pres">
      <dgm:prSet presAssocID="{BF80F935-FCD7-4800-87AA-11801C7623B4}" presName="root" presStyleCnt="0">
        <dgm:presLayoutVars>
          <dgm:dir/>
          <dgm:resizeHandles val="exact"/>
        </dgm:presLayoutVars>
      </dgm:prSet>
      <dgm:spPr/>
    </dgm:pt>
    <dgm:pt modelId="{C3F6AA61-27F8-44E9-81AE-07A57DFC9B65}" type="pres">
      <dgm:prSet presAssocID="{08530444-4B15-4E11-98B0-8114D55E13AA}" presName="compNode" presStyleCnt="0"/>
      <dgm:spPr/>
    </dgm:pt>
    <dgm:pt modelId="{5C46B66A-DB71-47AB-863C-13DA084F8D52}" type="pres">
      <dgm:prSet presAssocID="{08530444-4B15-4E11-98B0-8114D55E13AA}" presName="bgRect" presStyleLbl="bgShp" presStyleIdx="0" presStyleCnt="2"/>
      <dgm:spPr/>
    </dgm:pt>
    <dgm:pt modelId="{A6574685-C4E6-40F0-9E8D-D0EE4620E2CC}" type="pres">
      <dgm:prSet presAssocID="{08530444-4B15-4E11-98B0-8114D55E13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315C79D-80CF-4060-91E5-0D98E279D6C0}" type="pres">
      <dgm:prSet presAssocID="{08530444-4B15-4E11-98B0-8114D55E13AA}" presName="spaceRect" presStyleCnt="0"/>
      <dgm:spPr/>
    </dgm:pt>
    <dgm:pt modelId="{5A25F50C-60D5-46FB-91B4-F4B2EF70345D}" type="pres">
      <dgm:prSet presAssocID="{08530444-4B15-4E11-98B0-8114D55E13AA}" presName="parTx" presStyleLbl="revTx" presStyleIdx="0" presStyleCnt="2">
        <dgm:presLayoutVars>
          <dgm:chMax val="0"/>
          <dgm:chPref val="0"/>
        </dgm:presLayoutVars>
      </dgm:prSet>
      <dgm:spPr/>
    </dgm:pt>
    <dgm:pt modelId="{BD0DED65-CB9F-46F6-8A47-7D2196B87426}" type="pres">
      <dgm:prSet presAssocID="{9DF5A1B7-32D5-4B27-A850-51BD568DC416}" presName="sibTrans" presStyleCnt="0"/>
      <dgm:spPr/>
    </dgm:pt>
    <dgm:pt modelId="{BDCDCB60-0B90-4C8D-A87A-69E6BC4F73CC}" type="pres">
      <dgm:prSet presAssocID="{2CC86F05-15AB-4B27-9447-0A2C21EC8CED}" presName="compNode" presStyleCnt="0"/>
      <dgm:spPr/>
    </dgm:pt>
    <dgm:pt modelId="{D67EF2DC-74AD-43FA-8A51-9251E2307E4D}" type="pres">
      <dgm:prSet presAssocID="{2CC86F05-15AB-4B27-9447-0A2C21EC8CED}" presName="bgRect" presStyleLbl="bgShp" presStyleIdx="1" presStyleCnt="2"/>
      <dgm:spPr/>
    </dgm:pt>
    <dgm:pt modelId="{7C3EFCD0-315A-4566-B4A8-38B661F77A3F}" type="pres">
      <dgm:prSet presAssocID="{2CC86F05-15AB-4B27-9447-0A2C21EC8C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5BE78BB-2B83-421D-AEA9-E3407A7ABA2C}" type="pres">
      <dgm:prSet presAssocID="{2CC86F05-15AB-4B27-9447-0A2C21EC8CED}" presName="spaceRect" presStyleCnt="0"/>
      <dgm:spPr/>
    </dgm:pt>
    <dgm:pt modelId="{CE4453FF-4803-455C-BE81-1F070A31350D}" type="pres">
      <dgm:prSet presAssocID="{2CC86F05-15AB-4B27-9447-0A2C21EC8CED}" presName="parTx" presStyleLbl="revTx" presStyleIdx="1" presStyleCnt="2">
        <dgm:presLayoutVars>
          <dgm:chMax val="0"/>
          <dgm:chPref val="0"/>
        </dgm:presLayoutVars>
      </dgm:prSet>
      <dgm:spPr/>
    </dgm:pt>
  </dgm:ptLst>
  <dgm:cxnLst>
    <dgm:cxn modelId="{DFAD4831-A458-4BA8-B2B0-EAB9D11CF00D}" srcId="{BF80F935-FCD7-4800-87AA-11801C7623B4}" destId="{08530444-4B15-4E11-98B0-8114D55E13AA}" srcOrd="0" destOrd="0" parTransId="{82F3B27B-BFCD-4EE0-90B4-1DAC64895E7B}" sibTransId="{9DF5A1B7-32D5-4B27-A850-51BD568DC416}"/>
    <dgm:cxn modelId="{A4DD6D46-1064-46F5-B343-9871C5EC057A}" type="presOf" srcId="{BF80F935-FCD7-4800-87AA-11801C7623B4}" destId="{256D6587-BD60-4708-A6EE-FC85CFA74ABC}" srcOrd="0" destOrd="0" presId="urn:microsoft.com/office/officeart/2018/2/layout/IconVerticalSolidList"/>
    <dgm:cxn modelId="{476BB690-2A84-4C70-A7EC-B715E258826C}" type="presOf" srcId="{08530444-4B15-4E11-98B0-8114D55E13AA}" destId="{5A25F50C-60D5-46FB-91B4-F4B2EF70345D}" srcOrd="0" destOrd="0" presId="urn:microsoft.com/office/officeart/2018/2/layout/IconVerticalSolidList"/>
    <dgm:cxn modelId="{27E645BB-77FD-4819-B492-5136423C55F3}" srcId="{BF80F935-FCD7-4800-87AA-11801C7623B4}" destId="{2CC86F05-15AB-4B27-9447-0A2C21EC8CED}" srcOrd="1" destOrd="0" parTransId="{D556875E-B385-476E-BF67-7909738F99F8}" sibTransId="{099EC7B0-AD2A-4435-9496-5D29E71AB0DF}"/>
    <dgm:cxn modelId="{A34100D9-B925-44C8-8720-028544426AAF}" type="presOf" srcId="{2CC86F05-15AB-4B27-9447-0A2C21EC8CED}" destId="{CE4453FF-4803-455C-BE81-1F070A31350D}" srcOrd="0" destOrd="0" presId="urn:microsoft.com/office/officeart/2018/2/layout/IconVerticalSolidList"/>
    <dgm:cxn modelId="{A80E4C35-B415-4D94-89F0-2025AEFB19EA}" type="presParOf" srcId="{256D6587-BD60-4708-A6EE-FC85CFA74ABC}" destId="{C3F6AA61-27F8-44E9-81AE-07A57DFC9B65}" srcOrd="0" destOrd="0" presId="urn:microsoft.com/office/officeart/2018/2/layout/IconVerticalSolidList"/>
    <dgm:cxn modelId="{B918D9E1-D779-4ABA-930E-32DA08C3CE2C}" type="presParOf" srcId="{C3F6AA61-27F8-44E9-81AE-07A57DFC9B65}" destId="{5C46B66A-DB71-47AB-863C-13DA084F8D52}" srcOrd="0" destOrd="0" presId="urn:microsoft.com/office/officeart/2018/2/layout/IconVerticalSolidList"/>
    <dgm:cxn modelId="{50B0B800-37A1-4CCC-A0B9-CBD3301E3693}" type="presParOf" srcId="{C3F6AA61-27F8-44E9-81AE-07A57DFC9B65}" destId="{A6574685-C4E6-40F0-9E8D-D0EE4620E2CC}" srcOrd="1" destOrd="0" presId="urn:microsoft.com/office/officeart/2018/2/layout/IconVerticalSolidList"/>
    <dgm:cxn modelId="{7CE9E2E4-48B0-4D9F-BD57-821B9396F0F3}" type="presParOf" srcId="{C3F6AA61-27F8-44E9-81AE-07A57DFC9B65}" destId="{3315C79D-80CF-4060-91E5-0D98E279D6C0}" srcOrd="2" destOrd="0" presId="urn:microsoft.com/office/officeart/2018/2/layout/IconVerticalSolidList"/>
    <dgm:cxn modelId="{AB2FCF76-D392-435C-BB30-125596134D23}" type="presParOf" srcId="{C3F6AA61-27F8-44E9-81AE-07A57DFC9B65}" destId="{5A25F50C-60D5-46FB-91B4-F4B2EF70345D}" srcOrd="3" destOrd="0" presId="urn:microsoft.com/office/officeart/2018/2/layout/IconVerticalSolidList"/>
    <dgm:cxn modelId="{6C979B12-4E9D-4636-B2DA-CAC7596A3766}" type="presParOf" srcId="{256D6587-BD60-4708-A6EE-FC85CFA74ABC}" destId="{BD0DED65-CB9F-46F6-8A47-7D2196B87426}" srcOrd="1" destOrd="0" presId="urn:microsoft.com/office/officeart/2018/2/layout/IconVerticalSolidList"/>
    <dgm:cxn modelId="{B4A6DF03-A104-49D0-8301-8AE519262D2E}" type="presParOf" srcId="{256D6587-BD60-4708-A6EE-FC85CFA74ABC}" destId="{BDCDCB60-0B90-4C8D-A87A-69E6BC4F73CC}" srcOrd="2" destOrd="0" presId="urn:microsoft.com/office/officeart/2018/2/layout/IconVerticalSolidList"/>
    <dgm:cxn modelId="{D65F14F9-817D-4DB4-B42F-A81381E659C4}" type="presParOf" srcId="{BDCDCB60-0B90-4C8D-A87A-69E6BC4F73CC}" destId="{D67EF2DC-74AD-43FA-8A51-9251E2307E4D}" srcOrd="0" destOrd="0" presId="urn:microsoft.com/office/officeart/2018/2/layout/IconVerticalSolidList"/>
    <dgm:cxn modelId="{24DB3F6F-2454-467E-8A05-8D01436CC086}" type="presParOf" srcId="{BDCDCB60-0B90-4C8D-A87A-69E6BC4F73CC}" destId="{7C3EFCD0-315A-4566-B4A8-38B661F77A3F}" srcOrd="1" destOrd="0" presId="urn:microsoft.com/office/officeart/2018/2/layout/IconVerticalSolidList"/>
    <dgm:cxn modelId="{FB0816B2-8A3D-4D08-894C-0D03CF87948B}" type="presParOf" srcId="{BDCDCB60-0B90-4C8D-A87A-69E6BC4F73CC}" destId="{E5BE78BB-2B83-421D-AEA9-E3407A7ABA2C}" srcOrd="2" destOrd="0" presId="urn:microsoft.com/office/officeart/2018/2/layout/IconVerticalSolidList"/>
    <dgm:cxn modelId="{29A7A02E-134D-4214-8E0B-2AF1DCD61027}" type="presParOf" srcId="{BDCDCB60-0B90-4C8D-A87A-69E6BC4F73CC}" destId="{CE4453FF-4803-455C-BE81-1F070A3135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9E0E52-6444-498B-BD60-8F6956BFD4E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59C99C-D322-42B8-B908-30F8BEA02A2B}">
      <dgm:prSet/>
      <dgm:spPr/>
      <dgm:t>
        <a:bodyPr/>
        <a:lstStyle/>
        <a:p>
          <a:pPr>
            <a:lnSpc>
              <a:spcPct val="100000"/>
            </a:lnSpc>
          </a:pPr>
          <a:r>
            <a:rPr lang="en-US"/>
            <a:t>Create an advanced quiz portal for students and educators.</a:t>
          </a:r>
        </a:p>
      </dgm:t>
    </dgm:pt>
    <dgm:pt modelId="{86305A84-687D-455A-BF31-443EA944774A}" type="parTrans" cxnId="{D3F8B8C5-1DFD-447A-8948-96865A7D07A8}">
      <dgm:prSet/>
      <dgm:spPr/>
      <dgm:t>
        <a:bodyPr/>
        <a:lstStyle/>
        <a:p>
          <a:endParaRPr lang="en-US"/>
        </a:p>
      </dgm:t>
    </dgm:pt>
    <dgm:pt modelId="{53B94476-E062-460F-8ADF-5F8D43B6638D}" type="sibTrans" cxnId="{D3F8B8C5-1DFD-447A-8948-96865A7D07A8}">
      <dgm:prSet/>
      <dgm:spPr/>
      <dgm:t>
        <a:bodyPr/>
        <a:lstStyle/>
        <a:p>
          <a:endParaRPr lang="en-US"/>
        </a:p>
      </dgm:t>
    </dgm:pt>
    <dgm:pt modelId="{11647007-A8BE-45DD-863F-E8C834CFD28D}">
      <dgm:prSet/>
      <dgm:spPr/>
      <dgm:t>
        <a:bodyPr/>
        <a:lstStyle/>
        <a:p>
          <a:pPr>
            <a:lnSpc>
              <a:spcPct val="100000"/>
            </a:lnSpc>
          </a:pPr>
          <a:r>
            <a:rPr lang="en-US"/>
            <a:t>Enhance the learning and assessment process.</a:t>
          </a:r>
        </a:p>
      </dgm:t>
    </dgm:pt>
    <dgm:pt modelId="{C9949BC3-205E-426A-AC9E-9A376039B133}" type="parTrans" cxnId="{8716BF2E-E961-4728-8CC0-7ADFCEFE86D0}">
      <dgm:prSet/>
      <dgm:spPr/>
      <dgm:t>
        <a:bodyPr/>
        <a:lstStyle/>
        <a:p>
          <a:endParaRPr lang="en-US"/>
        </a:p>
      </dgm:t>
    </dgm:pt>
    <dgm:pt modelId="{4C0FFF4E-2166-4A00-88E0-533411D04787}" type="sibTrans" cxnId="{8716BF2E-E961-4728-8CC0-7ADFCEFE86D0}">
      <dgm:prSet/>
      <dgm:spPr/>
      <dgm:t>
        <a:bodyPr/>
        <a:lstStyle/>
        <a:p>
          <a:endParaRPr lang="en-US"/>
        </a:p>
      </dgm:t>
    </dgm:pt>
    <dgm:pt modelId="{9B48CC4C-097F-43D3-8605-76C292987B05}" type="pres">
      <dgm:prSet presAssocID="{B09E0E52-6444-498B-BD60-8F6956BFD4E7}" presName="root" presStyleCnt="0">
        <dgm:presLayoutVars>
          <dgm:dir/>
          <dgm:resizeHandles val="exact"/>
        </dgm:presLayoutVars>
      </dgm:prSet>
      <dgm:spPr/>
    </dgm:pt>
    <dgm:pt modelId="{C181EA91-8F6D-4481-93F0-69CED015CFF8}" type="pres">
      <dgm:prSet presAssocID="{2459C99C-D322-42B8-B908-30F8BEA02A2B}" presName="compNode" presStyleCnt="0"/>
      <dgm:spPr/>
    </dgm:pt>
    <dgm:pt modelId="{3F886AD1-B52D-4915-9FC8-03BF5451BD09}" type="pres">
      <dgm:prSet presAssocID="{2459C99C-D322-42B8-B908-30F8BEA02A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ackboard"/>
        </a:ext>
      </dgm:extLst>
    </dgm:pt>
    <dgm:pt modelId="{C67FB460-DAEE-4501-A821-4B006FE08D9E}" type="pres">
      <dgm:prSet presAssocID="{2459C99C-D322-42B8-B908-30F8BEA02A2B}" presName="spaceRect" presStyleCnt="0"/>
      <dgm:spPr/>
    </dgm:pt>
    <dgm:pt modelId="{23A39416-CCF9-488F-A938-04EC2387DCDA}" type="pres">
      <dgm:prSet presAssocID="{2459C99C-D322-42B8-B908-30F8BEA02A2B}" presName="textRect" presStyleLbl="revTx" presStyleIdx="0" presStyleCnt="2">
        <dgm:presLayoutVars>
          <dgm:chMax val="1"/>
          <dgm:chPref val="1"/>
        </dgm:presLayoutVars>
      </dgm:prSet>
      <dgm:spPr/>
    </dgm:pt>
    <dgm:pt modelId="{7E09B0C9-F207-49E5-8948-4FF8122BD724}" type="pres">
      <dgm:prSet presAssocID="{53B94476-E062-460F-8ADF-5F8D43B6638D}" presName="sibTrans" presStyleCnt="0"/>
      <dgm:spPr/>
    </dgm:pt>
    <dgm:pt modelId="{74802E25-2A88-45B5-AF15-37077CF671D3}" type="pres">
      <dgm:prSet presAssocID="{11647007-A8BE-45DD-863F-E8C834CFD28D}" presName="compNode" presStyleCnt="0"/>
      <dgm:spPr/>
    </dgm:pt>
    <dgm:pt modelId="{A940A849-36FD-423F-8B99-BC471421C92A}" type="pres">
      <dgm:prSet presAssocID="{11647007-A8BE-45DD-863F-E8C834CFD2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E5EE12F7-E1A1-4B79-9D7F-861E77527DBC}" type="pres">
      <dgm:prSet presAssocID="{11647007-A8BE-45DD-863F-E8C834CFD28D}" presName="spaceRect" presStyleCnt="0"/>
      <dgm:spPr/>
    </dgm:pt>
    <dgm:pt modelId="{4DA6930C-67EF-4E22-875B-81A261A982F5}" type="pres">
      <dgm:prSet presAssocID="{11647007-A8BE-45DD-863F-E8C834CFD28D}" presName="textRect" presStyleLbl="revTx" presStyleIdx="1" presStyleCnt="2">
        <dgm:presLayoutVars>
          <dgm:chMax val="1"/>
          <dgm:chPref val="1"/>
        </dgm:presLayoutVars>
      </dgm:prSet>
      <dgm:spPr/>
    </dgm:pt>
  </dgm:ptLst>
  <dgm:cxnLst>
    <dgm:cxn modelId="{0775582E-1267-485B-91B8-6D5CFD95BA47}" type="presOf" srcId="{11647007-A8BE-45DD-863F-E8C834CFD28D}" destId="{4DA6930C-67EF-4E22-875B-81A261A982F5}" srcOrd="0" destOrd="0" presId="urn:microsoft.com/office/officeart/2018/2/layout/IconLabelList"/>
    <dgm:cxn modelId="{8716BF2E-E961-4728-8CC0-7ADFCEFE86D0}" srcId="{B09E0E52-6444-498B-BD60-8F6956BFD4E7}" destId="{11647007-A8BE-45DD-863F-E8C834CFD28D}" srcOrd="1" destOrd="0" parTransId="{C9949BC3-205E-426A-AC9E-9A376039B133}" sibTransId="{4C0FFF4E-2166-4A00-88E0-533411D04787}"/>
    <dgm:cxn modelId="{D15D43B7-E67F-47BA-86D8-5F633523B9E1}" type="presOf" srcId="{B09E0E52-6444-498B-BD60-8F6956BFD4E7}" destId="{9B48CC4C-097F-43D3-8605-76C292987B05}" srcOrd="0" destOrd="0" presId="urn:microsoft.com/office/officeart/2018/2/layout/IconLabelList"/>
    <dgm:cxn modelId="{D3F8B8C5-1DFD-447A-8948-96865A7D07A8}" srcId="{B09E0E52-6444-498B-BD60-8F6956BFD4E7}" destId="{2459C99C-D322-42B8-B908-30F8BEA02A2B}" srcOrd="0" destOrd="0" parTransId="{86305A84-687D-455A-BF31-443EA944774A}" sibTransId="{53B94476-E062-460F-8ADF-5F8D43B6638D}"/>
    <dgm:cxn modelId="{AC2AF3D3-02D5-4202-8C21-F741D36C4DAE}" type="presOf" srcId="{2459C99C-D322-42B8-B908-30F8BEA02A2B}" destId="{23A39416-CCF9-488F-A938-04EC2387DCDA}" srcOrd="0" destOrd="0" presId="urn:microsoft.com/office/officeart/2018/2/layout/IconLabelList"/>
    <dgm:cxn modelId="{8BE3E849-824F-4C99-9DD5-93A39C49A8BE}" type="presParOf" srcId="{9B48CC4C-097F-43D3-8605-76C292987B05}" destId="{C181EA91-8F6D-4481-93F0-69CED015CFF8}" srcOrd="0" destOrd="0" presId="urn:microsoft.com/office/officeart/2018/2/layout/IconLabelList"/>
    <dgm:cxn modelId="{40CCF389-5B8A-4865-BF7E-8BBD7F0B96DB}" type="presParOf" srcId="{C181EA91-8F6D-4481-93F0-69CED015CFF8}" destId="{3F886AD1-B52D-4915-9FC8-03BF5451BD09}" srcOrd="0" destOrd="0" presId="urn:microsoft.com/office/officeart/2018/2/layout/IconLabelList"/>
    <dgm:cxn modelId="{08A73E11-A1FF-4234-8091-2FDBDE2C175C}" type="presParOf" srcId="{C181EA91-8F6D-4481-93F0-69CED015CFF8}" destId="{C67FB460-DAEE-4501-A821-4B006FE08D9E}" srcOrd="1" destOrd="0" presId="urn:microsoft.com/office/officeart/2018/2/layout/IconLabelList"/>
    <dgm:cxn modelId="{5E705104-4EFD-4C4D-ABCB-CCAE3B7DCFB7}" type="presParOf" srcId="{C181EA91-8F6D-4481-93F0-69CED015CFF8}" destId="{23A39416-CCF9-488F-A938-04EC2387DCDA}" srcOrd="2" destOrd="0" presId="urn:microsoft.com/office/officeart/2018/2/layout/IconLabelList"/>
    <dgm:cxn modelId="{45965DF8-464E-4F6A-B469-394C6C575C9B}" type="presParOf" srcId="{9B48CC4C-097F-43D3-8605-76C292987B05}" destId="{7E09B0C9-F207-49E5-8948-4FF8122BD724}" srcOrd="1" destOrd="0" presId="urn:microsoft.com/office/officeart/2018/2/layout/IconLabelList"/>
    <dgm:cxn modelId="{8E727919-F0B9-4FCF-837C-59AE245467E7}" type="presParOf" srcId="{9B48CC4C-097F-43D3-8605-76C292987B05}" destId="{74802E25-2A88-45B5-AF15-37077CF671D3}" srcOrd="2" destOrd="0" presId="urn:microsoft.com/office/officeart/2018/2/layout/IconLabelList"/>
    <dgm:cxn modelId="{B267E08A-9C27-451D-8E49-E5E43A423836}" type="presParOf" srcId="{74802E25-2A88-45B5-AF15-37077CF671D3}" destId="{A940A849-36FD-423F-8B99-BC471421C92A}" srcOrd="0" destOrd="0" presId="urn:microsoft.com/office/officeart/2018/2/layout/IconLabelList"/>
    <dgm:cxn modelId="{8C8BDC9B-9B59-40D0-A9D2-39EFEB7C6C3F}" type="presParOf" srcId="{74802E25-2A88-45B5-AF15-37077CF671D3}" destId="{E5EE12F7-E1A1-4B79-9D7F-861E77527DBC}" srcOrd="1" destOrd="0" presId="urn:microsoft.com/office/officeart/2018/2/layout/IconLabelList"/>
    <dgm:cxn modelId="{F23C0B79-7B16-4898-BB73-A9DFD29129B9}" type="presParOf" srcId="{74802E25-2A88-45B5-AF15-37077CF671D3}" destId="{4DA6930C-67EF-4E22-875B-81A261A982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DBC3A6-4A12-406F-BFCF-003B66E6E8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D330F2-7523-43AA-BCF6-895969E3D2D6}">
      <dgm:prSet/>
      <dgm:spPr/>
      <dgm:t>
        <a:bodyPr/>
        <a:lstStyle/>
        <a:p>
          <a:pPr>
            <a:lnSpc>
              <a:spcPct val="100000"/>
            </a:lnSpc>
          </a:pPr>
          <a:r>
            <a:rPr lang="en-US"/>
            <a:t>Limited functionality.  </a:t>
          </a:r>
        </a:p>
      </dgm:t>
    </dgm:pt>
    <dgm:pt modelId="{A52B3968-D85C-4232-8F02-F6EC0605EC64}" type="parTrans" cxnId="{1D4B008D-3BCB-49FA-9196-BA97A770EA83}">
      <dgm:prSet/>
      <dgm:spPr/>
      <dgm:t>
        <a:bodyPr/>
        <a:lstStyle/>
        <a:p>
          <a:endParaRPr lang="en-US"/>
        </a:p>
      </dgm:t>
    </dgm:pt>
    <dgm:pt modelId="{8D5D3EA9-17CF-48F3-9A0F-7F4A8DB5F89A}" type="sibTrans" cxnId="{1D4B008D-3BCB-49FA-9196-BA97A770EA83}">
      <dgm:prSet/>
      <dgm:spPr/>
      <dgm:t>
        <a:bodyPr/>
        <a:lstStyle/>
        <a:p>
          <a:endParaRPr lang="en-US"/>
        </a:p>
      </dgm:t>
    </dgm:pt>
    <dgm:pt modelId="{8FE88192-C982-4DD5-902B-10A4F1EE436D}">
      <dgm:prSet/>
      <dgm:spPr/>
      <dgm:t>
        <a:bodyPr/>
        <a:lstStyle/>
        <a:p>
          <a:pPr>
            <a:lnSpc>
              <a:spcPct val="100000"/>
            </a:lnSpc>
          </a:pPr>
          <a:r>
            <a:rPr lang="en-US"/>
            <a:t>Outdated user interface.  </a:t>
          </a:r>
        </a:p>
      </dgm:t>
    </dgm:pt>
    <dgm:pt modelId="{BC686FC0-2EBE-4903-BBE6-70284174219E}" type="parTrans" cxnId="{1802753F-0B9B-451B-B014-BFCE5B4E010E}">
      <dgm:prSet/>
      <dgm:spPr/>
      <dgm:t>
        <a:bodyPr/>
        <a:lstStyle/>
        <a:p>
          <a:endParaRPr lang="en-US"/>
        </a:p>
      </dgm:t>
    </dgm:pt>
    <dgm:pt modelId="{6C99C979-5DE9-4B0C-8404-C951127B5C15}" type="sibTrans" cxnId="{1802753F-0B9B-451B-B014-BFCE5B4E010E}">
      <dgm:prSet/>
      <dgm:spPr/>
      <dgm:t>
        <a:bodyPr/>
        <a:lstStyle/>
        <a:p>
          <a:endParaRPr lang="en-US"/>
        </a:p>
      </dgm:t>
    </dgm:pt>
    <dgm:pt modelId="{B97249C8-910B-48ED-A6B7-9E16C7C3987A}">
      <dgm:prSet/>
      <dgm:spPr/>
      <dgm:t>
        <a:bodyPr/>
        <a:lstStyle/>
        <a:p>
          <a:pPr>
            <a:lnSpc>
              <a:spcPct val="100000"/>
            </a:lnSpc>
          </a:pPr>
          <a:r>
            <a:rPr lang="en-US"/>
            <a:t>Inefficient quiz management.</a:t>
          </a:r>
        </a:p>
      </dgm:t>
    </dgm:pt>
    <dgm:pt modelId="{B501A449-B564-4B9C-97A5-8C7FEE886FCE}" type="parTrans" cxnId="{A2A449CE-B3EA-4C2C-A2E2-1076C9B4D0A7}">
      <dgm:prSet/>
      <dgm:spPr/>
      <dgm:t>
        <a:bodyPr/>
        <a:lstStyle/>
        <a:p>
          <a:endParaRPr lang="en-US"/>
        </a:p>
      </dgm:t>
    </dgm:pt>
    <dgm:pt modelId="{7EA4C510-A10E-41F1-8E2B-A3FD3F16E929}" type="sibTrans" cxnId="{A2A449CE-B3EA-4C2C-A2E2-1076C9B4D0A7}">
      <dgm:prSet/>
      <dgm:spPr/>
      <dgm:t>
        <a:bodyPr/>
        <a:lstStyle/>
        <a:p>
          <a:endParaRPr lang="en-US"/>
        </a:p>
      </dgm:t>
    </dgm:pt>
    <dgm:pt modelId="{607D7049-AB1E-42CC-83A1-BF5FCC0C1121}" type="pres">
      <dgm:prSet presAssocID="{5CDBC3A6-4A12-406F-BFCF-003B66E6E836}" presName="root" presStyleCnt="0">
        <dgm:presLayoutVars>
          <dgm:dir/>
          <dgm:resizeHandles val="exact"/>
        </dgm:presLayoutVars>
      </dgm:prSet>
      <dgm:spPr/>
    </dgm:pt>
    <dgm:pt modelId="{6C3B8F6F-6258-41A8-BA98-72E2B4656539}" type="pres">
      <dgm:prSet presAssocID="{5FD330F2-7523-43AA-BCF6-895969E3D2D6}" presName="compNode" presStyleCnt="0"/>
      <dgm:spPr/>
    </dgm:pt>
    <dgm:pt modelId="{34FF9000-46F8-4CF3-AABD-6B204AAA420F}" type="pres">
      <dgm:prSet presAssocID="{5FD330F2-7523-43AA-BCF6-895969E3D2D6}" presName="bgRect" presStyleLbl="bgShp" presStyleIdx="0" presStyleCnt="3"/>
      <dgm:spPr/>
    </dgm:pt>
    <dgm:pt modelId="{A3920980-194D-4A54-927D-8A756C7F6FF9}" type="pres">
      <dgm:prSet presAssocID="{5FD330F2-7523-43AA-BCF6-895969E3D2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8D6EE95-6B30-4C95-A210-32FF530F3AF2}" type="pres">
      <dgm:prSet presAssocID="{5FD330F2-7523-43AA-BCF6-895969E3D2D6}" presName="spaceRect" presStyleCnt="0"/>
      <dgm:spPr/>
    </dgm:pt>
    <dgm:pt modelId="{9F2D0FD4-6E1E-4D19-B597-56C7F9EB14C2}" type="pres">
      <dgm:prSet presAssocID="{5FD330F2-7523-43AA-BCF6-895969E3D2D6}" presName="parTx" presStyleLbl="revTx" presStyleIdx="0" presStyleCnt="3">
        <dgm:presLayoutVars>
          <dgm:chMax val="0"/>
          <dgm:chPref val="0"/>
        </dgm:presLayoutVars>
      </dgm:prSet>
      <dgm:spPr/>
    </dgm:pt>
    <dgm:pt modelId="{B6996D0E-45E8-44E9-A9CB-5F90030BA165}" type="pres">
      <dgm:prSet presAssocID="{8D5D3EA9-17CF-48F3-9A0F-7F4A8DB5F89A}" presName="sibTrans" presStyleCnt="0"/>
      <dgm:spPr/>
    </dgm:pt>
    <dgm:pt modelId="{9A852880-B873-4B9B-A6BD-389A3A9641DA}" type="pres">
      <dgm:prSet presAssocID="{8FE88192-C982-4DD5-902B-10A4F1EE436D}" presName="compNode" presStyleCnt="0"/>
      <dgm:spPr/>
    </dgm:pt>
    <dgm:pt modelId="{18198EA9-7318-4723-ACCC-0429B75F0712}" type="pres">
      <dgm:prSet presAssocID="{8FE88192-C982-4DD5-902B-10A4F1EE436D}" presName="bgRect" presStyleLbl="bgShp" presStyleIdx="1" presStyleCnt="3"/>
      <dgm:spPr/>
    </dgm:pt>
    <dgm:pt modelId="{DC4571F8-FD27-4D49-80E9-A163C01AF4E1}" type="pres">
      <dgm:prSet presAssocID="{8FE88192-C982-4DD5-902B-10A4F1EE43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1AE8AA2-3A86-49DD-9E83-DC7E595612CE}" type="pres">
      <dgm:prSet presAssocID="{8FE88192-C982-4DD5-902B-10A4F1EE436D}" presName="spaceRect" presStyleCnt="0"/>
      <dgm:spPr/>
    </dgm:pt>
    <dgm:pt modelId="{25E883B6-0C7B-4FBD-95DE-23E662873DDA}" type="pres">
      <dgm:prSet presAssocID="{8FE88192-C982-4DD5-902B-10A4F1EE436D}" presName="parTx" presStyleLbl="revTx" presStyleIdx="1" presStyleCnt="3">
        <dgm:presLayoutVars>
          <dgm:chMax val="0"/>
          <dgm:chPref val="0"/>
        </dgm:presLayoutVars>
      </dgm:prSet>
      <dgm:spPr/>
    </dgm:pt>
    <dgm:pt modelId="{FD0A7F35-14EA-4AA3-8AC4-5592D0C84F67}" type="pres">
      <dgm:prSet presAssocID="{6C99C979-5DE9-4B0C-8404-C951127B5C15}" presName="sibTrans" presStyleCnt="0"/>
      <dgm:spPr/>
    </dgm:pt>
    <dgm:pt modelId="{56BD3C34-02E3-49C7-B452-037E1822914C}" type="pres">
      <dgm:prSet presAssocID="{B97249C8-910B-48ED-A6B7-9E16C7C3987A}" presName="compNode" presStyleCnt="0"/>
      <dgm:spPr/>
    </dgm:pt>
    <dgm:pt modelId="{C6E96C49-1FA5-4541-9530-8D708330FC3D}" type="pres">
      <dgm:prSet presAssocID="{B97249C8-910B-48ED-A6B7-9E16C7C3987A}" presName="bgRect" presStyleLbl="bgShp" presStyleIdx="2" presStyleCnt="3"/>
      <dgm:spPr/>
    </dgm:pt>
    <dgm:pt modelId="{B47A0B32-9D10-4D90-BB00-F858FBF8D180}" type="pres">
      <dgm:prSet presAssocID="{B97249C8-910B-48ED-A6B7-9E16C7C398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B9D5121-D3F6-4903-AD82-631380C8E75C}" type="pres">
      <dgm:prSet presAssocID="{B97249C8-910B-48ED-A6B7-9E16C7C3987A}" presName="spaceRect" presStyleCnt="0"/>
      <dgm:spPr/>
    </dgm:pt>
    <dgm:pt modelId="{17C75A3C-0E01-46F8-99D4-93BE97D60824}" type="pres">
      <dgm:prSet presAssocID="{B97249C8-910B-48ED-A6B7-9E16C7C3987A}" presName="parTx" presStyleLbl="revTx" presStyleIdx="2" presStyleCnt="3">
        <dgm:presLayoutVars>
          <dgm:chMax val="0"/>
          <dgm:chPref val="0"/>
        </dgm:presLayoutVars>
      </dgm:prSet>
      <dgm:spPr/>
    </dgm:pt>
  </dgm:ptLst>
  <dgm:cxnLst>
    <dgm:cxn modelId="{BA4E6336-6DE1-4E3B-86E4-A1C08EDA534F}" type="presOf" srcId="{5FD330F2-7523-43AA-BCF6-895969E3D2D6}" destId="{9F2D0FD4-6E1E-4D19-B597-56C7F9EB14C2}" srcOrd="0" destOrd="0" presId="urn:microsoft.com/office/officeart/2018/2/layout/IconVerticalSolidList"/>
    <dgm:cxn modelId="{1802753F-0B9B-451B-B014-BFCE5B4E010E}" srcId="{5CDBC3A6-4A12-406F-BFCF-003B66E6E836}" destId="{8FE88192-C982-4DD5-902B-10A4F1EE436D}" srcOrd="1" destOrd="0" parTransId="{BC686FC0-2EBE-4903-BBE6-70284174219E}" sibTransId="{6C99C979-5DE9-4B0C-8404-C951127B5C15}"/>
    <dgm:cxn modelId="{B0528B67-E962-4D74-BAF0-AA32D2C02EA1}" type="presOf" srcId="{8FE88192-C982-4DD5-902B-10A4F1EE436D}" destId="{25E883B6-0C7B-4FBD-95DE-23E662873DDA}" srcOrd="0" destOrd="0" presId="urn:microsoft.com/office/officeart/2018/2/layout/IconVerticalSolidList"/>
    <dgm:cxn modelId="{AFCFB17F-4263-44A3-8BCC-CF193BAB66C7}" type="presOf" srcId="{B97249C8-910B-48ED-A6B7-9E16C7C3987A}" destId="{17C75A3C-0E01-46F8-99D4-93BE97D60824}" srcOrd="0" destOrd="0" presId="urn:microsoft.com/office/officeart/2018/2/layout/IconVerticalSolidList"/>
    <dgm:cxn modelId="{1D4B008D-3BCB-49FA-9196-BA97A770EA83}" srcId="{5CDBC3A6-4A12-406F-BFCF-003B66E6E836}" destId="{5FD330F2-7523-43AA-BCF6-895969E3D2D6}" srcOrd="0" destOrd="0" parTransId="{A52B3968-D85C-4232-8F02-F6EC0605EC64}" sibTransId="{8D5D3EA9-17CF-48F3-9A0F-7F4A8DB5F89A}"/>
    <dgm:cxn modelId="{707C9499-011E-4C01-867A-ED36A235F2DD}" type="presOf" srcId="{5CDBC3A6-4A12-406F-BFCF-003B66E6E836}" destId="{607D7049-AB1E-42CC-83A1-BF5FCC0C1121}" srcOrd="0" destOrd="0" presId="urn:microsoft.com/office/officeart/2018/2/layout/IconVerticalSolidList"/>
    <dgm:cxn modelId="{A2A449CE-B3EA-4C2C-A2E2-1076C9B4D0A7}" srcId="{5CDBC3A6-4A12-406F-BFCF-003B66E6E836}" destId="{B97249C8-910B-48ED-A6B7-9E16C7C3987A}" srcOrd="2" destOrd="0" parTransId="{B501A449-B564-4B9C-97A5-8C7FEE886FCE}" sibTransId="{7EA4C510-A10E-41F1-8E2B-A3FD3F16E929}"/>
    <dgm:cxn modelId="{4B79EC77-5AB4-4F72-89CD-8C97A4BD402D}" type="presParOf" srcId="{607D7049-AB1E-42CC-83A1-BF5FCC0C1121}" destId="{6C3B8F6F-6258-41A8-BA98-72E2B4656539}" srcOrd="0" destOrd="0" presId="urn:microsoft.com/office/officeart/2018/2/layout/IconVerticalSolidList"/>
    <dgm:cxn modelId="{5201B2B1-BE8A-41A2-8FF2-D65ECC38B8C7}" type="presParOf" srcId="{6C3B8F6F-6258-41A8-BA98-72E2B4656539}" destId="{34FF9000-46F8-4CF3-AABD-6B204AAA420F}" srcOrd="0" destOrd="0" presId="urn:microsoft.com/office/officeart/2018/2/layout/IconVerticalSolidList"/>
    <dgm:cxn modelId="{DF8895A4-DA44-4B71-ACA6-B539B3474E15}" type="presParOf" srcId="{6C3B8F6F-6258-41A8-BA98-72E2B4656539}" destId="{A3920980-194D-4A54-927D-8A756C7F6FF9}" srcOrd="1" destOrd="0" presId="urn:microsoft.com/office/officeart/2018/2/layout/IconVerticalSolidList"/>
    <dgm:cxn modelId="{F054E87E-BF74-43A0-A961-89B30F12D661}" type="presParOf" srcId="{6C3B8F6F-6258-41A8-BA98-72E2B4656539}" destId="{A8D6EE95-6B30-4C95-A210-32FF530F3AF2}" srcOrd="2" destOrd="0" presId="urn:microsoft.com/office/officeart/2018/2/layout/IconVerticalSolidList"/>
    <dgm:cxn modelId="{B8903911-CC18-4100-885E-A6A3B0B4C0E3}" type="presParOf" srcId="{6C3B8F6F-6258-41A8-BA98-72E2B4656539}" destId="{9F2D0FD4-6E1E-4D19-B597-56C7F9EB14C2}" srcOrd="3" destOrd="0" presId="urn:microsoft.com/office/officeart/2018/2/layout/IconVerticalSolidList"/>
    <dgm:cxn modelId="{9C7B43E1-CA54-4740-B5A2-0C7DBFD06D51}" type="presParOf" srcId="{607D7049-AB1E-42CC-83A1-BF5FCC0C1121}" destId="{B6996D0E-45E8-44E9-A9CB-5F90030BA165}" srcOrd="1" destOrd="0" presId="urn:microsoft.com/office/officeart/2018/2/layout/IconVerticalSolidList"/>
    <dgm:cxn modelId="{8AC80543-7168-47E8-920A-F5F0A0A7E1FB}" type="presParOf" srcId="{607D7049-AB1E-42CC-83A1-BF5FCC0C1121}" destId="{9A852880-B873-4B9B-A6BD-389A3A9641DA}" srcOrd="2" destOrd="0" presId="urn:microsoft.com/office/officeart/2018/2/layout/IconVerticalSolidList"/>
    <dgm:cxn modelId="{6DD4C193-1090-4501-8012-D57A350E98F0}" type="presParOf" srcId="{9A852880-B873-4B9B-A6BD-389A3A9641DA}" destId="{18198EA9-7318-4723-ACCC-0429B75F0712}" srcOrd="0" destOrd="0" presId="urn:microsoft.com/office/officeart/2018/2/layout/IconVerticalSolidList"/>
    <dgm:cxn modelId="{A4E1DEEE-C2DD-4D29-9DAC-B62CFF88B573}" type="presParOf" srcId="{9A852880-B873-4B9B-A6BD-389A3A9641DA}" destId="{DC4571F8-FD27-4D49-80E9-A163C01AF4E1}" srcOrd="1" destOrd="0" presId="urn:microsoft.com/office/officeart/2018/2/layout/IconVerticalSolidList"/>
    <dgm:cxn modelId="{470B62BD-FB4C-43D1-9C0B-D05518275FE9}" type="presParOf" srcId="{9A852880-B873-4B9B-A6BD-389A3A9641DA}" destId="{F1AE8AA2-3A86-49DD-9E83-DC7E595612CE}" srcOrd="2" destOrd="0" presId="urn:microsoft.com/office/officeart/2018/2/layout/IconVerticalSolidList"/>
    <dgm:cxn modelId="{2E16AB49-60DB-476D-AEBF-AC10AFE7550C}" type="presParOf" srcId="{9A852880-B873-4B9B-A6BD-389A3A9641DA}" destId="{25E883B6-0C7B-4FBD-95DE-23E662873DDA}" srcOrd="3" destOrd="0" presId="urn:microsoft.com/office/officeart/2018/2/layout/IconVerticalSolidList"/>
    <dgm:cxn modelId="{2C2F7007-B71A-454C-9E32-A29A3228E01D}" type="presParOf" srcId="{607D7049-AB1E-42CC-83A1-BF5FCC0C1121}" destId="{FD0A7F35-14EA-4AA3-8AC4-5592D0C84F67}" srcOrd="3" destOrd="0" presId="urn:microsoft.com/office/officeart/2018/2/layout/IconVerticalSolidList"/>
    <dgm:cxn modelId="{892171BF-ED72-447D-B64C-B551C0E99877}" type="presParOf" srcId="{607D7049-AB1E-42CC-83A1-BF5FCC0C1121}" destId="{56BD3C34-02E3-49C7-B452-037E1822914C}" srcOrd="4" destOrd="0" presId="urn:microsoft.com/office/officeart/2018/2/layout/IconVerticalSolidList"/>
    <dgm:cxn modelId="{C1930AB8-A6CD-4976-848A-7FA4CB94E7F3}" type="presParOf" srcId="{56BD3C34-02E3-49C7-B452-037E1822914C}" destId="{C6E96C49-1FA5-4541-9530-8D708330FC3D}" srcOrd="0" destOrd="0" presId="urn:microsoft.com/office/officeart/2018/2/layout/IconVerticalSolidList"/>
    <dgm:cxn modelId="{C142924F-5592-440F-88AD-B4E750DBE8D5}" type="presParOf" srcId="{56BD3C34-02E3-49C7-B452-037E1822914C}" destId="{B47A0B32-9D10-4D90-BB00-F858FBF8D180}" srcOrd="1" destOrd="0" presId="urn:microsoft.com/office/officeart/2018/2/layout/IconVerticalSolidList"/>
    <dgm:cxn modelId="{A18D29EA-D623-4CDB-ABB6-9FA1F89F7AFC}" type="presParOf" srcId="{56BD3C34-02E3-49C7-B452-037E1822914C}" destId="{2B9D5121-D3F6-4903-AD82-631380C8E75C}" srcOrd="2" destOrd="0" presId="urn:microsoft.com/office/officeart/2018/2/layout/IconVerticalSolidList"/>
    <dgm:cxn modelId="{437CEDF7-8FF0-46A8-93E4-BCBEC0C2108B}" type="presParOf" srcId="{56BD3C34-02E3-49C7-B452-037E1822914C}" destId="{17C75A3C-0E01-46F8-99D4-93BE97D608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551C29-2C32-422D-A41B-262F5879FA8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FAC10D0-AAA4-45DA-91AC-E3538B22FFC4}">
      <dgm:prSet/>
      <dgm:spPr/>
      <dgm:t>
        <a:bodyPr/>
        <a:lstStyle/>
        <a:p>
          <a:r>
            <a:rPr lang="en-US"/>
            <a:t>This Portal is going to be developed in MERN Stack.</a:t>
          </a:r>
        </a:p>
      </dgm:t>
    </dgm:pt>
    <dgm:pt modelId="{A72D2F38-D0D1-4F1F-BE2B-BA768F17E77C}" type="parTrans" cxnId="{A7D6B0CC-33BB-4F6A-B957-A1199C8AC2CE}">
      <dgm:prSet/>
      <dgm:spPr/>
      <dgm:t>
        <a:bodyPr/>
        <a:lstStyle/>
        <a:p>
          <a:endParaRPr lang="en-US"/>
        </a:p>
      </dgm:t>
    </dgm:pt>
    <dgm:pt modelId="{94E16BCD-6614-4DB1-9218-E93F3E2A7AE7}" type="sibTrans" cxnId="{A7D6B0CC-33BB-4F6A-B957-A1199C8AC2CE}">
      <dgm:prSet/>
      <dgm:spPr/>
      <dgm:t>
        <a:bodyPr/>
        <a:lstStyle/>
        <a:p>
          <a:endParaRPr lang="en-US"/>
        </a:p>
      </dgm:t>
    </dgm:pt>
    <dgm:pt modelId="{4E21A388-3F45-476A-A62E-3E360160607C}">
      <dgm:prSet/>
      <dgm:spPr/>
      <dgm:t>
        <a:bodyPr/>
        <a:lstStyle/>
        <a:p>
          <a:r>
            <a:rPr lang="en-US" dirty="0"/>
            <a:t>Concentrated on UI &amp; UX.</a:t>
          </a:r>
        </a:p>
      </dgm:t>
    </dgm:pt>
    <dgm:pt modelId="{F30446F5-4F65-4968-AC92-81E49EA80952}" type="parTrans" cxnId="{8481614E-68DE-4F61-8C84-DA17700AFFBB}">
      <dgm:prSet/>
      <dgm:spPr/>
      <dgm:t>
        <a:bodyPr/>
        <a:lstStyle/>
        <a:p>
          <a:endParaRPr lang="en-US"/>
        </a:p>
      </dgm:t>
    </dgm:pt>
    <dgm:pt modelId="{153D5838-01FA-470D-80A6-0E32DFBE6157}" type="sibTrans" cxnId="{8481614E-68DE-4F61-8C84-DA17700AFFBB}">
      <dgm:prSet/>
      <dgm:spPr/>
      <dgm:t>
        <a:bodyPr/>
        <a:lstStyle/>
        <a:p>
          <a:endParaRPr lang="en-US"/>
        </a:p>
      </dgm:t>
    </dgm:pt>
    <dgm:pt modelId="{2CA8BFBD-43C5-4592-AC91-DC9F9A1DA863}">
      <dgm:prSet/>
      <dgm:spPr/>
      <dgm:t>
        <a:bodyPr/>
        <a:lstStyle/>
        <a:p>
          <a:r>
            <a:rPr lang="en-US"/>
            <a:t>Feature rich quiz application.</a:t>
          </a:r>
        </a:p>
      </dgm:t>
    </dgm:pt>
    <dgm:pt modelId="{3529FD2D-7FAB-4822-99C7-01090EC16E76}" type="parTrans" cxnId="{CE04A360-5337-4087-9D43-814978950294}">
      <dgm:prSet/>
      <dgm:spPr/>
      <dgm:t>
        <a:bodyPr/>
        <a:lstStyle/>
        <a:p>
          <a:endParaRPr lang="en-US"/>
        </a:p>
      </dgm:t>
    </dgm:pt>
    <dgm:pt modelId="{FE512ABC-7048-4876-84CB-0DA4B9823036}" type="sibTrans" cxnId="{CE04A360-5337-4087-9D43-814978950294}">
      <dgm:prSet/>
      <dgm:spPr/>
      <dgm:t>
        <a:bodyPr/>
        <a:lstStyle/>
        <a:p>
          <a:endParaRPr lang="en-US"/>
        </a:p>
      </dgm:t>
    </dgm:pt>
    <dgm:pt modelId="{A94F7F67-2A55-4605-B293-71F41375C090}">
      <dgm:prSet/>
      <dgm:spPr/>
      <dgm:t>
        <a:bodyPr/>
        <a:lstStyle/>
        <a:p>
          <a:r>
            <a:rPr lang="en-US" dirty="0"/>
            <a:t>Streamlined quiz creation and management.</a:t>
          </a:r>
        </a:p>
      </dgm:t>
    </dgm:pt>
    <dgm:pt modelId="{A8C950B9-AF66-4791-B1D1-6B877CACFEEC}" type="parTrans" cxnId="{909B3D99-7571-41B6-8EC6-7A483A87B058}">
      <dgm:prSet/>
      <dgm:spPr/>
      <dgm:t>
        <a:bodyPr/>
        <a:lstStyle/>
        <a:p>
          <a:endParaRPr lang="en-US"/>
        </a:p>
      </dgm:t>
    </dgm:pt>
    <dgm:pt modelId="{CEECE9EF-810A-40AE-A1BB-25551E777313}" type="sibTrans" cxnId="{909B3D99-7571-41B6-8EC6-7A483A87B058}">
      <dgm:prSet/>
      <dgm:spPr/>
      <dgm:t>
        <a:bodyPr/>
        <a:lstStyle/>
        <a:p>
          <a:endParaRPr lang="en-US"/>
        </a:p>
      </dgm:t>
    </dgm:pt>
    <dgm:pt modelId="{C39BCC30-B696-4581-8E11-160E9D572536}" type="pres">
      <dgm:prSet presAssocID="{0C551C29-2C32-422D-A41B-262F5879FA8A}" presName="linear" presStyleCnt="0">
        <dgm:presLayoutVars>
          <dgm:animLvl val="lvl"/>
          <dgm:resizeHandles val="exact"/>
        </dgm:presLayoutVars>
      </dgm:prSet>
      <dgm:spPr/>
    </dgm:pt>
    <dgm:pt modelId="{4E962D00-AC61-4B28-A9F4-472D0F4B8249}" type="pres">
      <dgm:prSet presAssocID="{BFAC10D0-AAA4-45DA-91AC-E3538B22FFC4}" presName="parentText" presStyleLbl="node1" presStyleIdx="0" presStyleCnt="4">
        <dgm:presLayoutVars>
          <dgm:chMax val="0"/>
          <dgm:bulletEnabled val="1"/>
        </dgm:presLayoutVars>
      </dgm:prSet>
      <dgm:spPr/>
    </dgm:pt>
    <dgm:pt modelId="{EFAD515F-D6C4-40C8-AA9C-7157B44212A3}" type="pres">
      <dgm:prSet presAssocID="{94E16BCD-6614-4DB1-9218-E93F3E2A7AE7}" presName="spacer" presStyleCnt="0"/>
      <dgm:spPr/>
    </dgm:pt>
    <dgm:pt modelId="{44E2B343-7F56-47C3-B3E4-0400EEB766A9}" type="pres">
      <dgm:prSet presAssocID="{4E21A388-3F45-476A-A62E-3E360160607C}" presName="parentText" presStyleLbl="node1" presStyleIdx="1" presStyleCnt="4">
        <dgm:presLayoutVars>
          <dgm:chMax val="0"/>
          <dgm:bulletEnabled val="1"/>
        </dgm:presLayoutVars>
      </dgm:prSet>
      <dgm:spPr/>
    </dgm:pt>
    <dgm:pt modelId="{196429F8-30F8-4ED5-8B1B-6194A3654330}" type="pres">
      <dgm:prSet presAssocID="{153D5838-01FA-470D-80A6-0E32DFBE6157}" presName="spacer" presStyleCnt="0"/>
      <dgm:spPr/>
    </dgm:pt>
    <dgm:pt modelId="{432618A4-6B93-45E5-BDE9-3B6C5581AF3F}" type="pres">
      <dgm:prSet presAssocID="{2CA8BFBD-43C5-4592-AC91-DC9F9A1DA863}" presName="parentText" presStyleLbl="node1" presStyleIdx="2" presStyleCnt="4">
        <dgm:presLayoutVars>
          <dgm:chMax val="0"/>
          <dgm:bulletEnabled val="1"/>
        </dgm:presLayoutVars>
      </dgm:prSet>
      <dgm:spPr/>
    </dgm:pt>
    <dgm:pt modelId="{3F5B2E76-6E13-4490-A1F2-EFA12EC12E73}" type="pres">
      <dgm:prSet presAssocID="{FE512ABC-7048-4876-84CB-0DA4B9823036}" presName="spacer" presStyleCnt="0"/>
      <dgm:spPr/>
    </dgm:pt>
    <dgm:pt modelId="{4D089248-F155-4F33-A14D-EEDC11CFD24A}" type="pres">
      <dgm:prSet presAssocID="{A94F7F67-2A55-4605-B293-71F41375C090}" presName="parentText" presStyleLbl="node1" presStyleIdx="3" presStyleCnt="4">
        <dgm:presLayoutVars>
          <dgm:chMax val="0"/>
          <dgm:bulletEnabled val="1"/>
        </dgm:presLayoutVars>
      </dgm:prSet>
      <dgm:spPr/>
    </dgm:pt>
  </dgm:ptLst>
  <dgm:cxnLst>
    <dgm:cxn modelId="{4A8EAC5B-0683-460B-9D36-1FBB1D38C5BE}" type="presOf" srcId="{0C551C29-2C32-422D-A41B-262F5879FA8A}" destId="{C39BCC30-B696-4581-8E11-160E9D572536}" srcOrd="0" destOrd="0" presId="urn:microsoft.com/office/officeart/2005/8/layout/vList2"/>
    <dgm:cxn modelId="{CE04A360-5337-4087-9D43-814978950294}" srcId="{0C551C29-2C32-422D-A41B-262F5879FA8A}" destId="{2CA8BFBD-43C5-4592-AC91-DC9F9A1DA863}" srcOrd="2" destOrd="0" parTransId="{3529FD2D-7FAB-4822-99C7-01090EC16E76}" sibTransId="{FE512ABC-7048-4876-84CB-0DA4B9823036}"/>
    <dgm:cxn modelId="{8481614E-68DE-4F61-8C84-DA17700AFFBB}" srcId="{0C551C29-2C32-422D-A41B-262F5879FA8A}" destId="{4E21A388-3F45-476A-A62E-3E360160607C}" srcOrd="1" destOrd="0" parTransId="{F30446F5-4F65-4968-AC92-81E49EA80952}" sibTransId="{153D5838-01FA-470D-80A6-0E32DFBE6157}"/>
    <dgm:cxn modelId="{909B3D99-7571-41B6-8EC6-7A483A87B058}" srcId="{0C551C29-2C32-422D-A41B-262F5879FA8A}" destId="{A94F7F67-2A55-4605-B293-71F41375C090}" srcOrd="3" destOrd="0" parTransId="{A8C950B9-AF66-4791-B1D1-6B877CACFEEC}" sibTransId="{CEECE9EF-810A-40AE-A1BB-25551E777313}"/>
    <dgm:cxn modelId="{A10966BA-5B4E-4A05-A116-886182ADC52F}" type="presOf" srcId="{4E21A388-3F45-476A-A62E-3E360160607C}" destId="{44E2B343-7F56-47C3-B3E4-0400EEB766A9}" srcOrd="0" destOrd="0" presId="urn:microsoft.com/office/officeart/2005/8/layout/vList2"/>
    <dgm:cxn modelId="{C0B933CC-24AB-428B-910E-6465F6F326B2}" type="presOf" srcId="{BFAC10D0-AAA4-45DA-91AC-E3538B22FFC4}" destId="{4E962D00-AC61-4B28-A9F4-472D0F4B8249}" srcOrd="0" destOrd="0" presId="urn:microsoft.com/office/officeart/2005/8/layout/vList2"/>
    <dgm:cxn modelId="{A7D6B0CC-33BB-4F6A-B957-A1199C8AC2CE}" srcId="{0C551C29-2C32-422D-A41B-262F5879FA8A}" destId="{BFAC10D0-AAA4-45DA-91AC-E3538B22FFC4}" srcOrd="0" destOrd="0" parTransId="{A72D2F38-D0D1-4F1F-BE2B-BA768F17E77C}" sibTransId="{94E16BCD-6614-4DB1-9218-E93F3E2A7AE7}"/>
    <dgm:cxn modelId="{1301DBD8-B3A3-406E-811D-3E7013098AB1}" type="presOf" srcId="{A94F7F67-2A55-4605-B293-71F41375C090}" destId="{4D089248-F155-4F33-A14D-EEDC11CFD24A}" srcOrd="0" destOrd="0" presId="urn:microsoft.com/office/officeart/2005/8/layout/vList2"/>
    <dgm:cxn modelId="{1E2253EF-5626-47F5-A27F-2F5F8B635BF8}" type="presOf" srcId="{2CA8BFBD-43C5-4592-AC91-DC9F9A1DA863}" destId="{432618A4-6B93-45E5-BDE9-3B6C5581AF3F}" srcOrd="0" destOrd="0" presId="urn:microsoft.com/office/officeart/2005/8/layout/vList2"/>
    <dgm:cxn modelId="{6F91CCF0-E88D-40DA-A7EA-79D2CE170F71}" type="presParOf" srcId="{C39BCC30-B696-4581-8E11-160E9D572536}" destId="{4E962D00-AC61-4B28-A9F4-472D0F4B8249}" srcOrd="0" destOrd="0" presId="urn:microsoft.com/office/officeart/2005/8/layout/vList2"/>
    <dgm:cxn modelId="{9932F6F6-F2E1-427A-88F5-3EBF44F33F5C}" type="presParOf" srcId="{C39BCC30-B696-4581-8E11-160E9D572536}" destId="{EFAD515F-D6C4-40C8-AA9C-7157B44212A3}" srcOrd="1" destOrd="0" presId="urn:microsoft.com/office/officeart/2005/8/layout/vList2"/>
    <dgm:cxn modelId="{61FB3E64-6EBF-40DB-918B-0FF1511DB5C0}" type="presParOf" srcId="{C39BCC30-B696-4581-8E11-160E9D572536}" destId="{44E2B343-7F56-47C3-B3E4-0400EEB766A9}" srcOrd="2" destOrd="0" presId="urn:microsoft.com/office/officeart/2005/8/layout/vList2"/>
    <dgm:cxn modelId="{33288546-9B5B-49EC-9126-B6D5AFC3E1CB}" type="presParOf" srcId="{C39BCC30-B696-4581-8E11-160E9D572536}" destId="{196429F8-30F8-4ED5-8B1B-6194A3654330}" srcOrd="3" destOrd="0" presId="urn:microsoft.com/office/officeart/2005/8/layout/vList2"/>
    <dgm:cxn modelId="{EF98223B-3C59-40B5-886D-48AECDF58504}" type="presParOf" srcId="{C39BCC30-B696-4581-8E11-160E9D572536}" destId="{432618A4-6B93-45E5-BDE9-3B6C5581AF3F}" srcOrd="4" destOrd="0" presId="urn:microsoft.com/office/officeart/2005/8/layout/vList2"/>
    <dgm:cxn modelId="{C6A703E9-0F8F-41EB-953F-3ED5BA9838D5}" type="presParOf" srcId="{C39BCC30-B696-4581-8E11-160E9D572536}" destId="{3F5B2E76-6E13-4490-A1F2-EFA12EC12E73}" srcOrd="5" destOrd="0" presId="urn:microsoft.com/office/officeart/2005/8/layout/vList2"/>
    <dgm:cxn modelId="{0DA60EEA-9121-4CCC-8B4E-906484309099}" type="presParOf" srcId="{C39BCC30-B696-4581-8E11-160E9D572536}" destId="{4D089248-F155-4F33-A14D-EEDC11CFD24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8A5CC8-5F76-4298-BE9F-5576E9F4ECC8}"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4B29D316-CB18-48FB-A4EB-E40FB478DD52}">
      <dgm:prSet/>
      <dgm:spPr/>
      <dgm:t>
        <a:bodyPr/>
        <a:lstStyle/>
        <a:p>
          <a:r>
            <a:rPr lang="en-US"/>
            <a:t>User Authentication</a:t>
          </a:r>
        </a:p>
      </dgm:t>
    </dgm:pt>
    <dgm:pt modelId="{A00E53AE-2692-48BE-AE8E-019B3731F81A}" type="parTrans" cxnId="{7C1BCF9F-1CC9-4DC3-BB3E-F73F2BB77DAB}">
      <dgm:prSet/>
      <dgm:spPr/>
      <dgm:t>
        <a:bodyPr/>
        <a:lstStyle/>
        <a:p>
          <a:endParaRPr lang="en-US"/>
        </a:p>
      </dgm:t>
    </dgm:pt>
    <dgm:pt modelId="{256134E8-0C64-4F01-97DF-B889AE7D765A}" type="sibTrans" cxnId="{7C1BCF9F-1CC9-4DC3-BB3E-F73F2BB77DAB}">
      <dgm:prSet phldrT="01"/>
      <dgm:spPr/>
      <dgm:t>
        <a:bodyPr/>
        <a:lstStyle/>
        <a:p>
          <a:r>
            <a:rPr lang="en-US"/>
            <a:t>01</a:t>
          </a:r>
        </a:p>
      </dgm:t>
    </dgm:pt>
    <dgm:pt modelId="{9F75D983-57B3-4BD5-84BE-3AC78628EAC2}">
      <dgm:prSet/>
      <dgm:spPr/>
      <dgm:t>
        <a:bodyPr/>
        <a:lstStyle/>
        <a:p>
          <a:r>
            <a:rPr lang="en-US"/>
            <a:t>Quiz Administration</a:t>
          </a:r>
        </a:p>
      </dgm:t>
    </dgm:pt>
    <dgm:pt modelId="{969B6D50-8551-4612-8F1A-C3B700BFB703}" type="parTrans" cxnId="{5F5E16A9-07A0-4941-A10E-ECE6923882D0}">
      <dgm:prSet/>
      <dgm:spPr/>
      <dgm:t>
        <a:bodyPr/>
        <a:lstStyle/>
        <a:p>
          <a:endParaRPr lang="en-US"/>
        </a:p>
      </dgm:t>
    </dgm:pt>
    <dgm:pt modelId="{D49A87AD-DD50-4ECF-87EC-479182449743}" type="sibTrans" cxnId="{5F5E16A9-07A0-4941-A10E-ECE6923882D0}">
      <dgm:prSet phldrT="02"/>
      <dgm:spPr/>
      <dgm:t>
        <a:bodyPr/>
        <a:lstStyle/>
        <a:p>
          <a:r>
            <a:rPr lang="en-US"/>
            <a:t>02</a:t>
          </a:r>
        </a:p>
      </dgm:t>
    </dgm:pt>
    <dgm:pt modelId="{9193924C-B32D-45DA-9F67-649674DBF9FE}">
      <dgm:prSet/>
      <dgm:spPr/>
      <dgm:t>
        <a:bodyPr/>
        <a:lstStyle/>
        <a:p>
          <a:r>
            <a:rPr lang="en-US"/>
            <a:t>Quiz Taking</a:t>
          </a:r>
        </a:p>
      </dgm:t>
    </dgm:pt>
    <dgm:pt modelId="{5810E741-986D-464A-A672-5B1D9F317132}" type="parTrans" cxnId="{FFBA546A-467E-45E3-935A-73BEC2BFAE4A}">
      <dgm:prSet/>
      <dgm:spPr/>
      <dgm:t>
        <a:bodyPr/>
        <a:lstStyle/>
        <a:p>
          <a:endParaRPr lang="en-US"/>
        </a:p>
      </dgm:t>
    </dgm:pt>
    <dgm:pt modelId="{D1D9A9D7-143B-40B6-926D-04DC2B7CE672}" type="sibTrans" cxnId="{FFBA546A-467E-45E3-935A-73BEC2BFAE4A}">
      <dgm:prSet phldrT="03"/>
      <dgm:spPr/>
      <dgm:t>
        <a:bodyPr/>
        <a:lstStyle/>
        <a:p>
          <a:r>
            <a:rPr lang="en-US"/>
            <a:t>03</a:t>
          </a:r>
        </a:p>
      </dgm:t>
    </dgm:pt>
    <dgm:pt modelId="{722FF264-9FEE-45C4-ACC9-153EB2F3336A}">
      <dgm:prSet/>
      <dgm:spPr/>
      <dgm:t>
        <a:bodyPr/>
        <a:lstStyle/>
        <a:p>
          <a:r>
            <a:rPr lang="en-US"/>
            <a:t>Results Analysis</a:t>
          </a:r>
        </a:p>
      </dgm:t>
    </dgm:pt>
    <dgm:pt modelId="{37EAFEBB-8D8C-4324-86F0-D2B1B3437F40}" type="parTrans" cxnId="{0E579CBB-712B-42CF-B3BC-3B7B258807C8}">
      <dgm:prSet/>
      <dgm:spPr/>
      <dgm:t>
        <a:bodyPr/>
        <a:lstStyle/>
        <a:p>
          <a:endParaRPr lang="en-US"/>
        </a:p>
      </dgm:t>
    </dgm:pt>
    <dgm:pt modelId="{CA20F709-9F14-49AA-A8B4-D6C89373A602}" type="sibTrans" cxnId="{0E579CBB-712B-42CF-B3BC-3B7B258807C8}">
      <dgm:prSet phldrT="04"/>
      <dgm:spPr/>
      <dgm:t>
        <a:bodyPr/>
        <a:lstStyle/>
        <a:p>
          <a:r>
            <a:rPr lang="en-US"/>
            <a:t>04</a:t>
          </a:r>
        </a:p>
      </dgm:t>
    </dgm:pt>
    <dgm:pt modelId="{F23C365C-D17F-4084-AE09-2A4AD5B03CE5}">
      <dgm:prSet/>
      <dgm:spPr/>
      <dgm:t>
        <a:bodyPr/>
        <a:lstStyle/>
        <a:p>
          <a:r>
            <a:rPr lang="en-US"/>
            <a:t>Admin Dashboard</a:t>
          </a:r>
        </a:p>
      </dgm:t>
    </dgm:pt>
    <dgm:pt modelId="{98508F8D-D382-4AEA-A319-DA9F78BC6FEF}" type="parTrans" cxnId="{09CF4E91-C74D-4B9A-830A-509B7E130CF6}">
      <dgm:prSet/>
      <dgm:spPr/>
      <dgm:t>
        <a:bodyPr/>
        <a:lstStyle/>
        <a:p>
          <a:endParaRPr lang="en-US"/>
        </a:p>
      </dgm:t>
    </dgm:pt>
    <dgm:pt modelId="{6D9D683D-5B75-48F5-B74C-75071CA3A263}" type="sibTrans" cxnId="{09CF4E91-C74D-4B9A-830A-509B7E130CF6}">
      <dgm:prSet phldrT="05"/>
      <dgm:spPr/>
      <dgm:t>
        <a:bodyPr/>
        <a:lstStyle/>
        <a:p>
          <a:r>
            <a:rPr lang="en-US"/>
            <a:t>05</a:t>
          </a:r>
        </a:p>
      </dgm:t>
    </dgm:pt>
    <dgm:pt modelId="{99952893-F1E2-4B04-9D9C-99495D16F5ED}" type="pres">
      <dgm:prSet presAssocID="{678A5CC8-5F76-4298-BE9F-5576E9F4ECC8}" presName="Name0" presStyleCnt="0">
        <dgm:presLayoutVars>
          <dgm:animLvl val="lvl"/>
          <dgm:resizeHandles val="exact"/>
        </dgm:presLayoutVars>
      </dgm:prSet>
      <dgm:spPr/>
    </dgm:pt>
    <dgm:pt modelId="{3FB254D8-FABB-4B4C-A69A-C0D1F37652B0}" type="pres">
      <dgm:prSet presAssocID="{4B29D316-CB18-48FB-A4EB-E40FB478DD52}" presName="compositeNode" presStyleCnt="0">
        <dgm:presLayoutVars>
          <dgm:bulletEnabled val="1"/>
        </dgm:presLayoutVars>
      </dgm:prSet>
      <dgm:spPr/>
    </dgm:pt>
    <dgm:pt modelId="{4FB51690-DA62-4BF0-94F2-8D7285C363B6}" type="pres">
      <dgm:prSet presAssocID="{4B29D316-CB18-48FB-A4EB-E40FB478DD52}" presName="bgRect" presStyleLbl="alignNode1" presStyleIdx="0" presStyleCnt="5"/>
      <dgm:spPr/>
    </dgm:pt>
    <dgm:pt modelId="{432E2767-B0EC-4B9A-B217-34C0AC994278}" type="pres">
      <dgm:prSet presAssocID="{256134E8-0C64-4F01-97DF-B889AE7D765A}" presName="sibTransNodeRect" presStyleLbl="alignNode1" presStyleIdx="0" presStyleCnt="5">
        <dgm:presLayoutVars>
          <dgm:chMax val="0"/>
          <dgm:bulletEnabled val="1"/>
        </dgm:presLayoutVars>
      </dgm:prSet>
      <dgm:spPr/>
    </dgm:pt>
    <dgm:pt modelId="{022A760E-97EC-4B30-9F04-326E7F60EE58}" type="pres">
      <dgm:prSet presAssocID="{4B29D316-CB18-48FB-A4EB-E40FB478DD52}" presName="nodeRect" presStyleLbl="alignNode1" presStyleIdx="0" presStyleCnt="5">
        <dgm:presLayoutVars>
          <dgm:bulletEnabled val="1"/>
        </dgm:presLayoutVars>
      </dgm:prSet>
      <dgm:spPr/>
    </dgm:pt>
    <dgm:pt modelId="{6201A3E1-0076-400E-93E3-377721BF9DFC}" type="pres">
      <dgm:prSet presAssocID="{256134E8-0C64-4F01-97DF-B889AE7D765A}" presName="sibTrans" presStyleCnt="0"/>
      <dgm:spPr/>
    </dgm:pt>
    <dgm:pt modelId="{AE3C5128-6862-4B97-B562-B2A4101FF881}" type="pres">
      <dgm:prSet presAssocID="{9F75D983-57B3-4BD5-84BE-3AC78628EAC2}" presName="compositeNode" presStyleCnt="0">
        <dgm:presLayoutVars>
          <dgm:bulletEnabled val="1"/>
        </dgm:presLayoutVars>
      </dgm:prSet>
      <dgm:spPr/>
    </dgm:pt>
    <dgm:pt modelId="{76F6E760-C1A2-4DC4-AAF4-06EBEB565D3E}" type="pres">
      <dgm:prSet presAssocID="{9F75D983-57B3-4BD5-84BE-3AC78628EAC2}" presName="bgRect" presStyleLbl="alignNode1" presStyleIdx="1" presStyleCnt="5"/>
      <dgm:spPr/>
    </dgm:pt>
    <dgm:pt modelId="{C600DD2B-7799-4449-8E0B-E05388CB3E86}" type="pres">
      <dgm:prSet presAssocID="{D49A87AD-DD50-4ECF-87EC-479182449743}" presName="sibTransNodeRect" presStyleLbl="alignNode1" presStyleIdx="1" presStyleCnt="5">
        <dgm:presLayoutVars>
          <dgm:chMax val="0"/>
          <dgm:bulletEnabled val="1"/>
        </dgm:presLayoutVars>
      </dgm:prSet>
      <dgm:spPr/>
    </dgm:pt>
    <dgm:pt modelId="{C07CD751-77D7-4D45-9E2C-73A20E5534B2}" type="pres">
      <dgm:prSet presAssocID="{9F75D983-57B3-4BD5-84BE-3AC78628EAC2}" presName="nodeRect" presStyleLbl="alignNode1" presStyleIdx="1" presStyleCnt="5">
        <dgm:presLayoutVars>
          <dgm:bulletEnabled val="1"/>
        </dgm:presLayoutVars>
      </dgm:prSet>
      <dgm:spPr/>
    </dgm:pt>
    <dgm:pt modelId="{4D54A048-F905-469E-9BBD-8EBA26FAAE00}" type="pres">
      <dgm:prSet presAssocID="{D49A87AD-DD50-4ECF-87EC-479182449743}" presName="sibTrans" presStyleCnt="0"/>
      <dgm:spPr/>
    </dgm:pt>
    <dgm:pt modelId="{D47FDECD-B7E0-44EB-8909-F6FFC911B38E}" type="pres">
      <dgm:prSet presAssocID="{9193924C-B32D-45DA-9F67-649674DBF9FE}" presName="compositeNode" presStyleCnt="0">
        <dgm:presLayoutVars>
          <dgm:bulletEnabled val="1"/>
        </dgm:presLayoutVars>
      </dgm:prSet>
      <dgm:spPr/>
    </dgm:pt>
    <dgm:pt modelId="{0C34D550-930F-48AE-873A-86A6C87049ED}" type="pres">
      <dgm:prSet presAssocID="{9193924C-B32D-45DA-9F67-649674DBF9FE}" presName="bgRect" presStyleLbl="alignNode1" presStyleIdx="2" presStyleCnt="5"/>
      <dgm:spPr/>
    </dgm:pt>
    <dgm:pt modelId="{3B81EDC7-B122-4DA0-888A-EC9388CE59D3}" type="pres">
      <dgm:prSet presAssocID="{D1D9A9D7-143B-40B6-926D-04DC2B7CE672}" presName="sibTransNodeRect" presStyleLbl="alignNode1" presStyleIdx="2" presStyleCnt="5">
        <dgm:presLayoutVars>
          <dgm:chMax val="0"/>
          <dgm:bulletEnabled val="1"/>
        </dgm:presLayoutVars>
      </dgm:prSet>
      <dgm:spPr/>
    </dgm:pt>
    <dgm:pt modelId="{3DAB302A-7D88-43C8-923F-E4472E004620}" type="pres">
      <dgm:prSet presAssocID="{9193924C-B32D-45DA-9F67-649674DBF9FE}" presName="nodeRect" presStyleLbl="alignNode1" presStyleIdx="2" presStyleCnt="5">
        <dgm:presLayoutVars>
          <dgm:bulletEnabled val="1"/>
        </dgm:presLayoutVars>
      </dgm:prSet>
      <dgm:spPr/>
    </dgm:pt>
    <dgm:pt modelId="{9072A4A3-5E42-4583-8C27-F2DF33B7A3FE}" type="pres">
      <dgm:prSet presAssocID="{D1D9A9D7-143B-40B6-926D-04DC2B7CE672}" presName="sibTrans" presStyleCnt="0"/>
      <dgm:spPr/>
    </dgm:pt>
    <dgm:pt modelId="{2B23C6C3-B0D3-4A52-87C3-7F22814118B7}" type="pres">
      <dgm:prSet presAssocID="{722FF264-9FEE-45C4-ACC9-153EB2F3336A}" presName="compositeNode" presStyleCnt="0">
        <dgm:presLayoutVars>
          <dgm:bulletEnabled val="1"/>
        </dgm:presLayoutVars>
      </dgm:prSet>
      <dgm:spPr/>
    </dgm:pt>
    <dgm:pt modelId="{4BB094F1-5BF4-49DB-A745-6E617BBA4044}" type="pres">
      <dgm:prSet presAssocID="{722FF264-9FEE-45C4-ACC9-153EB2F3336A}" presName="bgRect" presStyleLbl="alignNode1" presStyleIdx="3" presStyleCnt="5"/>
      <dgm:spPr/>
    </dgm:pt>
    <dgm:pt modelId="{1936E115-37BA-45FD-843C-3399C13100CF}" type="pres">
      <dgm:prSet presAssocID="{CA20F709-9F14-49AA-A8B4-D6C89373A602}" presName="sibTransNodeRect" presStyleLbl="alignNode1" presStyleIdx="3" presStyleCnt="5">
        <dgm:presLayoutVars>
          <dgm:chMax val="0"/>
          <dgm:bulletEnabled val="1"/>
        </dgm:presLayoutVars>
      </dgm:prSet>
      <dgm:spPr/>
    </dgm:pt>
    <dgm:pt modelId="{C8255750-905B-436B-B56E-81B64853B62C}" type="pres">
      <dgm:prSet presAssocID="{722FF264-9FEE-45C4-ACC9-153EB2F3336A}" presName="nodeRect" presStyleLbl="alignNode1" presStyleIdx="3" presStyleCnt="5">
        <dgm:presLayoutVars>
          <dgm:bulletEnabled val="1"/>
        </dgm:presLayoutVars>
      </dgm:prSet>
      <dgm:spPr/>
    </dgm:pt>
    <dgm:pt modelId="{4F51658E-5F50-483B-A1EA-1BA3EA7CEEDF}" type="pres">
      <dgm:prSet presAssocID="{CA20F709-9F14-49AA-A8B4-D6C89373A602}" presName="sibTrans" presStyleCnt="0"/>
      <dgm:spPr/>
    </dgm:pt>
    <dgm:pt modelId="{734EFAB0-5296-4BF3-A8A6-1AB66C3A7DAB}" type="pres">
      <dgm:prSet presAssocID="{F23C365C-D17F-4084-AE09-2A4AD5B03CE5}" presName="compositeNode" presStyleCnt="0">
        <dgm:presLayoutVars>
          <dgm:bulletEnabled val="1"/>
        </dgm:presLayoutVars>
      </dgm:prSet>
      <dgm:spPr/>
    </dgm:pt>
    <dgm:pt modelId="{AE3110FD-15EC-4AF9-8682-963D8AADAC41}" type="pres">
      <dgm:prSet presAssocID="{F23C365C-D17F-4084-AE09-2A4AD5B03CE5}" presName="bgRect" presStyleLbl="alignNode1" presStyleIdx="4" presStyleCnt="5"/>
      <dgm:spPr/>
    </dgm:pt>
    <dgm:pt modelId="{AA13E1F9-9B21-434B-9F4C-B0AE4F0774F4}" type="pres">
      <dgm:prSet presAssocID="{6D9D683D-5B75-48F5-B74C-75071CA3A263}" presName="sibTransNodeRect" presStyleLbl="alignNode1" presStyleIdx="4" presStyleCnt="5">
        <dgm:presLayoutVars>
          <dgm:chMax val="0"/>
          <dgm:bulletEnabled val="1"/>
        </dgm:presLayoutVars>
      </dgm:prSet>
      <dgm:spPr/>
    </dgm:pt>
    <dgm:pt modelId="{B67D877F-534C-4204-BFDB-6D5A75F266B0}" type="pres">
      <dgm:prSet presAssocID="{F23C365C-D17F-4084-AE09-2A4AD5B03CE5}" presName="nodeRect" presStyleLbl="alignNode1" presStyleIdx="4" presStyleCnt="5">
        <dgm:presLayoutVars>
          <dgm:bulletEnabled val="1"/>
        </dgm:presLayoutVars>
      </dgm:prSet>
      <dgm:spPr/>
    </dgm:pt>
  </dgm:ptLst>
  <dgm:cxnLst>
    <dgm:cxn modelId="{44131C23-77A7-4B09-9359-96AC09DB8C97}" type="presOf" srcId="{678A5CC8-5F76-4298-BE9F-5576E9F4ECC8}" destId="{99952893-F1E2-4B04-9D9C-99495D16F5ED}" srcOrd="0" destOrd="0" presId="urn:microsoft.com/office/officeart/2016/7/layout/LinearBlockProcessNumbered"/>
    <dgm:cxn modelId="{AC98612D-2CF3-40D4-8CAA-625B2C80ACF5}" type="presOf" srcId="{4B29D316-CB18-48FB-A4EB-E40FB478DD52}" destId="{022A760E-97EC-4B30-9F04-326E7F60EE58}" srcOrd="1" destOrd="0" presId="urn:microsoft.com/office/officeart/2016/7/layout/LinearBlockProcessNumbered"/>
    <dgm:cxn modelId="{E7D4AC5F-12C7-4AEA-86D8-CE1E91237763}" type="presOf" srcId="{9F75D983-57B3-4BD5-84BE-3AC78628EAC2}" destId="{C07CD751-77D7-4D45-9E2C-73A20E5534B2}" srcOrd="1" destOrd="0" presId="urn:microsoft.com/office/officeart/2016/7/layout/LinearBlockProcessNumbered"/>
    <dgm:cxn modelId="{FFBA546A-467E-45E3-935A-73BEC2BFAE4A}" srcId="{678A5CC8-5F76-4298-BE9F-5576E9F4ECC8}" destId="{9193924C-B32D-45DA-9F67-649674DBF9FE}" srcOrd="2" destOrd="0" parTransId="{5810E741-986D-464A-A672-5B1D9F317132}" sibTransId="{D1D9A9D7-143B-40B6-926D-04DC2B7CE672}"/>
    <dgm:cxn modelId="{84AF5B54-D09B-411D-9050-03F48A591632}" type="presOf" srcId="{F23C365C-D17F-4084-AE09-2A4AD5B03CE5}" destId="{AE3110FD-15EC-4AF9-8682-963D8AADAC41}" srcOrd="0" destOrd="0" presId="urn:microsoft.com/office/officeart/2016/7/layout/LinearBlockProcessNumbered"/>
    <dgm:cxn modelId="{61E61A76-DD95-4ADB-B470-78F0FD817043}" type="presOf" srcId="{6D9D683D-5B75-48F5-B74C-75071CA3A263}" destId="{AA13E1F9-9B21-434B-9F4C-B0AE4F0774F4}" srcOrd="0" destOrd="0" presId="urn:microsoft.com/office/officeart/2016/7/layout/LinearBlockProcessNumbered"/>
    <dgm:cxn modelId="{39EFDF76-8A18-4EF2-8885-2EF8663B1E1C}" type="presOf" srcId="{D1D9A9D7-143B-40B6-926D-04DC2B7CE672}" destId="{3B81EDC7-B122-4DA0-888A-EC9388CE59D3}" srcOrd="0" destOrd="0" presId="urn:microsoft.com/office/officeart/2016/7/layout/LinearBlockProcessNumbered"/>
    <dgm:cxn modelId="{63279483-179F-4DD7-934A-A8C50E76986A}" type="presOf" srcId="{4B29D316-CB18-48FB-A4EB-E40FB478DD52}" destId="{4FB51690-DA62-4BF0-94F2-8D7285C363B6}" srcOrd="0" destOrd="0" presId="urn:microsoft.com/office/officeart/2016/7/layout/LinearBlockProcessNumbered"/>
    <dgm:cxn modelId="{B1C76A86-F59C-487B-BA0B-7B50AD0F7609}" type="presOf" srcId="{722FF264-9FEE-45C4-ACC9-153EB2F3336A}" destId="{4BB094F1-5BF4-49DB-A745-6E617BBA4044}" srcOrd="0" destOrd="0" presId="urn:microsoft.com/office/officeart/2016/7/layout/LinearBlockProcessNumbered"/>
    <dgm:cxn modelId="{09CF4E91-C74D-4B9A-830A-509B7E130CF6}" srcId="{678A5CC8-5F76-4298-BE9F-5576E9F4ECC8}" destId="{F23C365C-D17F-4084-AE09-2A4AD5B03CE5}" srcOrd="4" destOrd="0" parTransId="{98508F8D-D382-4AEA-A319-DA9F78BC6FEF}" sibTransId="{6D9D683D-5B75-48F5-B74C-75071CA3A263}"/>
    <dgm:cxn modelId="{3EE4B697-49FC-417C-B635-838E7552BF99}" type="presOf" srcId="{9F75D983-57B3-4BD5-84BE-3AC78628EAC2}" destId="{76F6E760-C1A2-4DC4-AAF4-06EBEB565D3E}" srcOrd="0" destOrd="0" presId="urn:microsoft.com/office/officeart/2016/7/layout/LinearBlockProcessNumbered"/>
    <dgm:cxn modelId="{7C1BCF9F-1CC9-4DC3-BB3E-F73F2BB77DAB}" srcId="{678A5CC8-5F76-4298-BE9F-5576E9F4ECC8}" destId="{4B29D316-CB18-48FB-A4EB-E40FB478DD52}" srcOrd="0" destOrd="0" parTransId="{A00E53AE-2692-48BE-AE8E-019B3731F81A}" sibTransId="{256134E8-0C64-4F01-97DF-B889AE7D765A}"/>
    <dgm:cxn modelId="{44B852A1-E3D8-4C16-8EA3-307D0140F345}" type="presOf" srcId="{9193924C-B32D-45DA-9F67-649674DBF9FE}" destId="{0C34D550-930F-48AE-873A-86A6C87049ED}" srcOrd="0" destOrd="0" presId="urn:microsoft.com/office/officeart/2016/7/layout/LinearBlockProcessNumbered"/>
    <dgm:cxn modelId="{5F5E16A9-07A0-4941-A10E-ECE6923882D0}" srcId="{678A5CC8-5F76-4298-BE9F-5576E9F4ECC8}" destId="{9F75D983-57B3-4BD5-84BE-3AC78628EAC2}" srcOrd="1" destOrd="0" parTransId="{969B6D50-8551-4612-8F1A-C3B700BFB703}" sibTransId="{D49A87AD-DD50-4ECF-87EC-479182449743}"/>
    <dgm:cxn modelId="{0E579CBB-712B-42CF-B3BC-3B7B258807C8}" srcId="{678A5CC8-5F76-4298-BE9F-5576E9F4ECC8}" destId="{722FF264-9FEE-45C4-ACC9-153EB2F3336A}" srcOrd="3" destOrd="0" parTransId="{37EAFEBB-8D8C-4324-86F0-D2B1B3437F40}" sibTransId="{CA20F709-9F14-49AA-A8B4-D6C89373A602}"/>
    <dgm:cxn modelId="{AABFD0BB-B957-4CA6-B847-8CCCBF0A1BF0}" type="presOf" srcId="{F23C365C-D17F-4084-AE09-2A4AD5B03CE5}" destId="{B67D877F-534C-4204-BFDB-6D5A75F266B0}" srcOrd="1" destOrd="0" presId="urn:microsoft.com/office/officeart/2016/7/layout/LinearBlockProcessNumbered"/>
    <dgm:cxn modelId="{35CB6DC5-B916-41AA-B8C5-313A1BD1B022}" type="presOf" srcId="{722FF264-9FEE-45C4-ACC9-153EB2F3336A}" destId="{C8255750-905B-436B-B56E-81B64853B62C}" srcOrd="1" destOrd="0" presId="urn:microsoft.com/office/officeart/2016/7/layout/LinearBlockProcessNumbered"/>
    <dgm:cxn modelId="{A43084C5-1887-4D3B-AB44-555FFD76BB1E}" type="presOf" srcId="{9193924C-B32D-45DA-9F67-649674DBF9FE}" destId="{3DAB302A-7D88-43C8-923F-E4472E004620}" srcOrd="1" destOrd="0" presId="urn:microsoft.com/office/officeart/2016/7/layout/LinearBlockProcessNumbered"/>
    <dgm:cxn modelId="{9D8A69D8-963D-4576-A8D4-4924D20FC856}" type="presOf" srcId="{256134E8-0C64-4F01-97DF-B889AE7D765A}" destId="{432E2767-B0EC-4B9A-B217-34C0AC994278}" srcOrd="0" destOrd="0" presId="urn:microsoft.com/office/officeart/2016/7/layout/LinearBlockProcessNumbered"/>
    <dgm:cxn modelId="{6C046EDF-3CA5-4B19-AEBA-643578291ECB}" type="presOf" srcId="{CA20F709-9F14-49AA-A8B4-D6C89373A602}" destId="{1936E115-37BA-45FD-843C-3399C13100CF}" srcOrd="0" destOrd="0" presId="urn:microsoft.com/office/officeart/2016/7/layout/LinearBlockProcessNumbered"/>
    <dgm:cxn modelId="{850C2EFB-B0D4-4790-89B2-68F3A247F100}" type="presOf" srcId="{D49A87AD-DD50-4ECF-87EC-479182449743}" destId="{C600DD2B-7799-4449-8E0B-E05388CB3E86}" srcOrd="0" destOrd="0" presId="urn:microsoft.com/office/officeart/2016/7/layout/LinearBlockProcessNumbered"/>
    <dgm:cxn modelId="{8FE5A480-EB0F-40A4-8CFA-44BBF6E6409F}" type="presParOf" srcId="{99952893-F1E2-4B04-9D9C-99495D16F5ED}" destId="{3FB254D8-FABB-4B4C-A69A-C0D1F37652B0}" srcOrd="0" destOrd="0" presId="urn:microsoft.com/office/officeart/2016/7/layout/LinearBlockProcessNumbered"/>
    <dgm:cxn modelId="{0B09069B-34D4-45B9-83B7-1C1CA2B0F2B3}" type="presParOf" srcId="{3FB254D8-FABB-4B4C-A69A-C0D1F37652B0}" destId="{4FB51690-DA62-4BF0-94F2-8D7285C363B6}" srcOrd="0" destOrd="0" presId="urn:microsoft.com/office/officeart/2016/7/layout/LinearBlockProcessNumbered"/>
    <dgm:cxn modelId="{5AFB9681-8D34-4101-8767-7CE4996EFE50}" type="presParOf" srcId="{3FB254D8-FABB-4B4C-A69A-C0D1F37652B0}" destId="{432E2767-B0EC-4B9A-B217-34C0AC994278}" srcOrd="1" destOrd="0" presId="urn:microsoft.com/office/officeart/2016/7/layout/LinearBlockProcessNumbered"/>
    <dgm:cxn modelId="{FDB9BEB5-C6CC-43F5-8A39-40813AEBA238}" type="presParOf" srcId="{3FB254D8-FABB-4B4C-A69A-C0D1F37652B0}" destId="{022A760E-97EC-4B30-9F04-326E7F60EE58}" srcOrd="2" destOrd="0" presId="urn:microsoft.com/office/officeart/2016/7/layout/LinearBlockProcessNumbered"/>
    <dgm:cxn modelId="{98C12F25-9898-43D6-B584-EC32D65E66F2}" type="presParOf" srcId="{99952893-F1E2-4B04-9D9C-99495D16F5ED}" destId="{6201A3E1-0076-400E-93E3-377721BF9DFC}" srcOrd="1" destOrd="0" presId="urn:microsoft.com/office/officeart/2016/7/layout/LinearBlockProcessNumbered"/>
    <dgm:cxn modelId="{97C5A097-0D39-475C-A1F7-4171F1A3D40C}" type="presParOf" srcId="{99952893-F1E2-4B04-9D9C-99495D16F5ED}" destId="{AE3C5128-6862-4B97-B562-B2A4101FF881}" srcOrd="2" destOrd="0" presId="urn:microsoft.com/office/officeart/2016/7/layout/LinearBlockProcessNumbered"/>
    <dgm:cxn modelId="{A3BD6D0F-CE90-446C-B4FE-3603367D5E0A}" type="presParOf" srcId="{AE3C5128-6862-4B97-B562-B2A4101FF881}" destId="{76F6E760-C1A2-4DC4-AAF4-06EBEB565D3E}" srcOrd="0" destOrd="0" presId="urn:microsoft.com/office/officeart/2016/7/layout/LinearBlockProcessNumbered"/>
    <dgm:cxn modelId="{860E4437-3D8E-42F4-B6B6-E8D7B79E31DA}" type="presParOf" srcId="{AE3C5128-6862-4B97-B562-B2A4101FF881}" destId="{C600DD2B-7799-4449-8E0B-E05388CB3E86}" srcOrd="1" destOrd="0" presId="urn:microsoft.com/office/officeart/2016/7/layout/LinearBlockProcessNumbered"/>
    <dgm:cxn modelId="{D224853A-C981-4446-88F0-2561F45CE119}" type="presParOf" srcId="{AE3C5128-6862-4B97-B562-B2A4101FF881}" destId="{C07CD751-77D7-4D45-9E2C-73A20E5534B2}" srcOrd="2" destOrd="0" presId="urn:microsoft.com/office/officeart/2016/7/layout/LinearBlockProcessNumbered"/>
    <dgm:cxn modelId="{1C7FC852-B264-41F4-8377-2ED6F04DEF48}" type="presParOf" srcId="{99952893-F1E2-4B04-9D9C-99495D16F5ED}" destId="{4D54A048-F905-469E-9BBD-8EBA26FAAE00}" srcOrd="3" destOrd="0" presId="urn:microsoft.com/office/officeart/2016/7/layout/LinearBlockProcessNumbered"/>
    <dgm:cxn modelId="{4FAE6A5C-DDC2-4B37-8111-7B82553CCB03}" type="presParOf" srcId="{99952893-F1E2-4B04-9D9C-99495D16F5ED}" destId="{D47FDECD-B7E0-44EB-8909-F6FFC911B38E}" srcOrd="4" destOrd="0" presId="urn:microsoft.com/office/officeart/2016/7/layout/LinearBlockProcessNumbered"/>
    <dgm:cxn modelId="{BAD0CE96-03C7-4655-8AA7-66BA0F3DF24C}" type="presParOf" srcId="{D47FDECD-B7E0-44EB-8909-F6FFC911B38E}" destId="{0C34D550-930F-48AE-873A-86A6C87049ED}" srcOrd="0" destOrd="0" presId="urn:microsoft.com/office/officeart/2016/7/layout/LinearBlockProcessNumbered"/>
    <dgm:cxn modelId="{E4F1B701-CA98-43A8-B355-16576F837700}" type="presParOf" srcId="{D47FDECD-B7E0-44EB-8909-F6FFC911B38E}" destId="{3B81EDC7-B122-4DA0-888A-EC9388CE59D3}" srcOrd="1" destOrd="0" presId="urn:microsoft.com/office/officeart/2016/7/layout/LinearBlockProcessNumbered"/>
    <dgm:cxn modelId="{26868CD3-913A-4804-99B5-3A3F8AFAE9EA}" type="presParOf" srcId="{D47FDECD-B7E0-44EB-8909-F6FFC911B38E}" destId="{3DAB302A-7D88-43C8-923F-E4472E004620}" srcOrd="2" destOrd="0" presId="urn:microsoft.com/office/officeart/2016/7/layout/LinearBlockProcessNumbered"/>
    <dgm:cxn modelId="{81FA8D2A-3FA3-4E5C-BD94-617E5C1F9547}" type="presParOf" srcId="{99952893-F1E2-4B04-9D9C-99495D16F5ED}" destId="{9072A4A3-5E42-4583-8C27-F2DF33B7A3FE}" srcOrd="5" destOrd="0" presId="urn:microsoft.com/office/officeart/2016/7/layout/LinearBlockProcessNumbered"/>
    <dgm:cxn modelId="{86774289-911D-4CEA-9415-595F0BF56695}" type="presParOf" srcId="{99952893-F1E2-4B04-9D9C-99495D16F5ED}" destId="{2B23C6C3-B0D3-4A52-87C3-7F22814118B7}" srcOrd="6" destOrd="0" presId="urn:microsoft.com/office/officeart/2016/7/layout/LinearBlockProcessNumbered"/>
    <dgm:cxn modelId="{ABE1BE9F-FFAA-49DC-8B76-F860A1BAAB14}" type="presParOf" srcId="{2B23C6C3-B0D3-4A52-87C3-7F22814118B7}" destId="{4BB094F1-5BF4-49DB-A745-6E617BBA4044}" srcOrd="0" destOrd="0" presId="urn:microsoft.com/office/officeart/2016/7/layout/LinearBlockProcessNumbered"/>
    <dgm:cxn modelId="{E9177C05-B5E8-455C-95A4-8A1E67B4FE81}" type="presParOf" srcId="{2B23C6C3-B0D3-4A52-87C3-7F22814118B7}" destId="{1936E115-37BA-45FD-843C-3399C13100CF}" srcOrd="1" destOrd="0" presId="urn:microsoft.com/office/officeart/2016/7/layout/LinearBlockProcessNumbered"/>
    <dgm:cxn modelId="{B98289E0-9DAD-4A27-9AD9-39DFE256FB26}" type="presParOf" srcId="{2B23C6C3-B0D3-4A52-87C3-7F22814118B7}" destId="{C8255750-905B-436B-B56E-81B64853B62C}" srcOrd="2" destOrd="0" presId="urn:microsoft.com/office/officeart/2016/7/layout/LinearBlockProcessNumbered"/>
    <dgm:cxn modelId="{2374D713-1953-4E12-AF2F-EC4513AEF887}" type="presParOf" srcId="{99952893-F1E2-4B04-9D9C-99495D16F5ED}" destId="{4F51658E-5F50-483B-A1EA-1BA3EA7CEEDF}" srcOrd="7" destOrd="0" presId="urn:microsoft.com/office/officeart/2016/7/layout/LinearBlockProcessNumbered"/>
    <dgm:cxn modelId="{595DAED6-0FB5-421C-9652-C9C03A1AD3CC}" type="presParOf" srcId="{99952893-F1E2-4B04-9D9C-99495D16F5ED}" destId="{734EFAB0-5296-4BF3-A8A6-1AB66C3A7DAB}" srcOrd="8" destOrd="0" presId="urn:microsoft.com/office/officeart/2016/7/layout/LinearBlockProcessNumbered"/>
    <dgm:cxn modelId="{F7314C48-0CCA-41D9-8E2E-AC34A19EC6EE}" type="presParOf" srcId="{734EFAB0-5296-4BF3-A8A6-1AB66C3A7DAB}" destId="{AE3110FD-15EC-4AF9-8682-963D8AADAC41}" srcOrd="0" destOrd="0" presId="urn:microsoft.com/office/officeart/2016/7/layout/LinearBlockProcessNumbered"/>
    <dgm:cxn modelId="{80AFEB10-8281-41E9-A076-9C3A18FBCD9D}" type="presParOf" srcId="{734EFAB0-5296-4BF3-A8A6-1AB66C3A7DAB}" destId="{AA13E1F9-9B21-434B-9F4C-B0AE4F0774F4}" srcOrd="1" destOrd="0" presId="urn:microsoft.com/office/officeart/2016/7/layout/LinearBlockProcessNumbered"/>
    <dgm:cxn modelId="{EA668BD8-1331-495D-89B0-B0EB63F13D37}" type="presParOf" srcId="{734EFAB0-5296-4BF3-A8A6-1AB66C3A7DAB}" destId="{B67D877F-534C-4204-BFDB-6D5A75F266B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B37915-CA13-4EE2-860C-7544C15FDFF5}"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24342A4F-1C5D-4B98-BCA8-DCD9CF49A656}">
      <dgm:prSet/>
      <dgm:spPr/>
      <dgm:t>
        <a:bodyPr/>
        <a:lstStyle/>
        <a:p>
          <a:pPr>
            <a:lnSpc>
              <a:spcPct val="100000"/>
            </a:lnSpc>
          </a:pPr>
          <a:r>
            <a:rPr lang="en-US" dirty="0"/>
            <a:t>Phase 1</a:t>
          </a:r>
        </a:p>
      </dgm:t>
    </dgm:pt>
    <dgm:pt modelId="{318EB97B-91B8-43C6-B983-6EB7BDF62AEC}" type="parTrans" cxnId="{FBEA3FCE-10AF-45F3-AA82-A1819AB12F33}">
      <dgm:prSet/>
      <dgm:spPr/>
      <dgm:t>
        <a:bodyPr/>
        <a:lstStyle/>
        <a:p>
          <a:endParaRPr lang="en-US"/>
        </a:p>
      </dgm:t>
    </dgm:pt>
    <dgm:pt modelId="{B828B248-03B7-4278-A7D5-3C971867E82E}" type="sibTrans" cxnId="{FBEA3FCE-10AF-45F3-AA82-A1819AB12F33}">
      <dgm:prSet/>
      <dgm:spPr/>
      <dgm:t>
        <a:bodyPr/>
        <a:lstStyle/>
        <a:p>
          <a:endParaRPr lang="en-US"/>
        </a:p>
      </dgm:t>
    </dgm:pt>
    <dgm:pt modelId="{D9F19BE6-8C00-4D65-846B-1FF62AC5727E}">
      <dgm:prSet/>
      <dgm:spPr/>
      <dgm:t>
        <a:bodyPr/>
        <a:lstStyle/>
        <a:p>
          <a:pPr>
            <a:lnSpc>
              <a:spcPct val="100000"/>
            </a:lnSpc>
          </a:pPr>
          <a:r>
            <a:rPr lang="en-US"/>
            <a:t>System Design (MERN Setup)</a:t>
          </a:r>
        </a:p>
      </dgm:t>
    </dgm:pt>
    <dgm:pt modelId="{E5E324A4-EA0C-4158-87CF-FAE33C4724E8}" type="parTrans" cxnId="{3A1F1C17-DCE2-43E4-99DD-BE80531FC268}">
      <dgm:prSet/>
      <dgm:spPr/>
      <dgm:t>
        <a:bodyPr/>
        <a:lstStyle/>
        <a:p>
          <a:endParaRPr lang="en-US"/>
        </a:p>
      </dgm:t>
    </dgm:pt>
    <dgm:pt modelId="{D2610D1B-EE8A-4E67-B6CA-E7923B231061}" type="sibTrans" cxnId="{3A1F1C17-DCE2-43E4-99DD-BE80531FC268}">
      <dgm:prSet/>
      <dgm:spPr/>
      <dgm:t>
        <a:bodyPr/>
        <a:lstStyle/>
        <a:p>
          <a:endParaRPr lang="en-US"/>
        </a:p>
      </dgm:t>
    </dgm:pt>
    <dgm:pt modelId="{9AE097F6-616C-465C-9822-0AF8EBB8EF58}">
      <dgm:prSet/>
      <dgm:spPr/>
      <dgm:t>
        <a:bodyPr/>
        <a:lstStyle/>
        <a:p>
          <a:pPr>
            <a:lnSpc>
              <a:spcPct val="100000"/>
            </a:lnSpc>
          </a:pPr>
          <a:r>
            <a:rPr lang="en-US" dirty="0"/>
            <a:t>Phase 2</a:t>
          </a:r>
        </a:p>
      </dgm:t>
    </dgm:pt>
    <dgm:pt modelId="{79B66C06-AA70-4786-958F-008521DF79BD}" type="parTrans" cxnId="{06FAAD75-ABC7-4571-805A-1302B2983997}">
      <dgm:prSet/>
      <dgm:spPr/>
      <dgm:t>
        <a:bodyPr/>
        <a:lstStyle/>
        <a:p>
          <a:endParaRPr lang="en-US"/>
        </a:p>
      </dgm:t>
    </dgm:pt>
    <dgm:pt modelId="{925AC822-9E1A-4CE2-8CAE-60C6A51FD217}" type="sibTrans" cxnId="{06FAAD75-ABC7-4571-805A-1302B2983997}">
      <dgm:prSet/>
      <dgm:spPr/>
      <dgm:t>
        <a:bodyPr/>
        <a:lstStyle/>
        <a:p>
          <a:endParaRPr lang="en-US"/>
        </a:p>
      </dgm:t>
    </dgm:pt>
    <dgm:pt modelId="{0BD4B365-A572-4576-B14E-886D07CBF4B8}">
      <dgm:prSet/>
      <dgm:spPr/>
      <dgm:t>
        <a:bodyPr/>
        <a:lstStyle/>
        <a:p>
          <a:pPr>
            <a:lnSpc>
              <a:spcPct val="100000"/>
            </a:lnSpc>
          </a:pPr>
          <a:r>
            <a:rPr lang="en-US"/>
            <a:t>Development</a:t>
          </a:r>
        </a:p>
      </dgm:t>
    </dgm:pt>
    <dgm:pt modelId="{5591345B-A9D3-43A3-B072-D7B7F43AB11D}" type="parTrans" cxnId="{9DD42E04-2433-4EEA-9EF3-00E87E175D74}">
      <dgm:prSet/>
      <dgm:spPr/>
      <dgm:t>
        <a:bodyPr/>
        <a:lstStyle/>
        <a:p>
          <a:endParaRPr lang="en-US"/>
        </a:p>
      </dgm:t>
    </dgm:pt>
    <dgm:pt modelId="{1D9B948E-7065-4B2B-8AF1-0BE85FDE288C}" type="sibTrans" cxnId="{9DD42E04-2433-4EEA-9EF3-00E87E175D74}">
      <dgm:prSet/>
      <dgm:spPr/>
      <dgm:t>
        <a:bodyPr/>
        <a:lstStyle/>
        <a:p>
          <a:endParaRPr lang="en-US"/>
        </a:p>
      </dgm:t>
    </dgm:pt>
    <dgm:pt modelId="{0881F9D4-B974-4823-B81B-FF72A947F54D}">
      <dgm:prSet/>
      <dgm:spPr/>
      <dgm:t>
        <a:bodyPr/>
        <a:lstStyle/>
        <a:p>
          <a:pPr>
            <a:lnSpc>
              <a:spcPct val="100000"/>
            </a:lnSpc>
          </a:pPr>
          <a:r>
            <a:rPr lang="en-US"/>
            <a:t>Phase 3</a:t>
          </a:r>
        </a:p>
      </dgm:t>
    </dgm:pt>
    <dgm:pt modelId="{0F0B20CC-92D4-4694-811B-F74558CE41F3}" type="parTrans" cxnId="{C0B936B1-4404-4756-8CF1-E82B80D2DBAE}">
      <dgm:prSet/>
      <dgm:spPr/>
      <dgm:t>
        <a:bodyPr/>
        <a:lstStyle/>
        <a:p>
          <a:endParaRPr lang="en-US"/>
        </a:p>
      </dgm:t>
    </dgm:pt>
    <dgm:pt modelId="{F71771D6-26CF-47F8-95B6-E4C1641E37CB}" type="sibTrans" cxnId="{C0B936B1-4404-4756-8CF1-E82B80D2DBAE}">
      <dgm:prSet/>
      <dgm:spPr/>
      <dgm:t>
        <a:bodyPr/>
        <a:lstStyle/>
        <a:p>
          <a:endParaRPr lang="en-US"/>
        </a:p>
      </dgm:t>
    </dgm:pt>
    <dgm:pt modelId="{3DE19666-9915-4F3E-AE86-8653C378DFB9}">
      <dgm:prSet/>
      <dgm:spPr/>
      <dgm:t>
        <a:bodyPr/>
        <a:lstStyle/>
        <a:p>
          <a:pPr>
            <a:lnSpc>
              <a:spcPct val="100000"/>
            </a:lnSpc>
          </a:pPr>
          <a:r>
            <a:rPr lang="en-US"/>
            <a:t>Testing and Refinement</a:t>
          </a:r>
        </a:p>
      </dgm:t>
    </dgm:pt>
    <dgm:pt modelId="{44C1BD16-259E-4D90-A3E6-CF6EE64C2F4D}" type="parTrans" cxnId="{7AC69E95-EC3B-4FBD-9EB0-B67C8E307115}">
      <dgm:prSet/>
      <dgm:spPr/>
      <dgm:t>
        <a:bodyPr/>
        <a:lstStyle/>
        <a:p>
          <a:endParaRPr lang="en-US"/>
        </a:p>
      </dgm:t>
    </dgm:pt>
    <dgm:pt modelId="{2F2B2767-90AC-4BBA-9D51-5AA6613D746D}" type="sibTrans" cxnId="{7AC69E95-EC3B-4FBD-9EB0-B67C8E307115}">
      <dgm:prSet/>
      <dgm:spPr/>
      <dgm:t>
        <a:bodyPr/>
        <a:lstStyle/>
        <a:p>
          <a:endParaRPr lang="en-US"/>
        </a:p>
      </dgm:t>
    </dgm:pt>
    <dgm:pt modelId="{D85AF4E9-4F7D-4096-BE80-1D0AA5662EA7}">
      <dgm:prSet/>
      <dgm:spPr/>
      <dgm:t>
        <a:bodyPr/>
        <a:lstStyle/>
        <a:p>
          <a:pPr>
            <a:lnSpc>
              <a:spcPct val="100000"/>
            </a:lnSpc>
          </a:pPr>
          <a:r>
            <a:rPr lang="en-US"/>
            <a:t>Phase 4</a:t>
          </a:r>
        </a:p>
      </dgm:t>
    </dgm:pt>
    <dgm:pt modelId="{5D052BEF-76E5-4D76-911A-93A8F4C91F89}" type="parTrans" cxnId="{96AC26E0-28C5-4B6F-A414-BB24E771EA2B}">
      <dgm:prSet/>
      <dgm:spPr/>
      <dgm:t>
        <a:bodyPr/>
        <a:lstStyle/>
        <a:p>
          <a:endParaRPr lang="en-US"/>
        </a:p>
      </dgm:t>
    </dgm:pt>
    <dgm:pt modelId="{B88B31D0-5FD7-41AF-9C9F-7538F95B22F5}" type="sibTrans" cxnId="{96AC26E0-28C5-4B6F-A414-BB24E771EA2B}">
      <dgm:prSet/>
      <dgm:spPr/>
      <dgm:t>
        <a:bodyPr/>
        <a:lstStyle/>
        <a:p>
          <a:endParaRPr lang="en-US"/>
        </a:p>
      </dgm:t>
    </dgm:pt>
    <dgm:pt modelId="{9528E824-6F6C-40CF-ADDB-616B69B8022C}">
      <dgm:prSet/>
      <dgm:spPr/>
      <dgm:t>
        <a:bodyPr/>
        <a:lstStyle/>
        <a:p>
          <a:pPr>
            <a:lnSpc>
              <a:spcPct val="100000"/>
            </a:lnSpc>
          </a:pPr>
          <a:r>
            <a:rPr lang="en-US"/>
            <a:t>Deployment on WEB– Optional Feature</a:t>
          </a:r>
        </a:p>
      </dgm:t>
    </dgm:pt>
    <dgm:pt modelId="{38B1415F-7223-4E43-9BD6-8C37ABBA1641}" type="parTrans" cxnId="{BDB6A9C4-27B1-4AAC-9DA5-CB8341F5C7F0}">
      <dgm:prSet/>
      <dgm:spPr/>
      <dgm:t>
        <a:bodyPr/>
        <a:lstStyle/>
        <a:p>
          <a:endParaRPr lang="en-US"/>
        </a:p>
      </dgm:t>
    </dgm:pt>
    <dgm:pt modelId="{7518E124-8D71-404D-8E41-47E3CED917A1}" type="sibTrans" cxnId="{BDB6A9C4-27B1-4AAC-9DA5-CB8341F5C7F0}">
      <dgm:prSet/>
      <dgm:spPr/>
      <dgm:t>
        <a:bodyPr/>
        <a:lstStyle/>
        <a:p>
          <a:endParaRPr lang="en-US"/>
        </a:p>
      </dgm:t>
    </dgm:pt>
    <dgm:pt modelId="{80759BC8-6D6D-45D0-B6FF-8A72B4F842FF}" type="pres">
      <dgm:prSet presAssocID="{87B37915-CA13-4EE2-860C-7544C15FDFF5}" presName="Name0" presStyleCnt="0">
        <dgm:presLayoutVars>
          <dgm:dir/>
          <dgm:animLvl val="lvl"/>
          <dgm:resizeHandles val="exact"/>
        </dgm:presLayoutVars>
      </dgm:prSet>
      <dgm:spPr/>
    </dgm:pt>
    <dgm:pt modelId="{EA4F942D-0317-4492-A60C-C1E39C205E9E}" type="pres">
      <dgm:prSet presAssocID="{D85AF4E9-4F7D-4096-BE80-1D0AA5662EA7}" presName="boxAndChildren" presStyleCnt="0"/>
      <dgm:spPr/>
    </dgm:pt>
    <dgm:pt modelId="{487F9B5D-2187-4734-BAF8-FE68F151A3BF}" type="pres">
      <dgm:prSet presAssocID="{D85AF4E9-4F7D-4096-BE80-1D0AA5662EA7}" presName="parentTextBox" presStyleLbl="alignNode1" presStyleIdx="0" presStyleCnt="4"/>
      <dgm:spPr/>
    </dgm:pt>
    <dgm:pt modelId="{A2DEF850-2029-43EF-8833-CBB802F97D43}" type="pres">
      <dgm:prSet presAssocID="{D85AF4E9-4F7D-4096-BE80-1D0AA5662EA7}" presName="descendantBox" presStyleLbl="bgAccFollowNode1" presStyleIdx="0" presStyleCnt="4"/>
      <dgm:spPr/>
    </dgm:pt>
    <dgm:pt modelId="{F0FFC0BA-B16A-40AD-805C-6A3D36F99E91}" type="pres">
      <dgm:prSet presAssocID="{F71771D6-26CF-47F8-95B6-E4C1641E37CB}" presName="sp" presStyleCnt="0"/>
      <dgm:spPr/>
    </dgm:pt>
    <dgm:pt modelId="{AB6C4058-7BDE-48A2-9356-2CC3182D1C6D}" type="pres">
      <dgm:prSet presAssocID="{0881F9D4-B974-4823-B81B-FF72A947F54D}" presName="arrowAndChildren" presStyleCnt="0"/>
      <dgm:spPr/>
    </dgm:pt>
    <dgm:pt modelId="{EEC936A1-CD02-4471-945F-C0EE04110560}" type="pres">
      <dgm:prSet presAssocID="{0881F9D4-B974-4823-B81B-FF72A947F54D}" presName="parentTextArrow" presStyleLbl="node1" presStyleIdx="0" presStyleCnt="0"/>
      <dgm:spPr/>
    </dgm:pt>
    <dgm:pt modelId="{142581D3-5512-4FB7-B8C0-9233C14BED59}" type="pres">
      <dgm:prSet presAssocID="{0881F9D4-B974-4823-B81B-FF72A947F54D}" presName="arrow" presStyleLbl="alignNode1" presStyleIdx="1" presStyleCnt="4" custLinFactNeighborX="4506"/>
      <dgm:spPr/>
    </dgm:pt>
    <dgm:pt modelId="{10F78DD9-7672-4B43-A1E9-92A29381DD50}" type="pres">
      <dgm:prSet presAssocID="{0881F9D4-B974-4823-B81B-FF72A947F54D}" presName="descendantArrow" presStyleLbl="bgAccFollowNode1" presStyleIdx="1" presStyleCnt="4"/>
      <dgm:spPr/>
    </dgm:pt>
    <dgm:pt modelId="{44F076A1-8FB4-478F-ABA3-6DCA23834222}" type="pres">
      <dgm:prSet presAssocID="{925AC822-9E1A-4CE2-8CAE-60C6A51FD217}" presName="sp" presStyleCnt="0"/>
      <dgm:spPr/>
    </dgm:pt>
    <dgm:pt modelId="{21AE3F95-54B1-4A5B-866F-2924BC75B398}" type="pres">
      <dgm:prSet presAssocID="{9AE097F6-616C-465C-9822-0AF8EBB8EF58}" presName="arrowAndChildren" presStyleCnt="0"/>
      <dgm:spPr/>
    </dgm:pt>
    <dgm:pt modelId="{653A0837-1ECC-44DB-848A-3273937CAE67}" type="pres">
      <dgm:prSet presAssocID="{9AE097F6-616C-465C-9822-0AF8EBB8EF58}" presName="parentTextArrow" presStyleLbl="node1" presStyleIdx="0" presStyleCnt="0"/>
      <dgm:spPr/>
    </dgm:pt>
    <dgm:pt modelId="{91F4D402-6530-45EB-BE31-0AB23C26D0EF}" type="pres">
      <dgm:prSet presAssocID="{9AE097F6-616C-465C-9822-0AF8EBB8EF58}" presName="arrow" presStyleLbl="alignNode1" presStyleIdx="2" presStyleCnt="4"/>
      <dgm:spPr/>
    </dgm:pt>
    <dgm:pt modelId="{0D6051B6-8068-41FD-BC5E-D8B8EDF01191}" type="pres">
      <dgm:prSet presAssocID="{9AE097F6-616C-465C-9822-0AF8EBB8EF58}" presName="descendantArrow" presStyleLbl="bgAccFollowNode1" presStyleIdx="2" presStyleCnt="4"/>
      <dgm:spPr/>
    </dgm:pt>
    <dgm:pt modelId="{816BB966-D38A-41FB-986F-DCBC2C8E61E1}" type="pres">
      <dgm:prSet presAssocID="{B828B248-03B7-4278-A7D5-3C971867E82E}" presName="sp" presStyleCnt="0"/>
      <dgm:spPr/>
    </dgm:pt>
    <dgm:pt modelId="{C2F23B59-F736-49FB-BFC1-ECDFA84457EB}" type="pres">
      <dgm:prSet presAssocID="{24342A4F-1C5D-4B98-BCA8-DCD9CF49A656}" presName="arrowAndChildren" presStyleCnt="0"/>
      <dgm:spPr/>
    </dgm:pt>
    <dgm:pt modelId="{0A252C9F-2D34-4044-A557-40072FBB4003}" type="pres">
      <dgm:prSet presAssocID="{24342A4F-1C5D-4B98-BCA8-DCD9CF49A656}" presName="parentTextArrow" presStyleLbl="node1" presStyleIdx="0" presStyleCnt="0"/>
      <dgm:spPr/>
    </dgm:pt>
    <dgm:pt modelId="{2A92ED07-738A-4867-9A39-18F1B45289F8}" type="pres">
      <dgm:prSet presAssocID="{24342A4F-1C5D-4B98-BCA8-DCD9CF49A656}" presName="arrow" presStyleLbl="alignNode1" presStyleIdx="3" presStyleCnt="4"/>
      <dgm:spPr/>
    </dgm:pt>
    <dgm:pt modelId="{1C757FEF-87B7-4AED-9455-E7DF7C89CFC4}" type="pres">
      <dgm:prSet presAssocID="{24342A4F-1C5D-4B98-BCA8-DCD9CF49A656}" presName="descendantArrow" presStyleLbl="bgAccFollowNode1" presStyleIdx="3" presStyleCnt="4"/>
      <dgm:spPr/>
    </dgm:pt>
  </dgm:ptLst>
  <dgm:cxnLst>
    <dgm:cxn modelId="{EE15C102-854A-42A5-82E5-482DB989E712}" type="presOf" srcId="{9AE097F6-616C-465C-9822-0AF8EBB8EF58}" destId="{653A0837-1ECC-44DB-848A-3273937CAE67}" srcOrd="0" destOrd="0" presId="urn:microsoft.com/office/officeart/2016/7/layout/VerticalDownArrowProcess"/>
    <dgm:cxn modelId="{9DD42E04-2433-4EEA-9EF3-00E87E175D74}" srcId="{9AE097F6-616C-465C-9822-0AF8EBB8EF58}" destId="{0BD4B365-A572-4576-B14E-886D07CBF4B8}" srcOrd="0" destOrd="0" parTransId="{5591345B-A9D3-43A3-B072-D7B7F43AB11D}" sibTransId="{1D9B948E-7065-4B2B-8AF1-0BE85FDE288C}"/>
    <dgm:cxn modelId="{0445F40B-E1E4-4206-967D-322A2DD713B8}" type="presOf" srcId="{87B37915-CA13-4EE2-860C-7544C15FDFF5}" destId="{80759BC8-6D6D-45D0-B6FF-8A72B4F842FF}" srcOrd="0" destOrd="0" presId="urn:microsoft.com/office/officeart/2016/7/layout/VerticalDownArrowProcess"/>
    <dgm:cxn modelId="{3A1F1C17-DCE2-43E4-99DD-BE80531FC268}" srcId="{24342A4F-1C5D-4B98-BCA8-DCD9CF49A656}" destId="{D9F19BE6-8C00-4D65-846B-1FF62AC5727E}" srcOrd="0" destOrd="0" parTransId="{E5E324A4-EA0C-4158-87CF-FAE33C4724E8}" sibTransId="{D2610D1B-EE8A-4E67-B6CA-E7923B231061}"/>
    <dgm:cxn modelId="{FA6ADF18-4E72-4330-8ECA-463875BD3E9E}" type="presOf" srcId="{9528E824-6F6C-40CF-ADDB-616B69B8022C}" destId="{A2DEF850-2029-43EF-8833-CBB802F97D43}" srcOrd="0" destOrd="0" presId="urn:microsoft.com/office/officeart/2016/7/layout/VerticalDownArrowProcess"/>
    <dgm:cxn modelId="{DD991532-B308-44B4-8F05-AB2A4CB83762}" type="presOf" srcId="{0BD4B365-A572-4576-B14E-886D07CBF4B8}" destId="{0D6051B6-8068-41FD-BC5E-D8B8EDF01191}" srcOrd="0" destOrd="0" presId="urn:microsoft.com/office/officeart/2016/7/layout/VerticalDownArrowProcess"/>
    <dgm:cxn modelId="{B50D9E61-FB3D-41D1-BDA4-36FC7AB779B6}" type="presOf" srcId="{3DE19666-9915-4F3E-AE86-8653C378DFB9}" destId="{10F78DD9-7672-4B43-A1E9-92A29381DD50}" srcOrd="0" destOrd="0" presId="urn:microsoft.com/office/officeart/2016/7/layout/VerticalDownArrowProcess"/>
    <dgm:cxn modelId="{06FAAD75-ABC7-4571-805A-1302B2983997}" srcId="{87B37915-CA13-4EE2-860C-7544C15FDFF5}" destId="{9AE097F6-616C-465C-9822-0AF8EBB8EF58}" srcOrd="1" destOrd="0" parTransId="{79B66C06-AA70-4786-958F-008521DF79BD}" sibTransId="{925AC822-9E1A-4CE2-8CAE-60C6A51FD217}"/>
    <dgm:cxn modelId="{2B0E8D79-797F-4530-BDDD-53BDA2ED0532}" type="presOf" srcId="{0881F9D4-B974-4823-B81B-FF72A947F54D}" destId="{142581D3-5512-4FB7-B8C0-9233C14BED59}" srcOrd="1" destOrd="0" presId="urn:microsoft.com/office/officeart/2016/7/layout/VerticalDownArrowProcess"/>
    <dgm:cxn modelId="{9085367B-5BA9-420F-BAC2-F3A84BA55A58}" type="presOf" srcId="{24342A4F-1C5D-4B98-BCA8-DCD9CF49A656}" destId="{0A252C9F-2D34-4044-A557-40072FBB4003}" srcOrd="0" destOrd="0" presId="urn:microsoft.com/office/officeart/2016/7/layout/VerticalDownArrowProcess"/>
    <dgm:cxn modelId="{12E3D880-CB55-4C62-977F-A2B6FE091F53}" type="presOf" srcId="{0881F9D4-B974-4823-B81B-FF72A947F54D}" destId="{EEC936A1-CD02-4471-945F-C0EE04110560}" srcOrd="0" destOrd="0" presId="urn:microsoft.com/office/officeart/2016/7/layout/VerticalDownArrowProcess"/>
    <dgm:cxn modelId="{09E6E494-5429-4E40-AC2A-B3319B0A409F}" type="presOf" srcId="{D9F19BE6-8C00-4D65-846B-1FF62AC5727E}" destId="{1C757FEF-87B7-4AED-9455-E7DF7C89CFC4}" srcOrd="0" destOrd="0" presId="urn:microsoft.com/office/officeart/2016/7/layout/VerticalDownArrowProcess"/>
    <dgm:cxn modelId="{7AC69E95-EC3B-4FBD-9EB0-B67C8E307115}" srcId="{0881F9D4-B974-4823-B81B-FF72A947F54D}" destId="{3DE19666-9915-4F3E-AE86-8653C378DFB9}" srcOrd="0" destOrd="0" parTransId="{44C1BD16-259E-4D90-A3E6-CF6EE64C2F4D}" sibTransId="{2F2B2767-90AC-4BBA-9D51-5AA6613D746D}"/>
    <dgm:cxn modelId="{2F34CBA3-FE6A-4ADF-A0ED-6707DCE8F67B}" type="presOf" srcId="{24342A4F-1C5D-4B98-BCA8-DCD9CF49A656}" destId="{2A92ED07-738A-4867-9A39-18F1B45289F8}" srcOrd="1" destOrd="0" presId="urn:microsoft.com/office/officeart/2016/7/layout/VerticalDownArrowProcess"/>
    <dgm:cxn modelId="{538A9BB0-5DD6-4563-935E-4AAB4421CCDA}" type="presOf" srcId="{9AE097F6-616C-465C-9822-0AF8EBB8EF58}" destId="{91F4D402-6530-45EB-BE31-0AB23C26D0EF}" srcOrd="1" destOrd="0" presId="urn:microsoft.com/office/officeart/2016/7/layout/VerticalDownArrowProcess"/>
    <dgm:cxn modelId="{C0B936B1-4404-4756-8CF1-E82B80D2DBAE}" srcId="{87B37915-CA13-4EE2-860C-7544C15FDFF5}" destId="{0881F9D4-B974-4823-B81B-FF72A947F54D}" srcOrd="2" destOrd="0" parTransId="{0F0B20CC-92D4-4694-811B-F74558CE41F3}" sibTransId="{F71771D6-26CF-47F8-95B6-E4C1641E37CB}"/>
    <dgm:cxn modelId="{BDB6A9C4-27B1-4AAC-9DA5-CB8341F5C7F0}" srcId="{D85AF4E9-4F7D-4096-BE80-1D0AA5662EA7}" destId="{9528E824-6F6C-40CF-ADDB-616B69B8022C}" srcOrd="0" destOrd="0" parTransId="{38B1415F-7223-4E43-9BD6-8C37ABBA1641}" sibTransId="{7518E124-8D71-404D-8E41-47E3CED917A1}"/>
    <dgm:cxn modelId="{FBEA3FCE-10AF-45F3-AA82-A1819AB12F33}" srcId="{87B37915-CA13-4EE2-860C-7544C15FDFF5}" destId="{24342A4F-1C5D-4B98-BCA8-DCD9CF49A656}" srcOrd="0" destOrd="0" parTransId="{318EB97B-91B8-43C6-B983-6EB7BDF62AEC}" sibTransId="{B828B248-03B7-4278-A7D5-3C971867E82E}"/>
    <dgm:cxn modelId="{96AC26E0-28C5-4B6F-A414-BB24E771EA2B}" srcId="{87B37915-CA13-4EE2-860C-7544C15FDFF5}" destId="{D85AF4E9-4F7D-4096-BE80-1D0AA5662EA7}" srcOrd="3" destOrd="0" parTransId="{5D052BEF-76E5-4D76-911A-93A8F4C91F89}" sibTransId="{B88B31D0-5FD7-41AF-9C9F-7538F95B22F5}"/>
    <dgm:cxn modelId="{85EF6BF8-3D2C-4B6F-82F0-55D862F8EAFE}" type="presOf" srcId="{D85AF4E9-4F7D-4096-BE80-1D0AA5662EA7}" destId="{487F9B5D-2187-4734-BAF8-FE68F151A3BF}" srcOrd="0" destOrd="0" presId="urn:microsoft.com/office/officeart/2016/7/layout/VerticalDownArrowProcess"/>
    <dgm:cxn modelId="{4F670971-CC69-4A03-B646-73EC3D23936B}" type="presParOf" srcId="{80759BC8-6D6D-45D0-B6FF-8A72B4F842FF}" destId="{EA4F942D-0317-4492-A60C-C1E39C205E9E}" srcOrd="0" destOrd="0" presId="urn:microsoft.com/office/officeart/2016/7/layout/VerticalDownArrowProcess"/>
    <dgm:cxn modelId="{BC40513B-DC5B-499E-8684-0873CA2A81B9}" type="presParOf" srcId="{EA4F942D-0317-4492-A60C-C1E39C205E9E}" destId="{487F9B5D-2187-4734-BAF8-FE68F151A3BF}" srcOrd="0" destOrd="0" presId="urn:microsoft.com/office/officeart/2016/7/layout/VerticalDownArrowProcess"/>
    <dgm:cxn modelId="{71C5B06F-656F-4746-9E12-7B5669F3289B}" type="presParOf" srcId="{EA4F942D-0317-4492-A60C-C1E39C205E9E}" destId="{A2DEF850-2029-43EF-8833-CBB802F97D43}" srcOrd="1" destOrd="0" presId="urn:microsoft.com/office/officeart/2016/7/layout/VerticalDownArrowProcess"/>
    <dgm:cxn modelId="{294B89AE-404C-4D0F-AF55-D1A3873640F0}" type="presParOf" srcId="{80759BC8-6D6D-45D0-B6FF-8A72B4F842FF}" destId="{F0FFC0BA-B16A-40AD-805C-6A3D36F99E91}" srcOrd="1" destOrd="0" presId="urn:microsoft.com/office/officeart/2016/7/layout/VerticalDownArrowProcess"/>
    <dgm:cxn modelId="{9D2E226F-6F96-43B1-9A8A-6BFFE8FD0651}" type="presParOf" srcId="{80759BC8-6D6D-45D0-B6FF-8A72B4F842FF}" destId="{AB6C4058-7BDE-48A2-9356-2CC3182D1C6D}" srcOrd="2" destOrd="0" presId="urn:microsoft.com/office/officeart/2016/7/layout/VerticalDownArrowProcess"/>
    <dgm:cxn modelId="{4D058D3F-B146-4C98-917D-F3B74519564E}" type="presParOf" srcId="{AB6C4058-7BDE-48A2-9356-2CC3182D1C6D}" destId="{EEC936A1-CD02-4471-945F-C0EE04110560}" srcOrd="0" destOrd="0" presId="urn:microsoft.com/office/officeart/2016/7/layout/VerticalDownArrowProcess"/>
    <dgm:cxn modelId="{73E010A2-5C63-43C0-81BA-422D1207DA21}" type="presParOf" srcId="{AB6C4058-7BDE-48A2-9356-2CC3182D1C6D}" destId="{142581D3-5512-4FB7-B8C0-9233C14BED59}" srcOrd="1" destOrd="0" presId="urn:microsoft.com/office/officeart/2016/7/layout/VerticalDownArrowProcess"/>
    <dgm:cxn modelId="{D5188FAC-D94D-4202-937A-E5096A422EA5}" type="presParOf" srcId="{AB6C4058-7BDE-48A2-9356-2CC3182D1C6D}" destId="{10F78DD9-7672-4B43-A1E9-92A29381DD50}" srcOrd="2" destOrd="0" presId="urn:microsoft.com/office/officeart/2016/7/layout/VerticalDownArrowProcess"/>
    <dgm:cxn modelId="{B6A0B88F-63C1-40CA-BDEB-DED69B6F5760}" type="presParOf" srcId="{80759BC8-6D6D-45D0-B6FF-8A72B4F842FF}" destId="{44F076A1-8FB4-478F-ABA3-6DCA23834222}" srcOrd="3" destOrd="0" presId="urn:microsoft.com/office/officeart/2016/7/layout/VerticalDownArrowProcess"/>
    <dgm:cxn modelId="{5F01EEAF-500C-42E2-AB1D-321EEF31EDD3}" type="presParOf" srcId="{80759BC8-6D6D-45D0-B6FF-8A72B4F842FF}" destId="{21AE3F95-54B1-4A5B-866F-2924BC75B398}" srcOrd="4" destOrd="0" presId="urn:microsoft.com/office/officeart/2016/7/layout/VerticalDownArrowProcess"/>
    <dgm:cxn modelId="{AB8F0328-1998-455B-9075-9560E42656A7}" type="presParOf" srcId="{21AE3F95-54B1-4A5B-866F-2924BC75B398}" destId="{653A0837-1ECC-44DB-848A-3273937CAE67}" srcOrd="0" destOrd="0" presId="urn:microsoft.com/office/officeart/2016/7/layout/VerticalDownArrowProcess"/>
    <dgm:cxn modelId="{824F6725-7291-405D-A03E-45D06CFD663A}" type="presParOf" srcId="{21AE3F95-54B1-4A5B-866F-2924BC75B398}" destId="{91F4D402-6530-45EB-BE31-0AB23C26D0EF}" srcOrd="1" destOrd="0" presId="urn:microsoft.com/office/officeart/2016/7/layout/VerticalDownArrowProcess"/>
    <dgm:cxn modelId="{71C1C647-0BBD-4034-91FE-CDCFF0EA43C4}" type="presParOf" srcId="{21AE3F95-54B1-4A5B-866F-2924BC75B398}" destId="{0D6051B6-8068-41FD-BC5E-D8B8EDF01191}" srcOrd="2" destOrd="0" presId="urn:microsoft.com/office/officeart/2016/7/layout/VerticalDownArrowProcess"/>
    <dgm:cxn modelId="{A62F9B0A-244C-433B-9C63-7BD9316785B3}" type="presParOf" srcId="{80759BC8-6D6D-45D0-B6FF-8A72B4F842FF}" destId="{816BB966-D38A-41FB-986F-DCBC2C8E61E1}" srcOrd="5" destOrd="0" presId="urn:microsoft.com/office/officeart/2016/7/layout/VerticalDownArrowProcess"/>
    <dgm:cxn modelId="{F8BD36C6-D033-4D81-BBAF-2480B747FED7}" type="presParOf" srcId="{80759BC8-6D6D-45D0-B6FF-8A72B4F842FF}" destId="{C2F23B59-F736-49FB-BFC1-ECDFA84457EB}" srcOrd="6" destOrd="0" presId="urn:microsoft.com/office/officeart/2016/7/layout/VerticalDownArrowProcess"/>
    <dgm:cxn modelId="{886AC634-363B-41A6-8DA4-51C1D72D566A}" type="presParOf" srcId="{C2F23B59-F736-49FB-BFC1-ECDFA84457EB}" destId="{0A252C9F-2D34-4044-A557-40072FBB4003}" srcOrd="0" destOrd="0" presId="urn:microsoft.com/office/officeart/2016/7/layout/VerticalDownArrowProcess"/>
    <dgm:cxn modelId="{F8346810-4EA2-47B3-91B9-0D7DFAC5A673}" type="presParOf" srcId="{C2F23B59-F736-49FB-BFC1-ECDFA84457EB}" destId="{2A92ED07-738A-4867-9A39-18F1B45289F8}" srcOrd="1" destOrd="0" presId="urn:microsoft.com/office/officeart/2016/7/layout/VerticalDownArrowProcess"/>
    <dgm:cxn modelId="{3548CDC5-6CB1-46D4-BB1B-DAD65DA38151}" type="presParOf" srcId="{C2F23B59-F736-49FB-BFC1-ECDFA84457EB}" destId="{1C757FEF-87B7-4AED-9455-E7DF7C89CFC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786800-E322-43CB-A711-0125891EF16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7EBAA6-D19B-4160-BD45-9CEDB6F9CA5E}">
      <dgm:prSet/>
      <dgm:spPr/>
      <dgm:t>
        <a:bodyPr/>
        <a:lstStyle/>
        <a:p>
          <a:pPr>
            <a:lnSpc>
              <a:spcPct val="100000"/>
            </a:lnSpc>
          </a:pPr>
          <a:r>
            <a:rPr lang="en-US"/>
            <a:t>The OBSU PORTAL quiz application is a significant step forward in modernizing education.</a:t>
          </a:r>
        </a:p>
      </dgm:t>
    </dgm:pt>
    <dgm:pt modelId="{154E1DF8-9043-4D18-819D-CDC126140232}" type="parTrans" cxnId="{8047C16A-3E68-49D7-936A-913130609254}">
      <dgm:prSet/>
      <dgm:spPr/>
      <dgm:t>
        <a:bodyPr/>
        <a:lstStyle/>
        <a:p>
          <a:endParaRPr lang="en-US"/>
        </a:p>
      </dgm:t>
    </dgm:pt>
    <dgm:pt modelId="{F8669536-0A84-4822-AA84-AA503005EF8E}" type="sibTrans" cxnId="{8047C16A-3E68-49D7-936A-913130609254}">
      <dgm:prSet/>
      <dgm:spPr/>
      <dgm:t>
        <a:bodyPr/>
        <a:lstStyle/>
        <a:p>
          <a:endParaRPr lang="en-US"/>
        </a:p>
      </dgm:t>
    </dgm:pt>
    <dgm:pt modelId="{11235FD6-C305-4ABA-B486-E4D7592E9AD4}">
      <dgm:prSet/>
      <dgm:spPr/>
      <dgm:t>
        <a:bodyPr/>
        <a:lstStyle/>
        <a:p>
          <a:pPr>
            <a:lnSpc>
              <a:spcPct val="100000"/>
            </a:lnSpc>
          </a:pPr>
          <a:r>
            <a:rPr lang="en-US"/>
            <a:t>It offers a user-friendly experience and efficient quiz management.</a:t>
          </a:r>
        </a:p>
      </dgm:t>
    </dgm:pt>
    <dgm:pt modelId="{8479EDF8-4445-440F-912E-FB6BB32160EE}" type="parTrans" cxnId="{E1DFC3C5-9127-4FDC-98C1-E154DE76FE7F}">
      <dgm:prSet/>
      <dgm:spPr/>
      <dgm:t>
        <a:bodyPr/>
        <a:lstStyle/>
        <a:p>
          <a:endParaRPr lang="en-US"/>
        </a:p>
      </dgm:t>
    </dgm:pt>
    <dgm:pt modelId="{57784331-3DC4-40BA-9C6C-FFFE2625FC82}" type="sibTrans" cxnId="{E1DFC3C5-9127-4FDC-98C1-E154DE76FE7F}">
      <dgm:prSet/>
      <dgm:spPr/>
      <dgm:t>
        <a:bodyPr/>
        <a:lstStyle/>
        <a:p>
          <a:endParaRPr lang="en-US"/>
        </a:p>
      </dgm:t>
    </dgm:pt>
    <dgm:pt modelId="{7FCE5E27-3121-4B34-91EC-F48873B7F978}">
      <dgm:prSet/>
      <dgm:spPr/>
      <dgm:t>
        <a:bodyPr/>
        <a:lstStyle/>
        <a:p>
          <a:pPr>
            <a:lnSpc>
              <a:spcPct val="100000"/>
            </a:lnSpc>
          </a:pPr>
          <a:r>
            <a:rPr lang="en-US"/>
            <a:t>We are excited about its potential impact on education.</a:t>
          </a:r>
        </a:p>
      </dgm:t>
    </dgm:pt>
    <dgm:pt modelId="{FA25CEA5-DDBF-4198-821D-D6AC4692DBBC}" type="parTrans" cxnId="{B5585EA9-3179-4584-838D-41EE785F48FA}">
      <dgm:prSet/>
      <dgm:spPr/>
      <dgm:t>
        <a:bodyPr/>
        <a:lstStyle/>
        <a:p>
          <a:endParaRPr lang="en-US"/>
        </a:p>
      </dgm:t>
    </dgm:pt>
    <dgm:pt modelId="{AD0A5B85-F4B7-4BEE-A8AD-2CA0286353F4}" type="sibTrans" cxnId="{B5585EA9-3179-4584-838D-41EE785F48FA}">
      <dgm:prSet/>
      <dgm:spPr/>
      <dgm:t>
        <a:bodyPr/>
        <a:lstStyle/>
        <a:p>
          <a:endParaRPr lang="en-US"/>
        </a:p>
      </dgm:t>
    </dgm:pt>
    <dgm:pt modelId="{2096F22E-1288-42F6-A995-88C2CEE07D80}" type="pres">
      <dgm:prSet presAssocID="{0B786800-E322-43CB-A711-0125891EF169}" presName="linear" presStyleCnt="0">
        <dgm:presLayoutVars>
          <dgm:animLvl val="lvl"/>
          <dgm:resizeHandles val="exact"/>
        </dgm:presLayoutVars>
      </dgm:prSet>
      <dgm:spPr/>
    </dgm:pt>
    <dgm:pt modelId="{E8C64284-CA5C-4883-BB57-D5BF841EB79A}" type="pres">
      <dgm:prSet presAssocID="{9C7EBAA6-D19B-4160-BD45-9CEDB6F9CA5E}" presName="parentText" presStyleLbl="node1" presStyleIdx="0" presStyleCnt="3">
        <dgm:presLayoutVars>
          <dgm:chMax val="0"/>
          <dgm:bulletEnabled val="1"/>
        </dgm:presLayoutVars>
      </dgm:prSet>
      <dgm:spPr/>
    </dgm:pt>
    <dgm:pt modelId="{1BCF92D1-170D-47C5-BE64-5E8934316B6F}" type="pres">
      <dgm:prSet presAssocID="{F8669536-0A84-4822-AA84-AA503005EF8E}" presName="spacer" presStyleCnt="0"/>
      <dgm:spPr/>
    </dgm:pt>
    <dgm:pt modelId="{DA3B6CB2-CD3A-4C12-A3CD-209CB78EF1D7}" type="pres">
      <dgm:prSet presAssocID="{11235FD6-C305-4ABA-B486-E4D7592E9AD4}" presName="parentText" presStyleLbl="node1" presStyleIdx="1" presStyleCnt="3">
        <dgm:presLayoutVars>
          <dgm:chMax val="0"/>
          <dgm:bulletEnabled val="1"/>
        </dgm:presLayoutVars>
      </dgm:prSet>
      <dgm:spPr/>
    </dgm:pt>
    <dgm:pt modelId="{1B580D34-AA73-4101-B721-ACA731B563DE}" type="pres">
      <dgm:prSet presAssocID="{57784331-3DC4-40BA-9C6C-FFFE2625FC82}" presName="spacer" presStyleCnt="0"/>
      <dgm:spPr/>
    </dgm:pt>
    <dgm:pt modelId="{DA083E2D-E012-4E98-BE0C-186854C365E5}" type="pres">
      <dgm:prSet presAssocID="{7FCE5E27-3121-4B34-91EC-F48873B7F978}" presName="parentText" presStyleLbl="node1" presStyleIdx="2" presStyleCnt="3">
        <dgm:presLayoutVars>
          <dgm:chMax val="0"/>
          <dgm:bulletEnabled val="1"/>
        </dgm:presLayoutVars>
      </dgm:prSet>
      <dgm:spPr/>
    </dgm:pt>
  </dgm:ptLst>
  <dgm:cxnLst>
    <dgm:cxn modelId="{CB94BE07-BD42-43AA-B012-A7861BB07F47}" type="presOf" srcId="{9C7EBAA6-D19B-4160-BD45-9CEDB6F9CA5E}" destId="{E8C64284-CA5C-4883-BB57-D5BF841EB79A}" srcOrd="0" destOrd="0" presId="urn:microsoft.com/office/officeart/2005/8/layout/vList2"/>
    <dgm:cxn modelId="{9BA5D918-B039-4955-BB42-08BE6FAADAB1}" type="presOf" srcId="{0B786800-E322-43CB-A711-0125891EF169}" destId="{2096F22E-1288-42F6-A995-88C2CEE07D80}" srcOrd="0" destOrd="0" presId="urn:microsoft.com/office/officeart/2005/8/layout/vList2"/>
    <dgm:cxn modelId="{DACAA026-898A-46E3-AF8D-2CAED0067E54}" type="presOf" srcId="{11235FD6-C305-4ABA-B486-E4D7592E9AD4}" destId="{DA3B6CB2-CD3A-4C12-A3CD-209CB78EF1D7}" srcOrd="0" destOrd="0" presId="urn:microsoft.com/office/officeart/2005/8/layout/vList2"/>
    <dgm:cxn modelId="{8047C16A-3E68-49D7-936A-913130609254}" srcId="{0B786800-E322-43CB-A711-0125891EF169}" destId="{9C7EBAA6-D19B-4160-BD45-9CEDB6F9CA5E}" srcOrd="0" destOrd="0" parTransId="{154E1DF8-9043-4D18-819D-CDC126140232}" sibTransId="{F8669536-0A84-4822-AA84-AA503005EF8E}"/>
    <dgm:cxn modelId="{B5585EA9-3179-4584-838D-41EE785F48FA}" srcId="{0B786800-E322-43CB-A711-0125891EF169}" destId="{7FCE5E27-3121-4B34-91EC-F48873B7F978}" srcOrd="2" destOrd="0" parTransId="{FA25CEA5-DDBF-4198-821D-D6AC4692DBBC}" sibTransId="{AD0A5B85-F4B7-4BEE-A8AD-2CA0286353F4}"/>
    <dgm:cxn modelId="{7DE6DFB3-8B4B-4C55-A3D5-71E13612C85A}" type="presOf" srcId="{7FCE5E27-3121-4B34-91EC-F48873B7F978}" destId="{DA083E2D-E012-4E98-BE0C-186854C365E5}" srcOrd="0" destOrd="0" presId="urn:microsoft.com/office/officeart/2005/8/layout/vList2"/>
    <dgm:cxn modelId="{E1DFC3C5-9127-4FDC-98C1-E154DE76FE7F}" srcId="{0B786800-E322-43CB-A711-0125891EF169}" destId="{11235FD6-C305-4ABA-B486-E4D7592E9AD4}" srcOrd="1" destOrd="0" parTransId="{8479EDF8-4445-440F-912E-FB6BB32160EE}" sibTransId="{57784331-3DC4-40BA-9C6C-FFFE2625FC82}"/>
    <dgm:cxn modelId="{A7E9D8F5-C482-4DF6-8B97-1CD82F297AC6}" type="presParOf" srcId="{2096F22E-1288-42F6-A995-88C2CEE07D80}" destId="{E8C64284-CA5C-4883-BB57-D5BF841EB79A}" srcOrd="0" destOrd="0" presId="urn:microsoft.com/office/officeart/2005/8/layout/vList2"/>
    <dgm:cxn modelId="{FB822A13-81C8-4C80-909B-A39E435D7CC0}" type="presParOf" srcId="{2096F22E-1288-42F6-A995-88C2CEE07D80}" destId="{1BCF92D1-170D-47C5-BE64-5E8934316B6F}" srcOrd="1" destOrd="0" presId="urn:microsoft.com/office/officeart/2005/8/layout/vList2"/>
    <dgm:cxn modelId="{1484822A-2F19-4928-943D-968BC6C286F8}" type="presParOf" srcId="{2096F22E-1288-42F6-A995-88C2CEE07D80}" destId="{DA3B6CB2-CD3A-4C12-A3CD-209CB78EF1D7}" srcOrd="2" destOrd="0" presId="urn:microsoft.com/office/officeart/2005/8/layout/vList2"/>
    <dgm:cxn modelId="{E0CDB03C-5FD8-4310-88D0-30563C0C0EDC}" type="presParOf" srcId="{2096F22E-1288-42F6-A995-88C2CEE07D80}" destId="{1B580D34-AA73-4101-B721-ACA731B563DE}" srcOrd="3" destOrd="0" presId="urn:microsoft.com/office/officeart/2005/8/layout/vList2"/>
    <dgm:cxn modelId="{9A224007-DE26-431E-BAEB-CBCA53C44CE5}" type="presParOf" srcId="{2096F22E-1288-42F6-A995-88C2CEE07D80}" destId="{DA083E2D-E012-4E98-BE0C-186854C365E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64B3B-4740-4B32-9F62-B1021167B8D5}">
      <dsp:nvSpPr>
        <dsp:cNvPr id="0" name=""/>
        <dsp:cNvSpPr/>
      </dsp:nvSpPr>
      <dsp:spPr>
        <a:xfrm>
          <a:off x="0" y="25780"/>
          <a:ext cx="6735443"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Problem Statement</a:t>
          </a:r>
        </a:p>
      </dsp:txBody>
      <dsp:txXfrm>
        <a:off x="30442" y="56222"/>
        <a:ext cx="6674559" cy="562726"/>
      </dsp:txXfrm>
    </dsp:sp>
    <dsp:sp modelId="{0950AC24-9C25-4007-831B-AB998B50FED7}">
      <dsp:nvSpPr>
        <dsp:cNvPr id="0" name=""/>
        <dsp:cNvSpPr/>
      </dsp:nvSpPr>
      <dsp:spPr>
        <a:xfrm>
          <a:off x="0" y="724270"/>
          <a:ext cx="6735443" cy="623610"/>
        </a:xfrm>
        <a:prstGeom prst="roundRect">
          <a:avLst/>
        </a:prstGeom>
        <a:solidFill>
          <a:schemeClr val="accent5">
            <a:hueOff val="-1992225"/>
            <a:satOff val="1802"/>
            <a:lumOff val="-34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Objectives</a:t>
          </a:r>
        </a:p>
      </dsp:txBody>
      <dsp:txXfrm>
        <a:off x="30442" y="754712"/>
        <a:ext cx="6674559" cy="562726"/>
      </dsp:txXfrm>
    </dsp:sp>
    <dsp:sp modelId="{C4B55AA8-550C-426C-9F78-66B116B12F56}">
      <dsp:nvSpPr>
        <dsp:cNvPr id="0" name=""/>
        <dsp:cNvSpPr/>
      </dsp:nvSpPr>
      <dsp:spPr>
        <a:xfrm>
          <a:off x="0" y="1432493"/>
          <a:ext cx="6735443" cy="623610"/>
        </a:xfrm>
        <a:prstGeom prst="roundRect">
          <a:avLst/>
        </a:prstGeom>
        <a:solidFill>
          <a:schemeClr val="accent5">
            <a:hueOff val="-3984450"/>
            <a:satOff val="3603"/>
            <a:lumOff val="-69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Existing System</a:t>
          </a:r>
        </a:p>
      </dsp:txBody>
      <dsp:txXfrm>
        <a:off x="30442" y="1462935"/>
        <a:ext cx="6674559" cy="562726"/>
      </dsp:txXfrm>
    </dsp:sp>
    <dsp:sp modelId="{26EC2878-8C1B-4A5A-85AA-A2EF11861D42}">
      <dsp:nvSpPr>
        <dsp:cNvPr id="0" name=""/>
        <dsp:cNvSpPr/>
      </dsp:nvSpPr>
      <dsp:spPr>
        <a:xfrm>
          <a:off x="0" y="2121250"/>
          <a:ext cx="6735443" cy="623610"/>
        </a:xfrm>
        <a:prstGeom prst="roundRect">
          <a:avLst/>
        </a:prstGeom>
        <a:solidFill>
          <a:schemeClr val="accent5">
            <a:hueOff val="-5976675"/>
            <a:satOff val="5405"/>
            <a:lumOff val="-10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Proposed System</a:t>
          </a:r>
        </a:p>
      </dsp:txBody>
      <dsp:txXfrm>
        <a:off x="30442" y="2151692"/>
        <a:ext cx="6674559" cy="562726"/>
      </dsp:txXfrm>
    </dsp:sp>
    <dsp:sp modelId="{F90C36AC-219A-4D74-97B4-8D88ED6E6997}">
      <dsp:nvSpPr>
        <dsp:cNvPr id="0" name=""/>
        <dsp:cNvSpPr/>
      </dsp:nvSpPr>
      <dsp:spPr>
        <a:xfrm>
          <a:off x="0" y="4219914"/>
          <a:ext cx="6735443" cy="623610"/>
        </a:xfrm>
        <a:prstGeom prst="roundRect">
          <a:avLst/>
        </a:prstGeom>
        <a:solidFill>
          <a:schemeClr val="accent5">
            <a:hueOff val="-7968900"/>
            <a:satOff val="7207"/>
            <a:lumOff val="-138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Results</a:t>
          </a:r>
        </a:p>
      </dsp:txBody>
      <dsp:txXfrm>
        <a:off x="30442" y="4250356"/>
        <a:ext cx="6674559" cy="562726"/>
      </dsp:txXfrm>
    </dsp:sp>
    <dsp:sp modelId="{FA0EA903-A446-493D-9A07-09CC8FF51389}">
      <dsp:nvSpPr>
        <dsp:cNvPr id="0" name=""/>
        <dsp:cNvSpPr/>
      </dsp:nvSpPr>
      <dsp:spPr>
        <a:xfrm>
          <a:off x="0" y="2785708"/>
          <a:ext cx="6735443" cy="623610"/>
        </a:xfrm>
        <a:prstGeom prst="roundRect">
          <a:avLst/>
        </a:prstGeom>
        <a:solidFill>
          <a:schemeClr val="accent5">
            <a:hueOff val="-9961125"/>
            <a:satOff val="9009"/>
            <a:lumOff val="-173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Modules Identified</a:t>
          </a:r>
        </a:p>
      </dsp:txBody>
      <dsp:txXfrm>
        <a:off x="30442" y="2816150"/>
        <a:ext cx="6674559" cy="562726"/>
      </dsp:txXfrm>
    </dsp:sp>
    <dsp:sp modelId="{52D33A91-7DFB-41B2-AAF3-A044599C4965}">
      <dsp:nvSpPr>
        <dsp:cNvPr id="0" name=""/>
        <dsp:cNvSpPr/>
      </dsp:nvSpPr>
      <dsp:spPr>
        <a:xfrm>
          <a:off x="0" y="3446048"/>
          <a:ext cx="6735443" cy="623610"/>
        </a:xfrm>
        <a:prstGeom prst="roundRect">
          <a:avLst/>
        </a:prstGeom>
        <a:solidFill>
          <a:schemeClr val="accent5">
            <a:hueOff val="-11953349"/>
            <a:satOff val="10810"/>
            <a:lumOff val="-208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Work Flow</a:t>
          </a:r>
        </a:p>
      </dsp:txBody>
      <dsp:txXfrm>
        <a:off x="30442" y="3476490"/>
        <a:ext cx="6674559" cy="562726"/>
      </dsp:txXfrm>
    </dsp:sp>
    <dsp:sp modelId="{5966299C-F676-4608-98EB-B8300949B9FE}">
      <dsp:nvSpPr>
        <dsp:cNvPr id="0" name=""/>
        <dsp:cNvSpPr/>
      </dsp:nvSpPr>
      <dsp:spPr>
        <a:xfrm>
          <a:off x="0" y="4915211"/>
          <a:ext cx="6735443" cy="62361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Conclusion</a:t>
          </a:r>
        </a:p>
      </dsp:txBody>
      <dsp:txXfrm>
        <a:off x="30442" y="4945653"/>
        <a:ext cx="6674559"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E51C9-5545-4F4C-8417-6E7C48BA8555}">
      <dsp:nvSpPr>
        <dsp:cNvPr id="0" name=""/>
        <dsp:cNvSpPr/>
      </dsp:nvSpPr>
      <dsp:spPr>
        <a:xfrm>
          <a:off x="0" y="679"/>
          <a:ext cx="6735443" cy="158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CC631-1E77-44E9-940F-3DB5274AD222}">
      <dsp:nvSpPr>
        <dsp:cNvPr id="0" name=""/>
        <dsp:cNvSpPr/>
      </dsp:nvSpPr>
      <dsp:spPr>
        <a:xfrm>
          <a:off x="480823" y="358316"/>
          <a:ext cx="874223" cy="8742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E9B73-1837-4774-AC65-4E2B0469BC81}">
      <dsp:nvSpPr>
        <dsp:cNvPr id="0" name=""/>
        <dsp:cNvSpPr/>
      </dsp:nvSpPr>
      <dsp:spPr>
        <a:xfrm>
          <a:off x="1835870" y="679"/>
          <a:ext cx="4899572" cy="158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22" tIns="168222" rIns="168222" bIns="168222" numCol="1" spcCol="1270" anchor="ctr" anchorCtr="0">
          <a:noAutofit/>
        </a:bodyPr>
        <a:lstStyle/>
        <a:p>
          <a:pPr marL="0" lvl="0" indent="0" algn="l" defTabSz="800100">
            <a:lnSpc>
              <a:spcPct val="90000"/>
            </a:lnSpc>
            <a:spcBef>
              <a:spcPct val="0"/>
            </a:spcBef>
            <a:spcAft>
              <a:spcPct val="35000"/>
            </a:spcAft>
            <a:buNone/>
          </a:pPr>
          <a:r>
            <a:rPr lang="en-US" sz="1800" kern="1200"/>
            <a:t>This portal is concentrated in the development of the Modern Quiz application to engage the users who attending the quiz in a legacy/protracted mode.</a:t>
          </a:r>
        </a:p>
      </dsp:txBody>
      <dsp:txXfrm>
        <a:off x="1835870" y="679"/>
        <a:ext cx="4899572" cy="1589498"/>
      </dsp:txXfrm>
    </dsp:sp>
    <dsp:sp modelId="{0C3CA003-523A-4057-A151-D3BEB72D0A59}">
      <dsp:nvSpPr>
        <dsp:cNvPr id="0" name=""/>
        <dsp:cNvSpPr/>
      </dsp:nvSpPr>
      <dsp:spPr>
        <a:xfrm>
          <a:off x="0" y="1987551"/>
          <a:ext cx="6735443" cy="158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262E3-52EF-4C1B-8F92-6F5950095AD2}">
      <dsp:nvSpPr>
        <dsp:cNvPr id="0" name=""/>
        <dsp:cNvSpPr/>
      </dsp:nvSpPr>
      <dsp:spPr>
        <a:xfrm>
          <a:off x="480823" y="2345189"/>
          <a:ext cx="874223" cy="8742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E4A34-2512-4D40-B75C-12697D2F2DA7}">
      <dsp:nvSpPr>
        <dsp:cNvPr id="0" name=""/>
        <dsp:cNvSpPr/>
      </dsp:nvSpPr>
      <dsp:spPr>
        <a:xfrm>
          <a:off x="1835870" y="1987551"/>
          <a:ext cx="4899572" cy="158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22" tIns="168222" rIns="168222" bIns="168222" numCol="1" spcCol="1270" anchor="ctr" anchorCtr="0">
          <a:noAutofit/>
        </a:bodyPr>
        <a:lstStyle/>
        <a:p>
          <a:pPr marL="0" lvl="0" indent="0" algn="l" defTabSz="800100">
            <a:lnSpc>
              <a:spcPct val="90000"/>
            </a:lnSpc>
            <a:spcBef>
              <a:spcPct val="0"/>
            </a:spcBef>
            <a:spcAft>
              <a:spcPct val="35000"/>
            </a:spcAft>
            <a:buNone/>
          </a:pPr>
          <a:r>
            <a:rPr lang="en-US" sz="1800" kern="1200"/>
            <a:t>Developing with the MERN Stack.</a:t>
          </a:r>
        </a:p>
      </dsp:txBody>
      <dsp:txXfrm>
        <a:off x="1835870" y="1987551"/>
        <a:ext cx="4899572" cy="1589498"/>
      </dsp:txXfrm>
    </dsp:sp>
    <dsp:sp modelId="{7BC87EF3-F807-4CAA-83B6-AEA2C555B808}">
      <dsp:nvSpPr>
        <dsp:cNvPr id="0" name=""/>
        <dsp:cNvSpPr/>
      </dsp:nvSpPr>
      <dsp:spPr>
        <a:xfrm>
          <a:off x="0" y="3974424"/>
          <a:ext cx="6735443" cy="1589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11337-3D0B-4550-B483-683F30EAD568}">
      <dsp:nvSpPr>
        <dsp:cNvPr id="0" name=""/>
        <dsp:cNvSpPr/>
      </dsp:nvSpPr>
      <dsp:spPr>
        <a:xfrm>
          <a:off x="480823" y="4332061"/>
          <a:ext cx="874223" cy="8742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0F65D-D159-43DB-AD93-BE5BAEC53EBD}">
      <dsp:nvSpPr>
        <dsp:cNvPr id="0" name=""/>
        <dsp:cNvSpPr/>
      </dsp:nvSpPr>
      <dsp:spPr>
        <a:xfrm>
          <a:off x="1835870" y="3974424"/>
          <a:ext cx="4899572" cy="158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22" tIns="168222" rIns="168222" bIns="168222" numCol="1" spcCol="1270" anchor="ctr" anchorCtr="0">
          <a:noAutofit/>
        </a:bodyPr>
        <a:lstStyle/>
        <a:p>
          <a:pPr marL="0" lvl="0" indent="0" algn="l" defTabSz="800100">
            <a:lnSpc>
              <a:spcPct val="90000"/>
            </a:lnSpc>
            <a:spcBef>
              <a:spcPct val="0"/>
            </a:spcBef>
            <a:spcAft>
              <a:spcPct val="35000"/>
            </a:spcAft>
            <a:buNone/>
          </a:pPr>
          <a:r>
            <a:rPr lang="en-US" sz="1800" kern="1200"/>
            <a:t>ANTD UI is been used*.</a:t>
          </a:r>
        </a:p>
      </dsp:txBody>
      <dsp:txXfrm>
        <a:off x="1835870" y="3974424"/>
        <a:ext cx="4899572" cy="1589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6B66A-DB71-47AB-863C-13DA084F8D52}">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74685-C4E6-40F0-9E8D-D0EE4620E2C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5F50C-60D5-46FB-91B4-F4B2EF70345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dirty="0"/>
            <a:t>Lack of efficient and non user-friendly quiz portal for education.  </a:t>
          </a:r>
        </a:p>
      </dsp:txBody>
      <dsp:txXfrm>
        <a:off x="1507738" y="707092"/>
        <a:ext cx="9007861" cy="1305401"/>
      </dsp:txXfrm>
    </dsp:sp>
    <dsp:sp modelId="{D67EF2DC-74AD-43FA-8A51-9251E2307E4D}">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EFCD0-315A-4566-B4A8-38B661F77A3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4453FF-4803-455C-BE81-1F070A31350D}">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The need for modernizing the quiz experience.</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86AD1-B52D-4915-9FC8-03BF5451BD09}">
      <dsp:nvSpPr>
        <dsp:cNvPr id="0" name=""/>
        <dsp:cNvSpPr/>
      </dsp:nvSpPr>
      <dsp:spPr>
        <a:xfrm>
          <a:off x="1747800" y="36243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39416-CCF9-488F-A938-04EC2387DCDA}">
      <dsp:nvSpPr>
        <dsp:cNvPr id="0" name=""/>
        <dsp:cNvSpPr/>
      </dsp:nvSpPr>
      <dsp:spPr>
        <a:xfrm>
          <a:off x="559800" y="2776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Create an advanced quiz portal for students and educators.</a:t>
          </a:r>
        </a:p>
      </dsp:txBody>
      <dsp:txXfrm>
        <a:off x="559800" y="2776777"/>
        <a:ext cx="4320000" cy="720000"/>
      </dsp:txXfrm>
    </dsp:sp>
    <dsp:sp modelId="{A940A849-36FD-423F-8B99-BC471421C92A}">
      <dsp:nvSpPr>
        <dsp:cNvPr id="0" name=""/>
        <dsp:cNvSpPr/>
      </dsp:nvSpPr>
      <dsp:spPr>
        <a:xfrm>
          <a:off x="6823800" y="36243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A6930C-67EF-4E22-875B-81A261A982F5}">
      <dsp:nvSpPr>
        <dsp:cNvPr id="0" name=""/>
        <dsp:cNvSpPr/>
      </dsp:nvSpPr>
      <dsp:spPr>
        <a:xfrm>
          <a:off x="5635800" y="2776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Enhance the learning and assessment process.</a:t>
          </a:r>
        </a:p>
      </dsp:txBody>
      <dsp:txXfrm>
        <a:off x="5635800" y="2776777"/>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9000-46F8-4CF3-AABD-6B204AAA420F}">
      <dsp:nvSpPr>
        <dsp:cNvPr id="0" name=""/>
        <dsp:cNvSpPr/>
      </dsp:nvSpPr>
      <dsp:spPr>
        <a:xfrm>
          <a:off x="0" y="678"/>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20980-194D-4A54-927D-8A756C7F6FF9}">
      <dsp:nvSpPr>
        <dsp:cNvPr id="0" name=""/>
        <dsp:cNvSpPr/>
      </dsp:nvSpPr>
      <dsp:spPr>
        <a:xfrm>
          <a:off x="480498" y="358074"/>
          <a:ext cx="873632" cy="873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D0FD4-6E1E-4D19-B597-56C7F9EB14C2}">
      <dsp:nvSpPr>
        <dsp:cNvPr id="0" name=""/>
        <dsp:cNvSpPr/>
      </dsp:nvSpPr>
      <dsp:spPr>
        <a:xfrm>
          <a:off x="1834628" y="678"/>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Limited functionality.  </a:t>
          </a:r>
        </a:p>
      </dsp:txBody>
      <dsp:txXfrm>
        <a:off x="1834628" y="678"/>
        <a:ext cx="4469100" cy="1588423"/>
      </dsp:txXfrm>
    </dsp:sp>
    <dsp:sp modelId="{18198EA9-7318-4723-ACCC-0429B75F0712}">
      <dsp:nvSpPr>
        <dsp:cNvPr id="0" name=""/>
        <dsp:cNvSpPr/>
      </dsp:nvSpPr>
      <dsp:spPr>
        <a:xfrm>
          <a:off x="0" y="1986207"/>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571F8-FD27-4D49-80E9-A163C01AF4E1}">
      <dsp:nvSpPr>
        <dsp:cNvPr id="0" name=""/>
        <dsp:cNvSpPr/>
      </dsp:nvSpPr>
      <dsp:spPr>
        <a:xfrm>
          <a:off x="480498" y="2343603"/>
          <a:ext cx="873632" cy="873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E883B6-0C7B-4FBD-95DE-23E662873DDA}">
      <dsp:nvSpPr>
        <dsp:cNvPr id="0" name=""/>
        <dsp:cNvSpPr/>
      </dsp:nvSpPr>
      <dsp:spPr>
        <a:xfrm>
          <a:off x="1834628" y="1986207"/>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Outdated user interface.  </a:t>
          </a:r>
        </a:p>
      </dsp:txBody>
      <dsp:txXfrm>
        <a:off x="1834628" y="1986207"/>
        <a:ext cx="4469100" cy="1588423"/>
      </dsp:txXfrm>
    </dsp:sp>
    <dsp:sp modelId="{C6E96C49-1FA5-4541-9530-8D708330FC3D}">
      <dsp:nvSpPr>
        <dsp:cNvPr id="0" name=""/>
        <dsp:cNvSpPr/>
      </dsp:nvSpPr>
      <dsp:spPr>
        <a:xfrm>
          <a:off x="0" y="3971736"/>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A0B32-9D10-4D90-BB00-F858FBF8D180}">
      <dsp:nvSpPr>
        <dsp:cNvPr id="0" name=""/>
        <dsp:cNvSpPr/>
      </dsp:nvSpPr>
      <dsp:spPr>
        <a:xfrm>
          <a:off x="480498" y="4329132"/>
          <a:ext cx="873632" cy="873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C75A3C-0E01-46F8-99D4-93BE97D60824}">
      <dsp:nvSpPr>
        <dsp:cNvPr id="0" name=""/>
        <dsp:cNvSpPr/>
      </dsp:nvSpPr>
      <dsp:spPr>
        <a:xfrm>
          <a:off x="1834628" y="3971736"/>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1111250">
            <a:lnSpc>
              <a:spcPct val="100000"/>
            </a:lnSpc>
            <a:spcBef>
              <a:spcPct val="0"/>
            </a:spcBef>
            <a:spcAft>
              <a:spcPct val="35000"/>
            </a:spcAft>
            <a:buNone/>
          </a:pPr>
          <a:r>
            <a:rPr lang="en-US" sz="2500" kern="1200"/>
            <a:t>Inefficient quiz management.</a:t>
          </a:r>
        </a:p>
      </dsp:txBody>
      <dsp:txXfrm>
        <a:off x="1834628" y="3971736"/>
        <a:ext cx="4469100" cy="15884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62D00-AC61-4B28-A9F4-472D0F4B8249}">
      <dsp:nvSpPr>
        <dsp:cNvPr id="0" name=""/>
        <dsp:cNvSpPr/>
      </dsp:nvSpPr>
      <dsp:spPr>
        <a:xfrm>
          <a:off x="0" y="14260"/>
          <a:ext cx="6735443"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This Portal is going to be developed in MERN Stack.</a:t>
          </a:r>
        </a:p>
      </dsp:txBody>
      <dsp:txXfrm>
        <a:off x="64083" y="78343"/>
        <a:ext cx="6607277" cy="1184574"/>
      </dsp:txXfrm>
    </dsp:sp>
    <dsp:sp modelId="{44E2B343-7F56-47C3-B3E4-0400EEB766A9}">
      <dsp:nvSpPr>
        <dsp:cNvPr id="0" name=""/>
        <dsp:cNvSpPr/>
      </dsp:nvSpPr>
      <dsp:spPr>
        <a:xfrm>
          <a:off x="0" y="1422040"/>
          <a:ext cx="6735443" cy="1312740"/>
        </a:xfrm>
        <a:prstGeom prst="roundRect">
          <a:avLst/>
        </a:prstGeom>
        <a:solidFill>
          <a:schemeClr val="accent5">
            <a:hueOff val="-4648525"/>
            <a:satOff val="4204"/>
            <a:lumOff val="-8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Concentrated on UI &amp; UX.</a:t>
          </a:r>
        </a:p>
      </dsp:txBody>
      <dsp:txXfrm>
        <a:off x="64083" y="1486123"/>
        <a:ext cx="6607277" cy="1184574"/>
      </dsp:txXfrm>
    </dsp:sp>
    <dsp:sp modelId="{432618A4-6B93-45E5-BDE9-3B6C5581AF3F}">
      <dsp:nvSpPr>
        <dsp:cNvPr id="0" name=""/>
        <dsp:cNvSpPr/>
      </dsp:nvSpPr>
      <dsp:spPr>
        <a:xfrm>
          <a:off x="0" y="2829820"/>
          <a:ext cx="6735443" cy="1312740"/>
        </a:xfrm>
        <a:prstGeom prst="roundRect">
          <a:avLst/>
        </a:prstGeom>
        <a:solidFill>
          <a:schemeClr val="accent5">
            <a:hueOff val="-9297050"/>
            <a:satOff val="8408"/>
            <a:lumOff val="-16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Feature rich quiz application.</a:t>
          </a:r>
        </a:p>
      </dsp:txBody>
      <dsp:txXfrm>
        <a:off x="64083" y="2893903"/>
        <a:ext cx="6607277" cy="1184574"/>
      </dsp:txXfrm>
    </dsp:sp>
    <dsp:sp modelId="{4D089248-F155-4F33-A14D-EEDC11CFD24A}">
      <dsp:nvSpPr>
        <dsp:cNvPr id="0" name=""/>
        <dsp:cNvSpPr/>
      </dsp:nvSpPr>
      <dsp:spPr>
        <a:xfrm>
          <a:off x="0" y="4237601"/>
          <a:ext cx="6735443" cy="131274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Streamlined quiz creation and management.</a:t>
          </a:r>
        </a:p>
      </dsp:txBody>
      <dsp:txXfrm>
        <a:off x="64083" y="4301684"/>
        <a:ext cx="6607277" cy="11845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51690-DA62-4BF0-94F2-8D7285C363B6}">
      <dsp:nvSpPr>
        <dsp:cNvPr id="0" name=""/>
        <dsp:cNvSpPr/>
      </dsp:nvSpPr>
      <dsp:spPr>
        <a:xfrm>
          <a:off x="6315" y="991123"/>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User Authentication</a:t>
          </a:r>
        </a:p>
      </dsp:txBody>
      <dsp:txXfrm>
        <a:off x="6315" y="1938759"/>
        <a:ext cx="1974242" cy="1421454"/>
      </dsp:txXfrm>
    </dsp:sp>
    <dsp:sp modelId="{432E2767-B0EC-4B9A-B217-34C0AC994278}">
      <dsp:nvSpPr>
        <dsp:cNvPr id="0" name=""/>
        <dsp:cNvSpPr/>
      </dsp:nvSpPr>
      <dsp:spPr>
        <a:xfrm>
          <a:off x="6315" y="991123"/>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5" y="991123"/>
        <a:ext cx="1974242" cy="947636"/>
      </dsp:txXfrm>
    </dsp:sp>
    <dsp:sp modelId="{76F6E760-C1A2-4DC4-AAF4-06EBEB565D3E}">
      <dsp:nvSpPr>
        <dsp:cNvPr id="0" name=""/>
        <dsp:cNvSpPr/>
      </dsp:nvSpPr>
      <dsp:spPr>
        <a:xfrm>
          <a:off x="2138497" y="991123"/>
          <a:ext cx="1974242" cy="2369090"/>
        </a:xfrm>
        <a:prstGeom prst="rect">
          <a:avLst/>
        </a:prstGeom>
        <a:solidFill>
          <a:schemeClr val="accent5">
            <a:hueOff val="-3486394"/>
            <a:satOff val="3153"/>
            <a:lumOff val="-6078"/>
            <a:alphaOff val="0"/>
          </a:schemeClr>
        </a:solidFill>
        <a:ln w="12700" cap="flat" cmpd="sng" algn="ctr">
          <a:solidFill>
            <a:schemeClr val="accent5">
              <a:hueOff val="-3486394"/>
              <a:satOff val="3153"/>
              <a:lumOff val="-6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Quiz Administration</a:t>
          </a:r>
        </a:p>
      </dsp:txBody>
      <dsp:txXfrm>
        <a:off x="2138497" y="1938759"/>
        <a:ext cx="1974242" cy="1421454"/>
      </dsp:txXfrm>
    </dsp:sp>
    <dsp:sp modelId="{C600DD2B-7799-4449-8E0B-E05388CB3E86}">
      <dsp:nvSpPr>
        <dsp:cNvPr id="0" name=""/>
        <dsp:cNvSpPr/>
      </dsp:nvSpPr>
      <dsp:spPr>
        <a:xfrm>
          <a:off x="2138497" y="991123"/>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8497" y="991123"/>
        <a:ext cx="1974242" cy="947636"/>
      </dsp:txXfrm>
    </dsp:sp>
    <dsp:sp modelId="{0C34D550-930F-48AE-873A-86A6C87049ED}">
      <dsp:nvSpPr>
        <dsp:cNvPr id="0" name=""/>
        <dsp:cNvSpPr/>
      </dsp:nvSpPr>
      <dsp:spPr>
        <a:xfrm>
          <a:off x="4270678" y="991123"/>
          <a:ext cx="1974242" cy="2369090"/>
        </a:xfrm>
        <a:prstGeom prst="rect">
          <a:avLst/>
        </a:prstGeom>
        <a:solidFill>
          <a:schemeClr val="accent5">
            <a:hueOff val="-6972787"/>
            <a:satOff val="6306"/>
            <a:lumOff val="-12156"/>
            <a:alphaOff val="0"/>
          </a:schemeClr>
        </a:solidFill>
        <a:ln w="12700" cap="flat" cmpd="sng" algn="ctr">
          <a:solidFill>
            <a:schemeClr val="accent5">
              <a:hueOff val="-6972787"/>
              <a:satOff val="6306"/>
              <a:lumOff val="-1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Quiz Taking</a:t>
          </a:r>
        </a:p>
      </dsp:txBody>
      <dsp:txXfrm>
        <a:off x="4270678" y="1938759"/>
        <a:ext cx="1974242" cy="1421454"/>
      </dsp:txXfrm>
    </dsp:sp>
    <dsp:sp modelId="{3B81EDC7-B122-4DA0-888A-EC9388CE59D3}">
      <dsp:nvSpPr>
        <dsp:cNvPr id="0" name=""/>
        <dsp:cNvSpPr/>
      </dsp:nvSpPr>
      <dsp:spPr>
        <a:xfrm>
          <a:off x="4270678" y="991123"/>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70678" y="991123"/>
        <a:ext cx="1974242" cy="947636"/>
      </dsp:txXfrm>
    </dsp:sp>
    <dsp:sp modelId="{4BB094F1-5BF4-49DB-A745-6E617BBA4044}">
      <dsp:nvSpPr>
        <dsp:cNvPr id="0" name=""/>
        <dsp:cNvSpPr/>
      </dsp:nvSpPr>
      <dsp:spPr>
        <a:xfrm>
          <a:off x="6402860" y="991123"/>
          <a:ext cx="1974242" cy="2369090"/>
        </a:xfrm>
        <a:prstGeom prst="rect">
          <a:avLst/>
        </a:prstGeom>
        <a:solidFill>
          <a:schemeClr val="accent5">
            <a:hueOff val="-10459180"/>
            <a:satOff val="9459"/>
            <a:lumOff val="-18234"/>
            <a:alphaOff val="0"/>
          </a:schemeClr>
        </a:solidFill>
        <a:ln w="12700" cap="flat" cmpd="sng" algn="ctr">
          <a:solidFill>
            <a:schemeClr val="accent5">
              <a:hueOff val="-10459180"/>
              <a:satOff val="9459"/>
              <a:lumOff val="-182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Results Analysis</a:t>
          </a:r>
        </a:p>
      </dsp:txBody>
      <dsp:txXfrm>
        <a:off x="6402860" y="1938759"/>
        <a:ext cx="1974242" cy="1421454"/>
      </dsp:txXfrm>
    </dsp:sp>
    <dsp:sp modelId="{1936E115-37BA-45FD-843C-3399C13100CF}">
      <dsp:nvSpPr>
        <dsp:cNvPr id="0" name=""/>
        <dsp:cNvSpPr/>
      </dsp:nvSpPr>
      <dsp:spPr>
        <a:xfrm>
          <a:off x="6402860" y="991123"/>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402860" y="991123"/>
        <a:ext cx="1974242" cy="947636"/>
      </dsp:txXfrm>
    </dsp:sp>
    <dsp:sp modelId="{AE3110FD-15EC-4AF9-8682-963D8AADAC41}">
      <dsp:nvSpPr>
        <dsp:cNvPr id="0" name=""/>
        <dsp:cNvSpPr/>
      </dsp:nvSpPr>
      <dsp:spPr>
        <a:xfrm>
          <a:off x="8535042" y="991123"/>
          <a:ext cx="1974242" cy="2369090"/>
        </a:xfrm>
        <a:prstGeom prst="rect">
          <a:avLst/>
        </a:prstGeom>
        <a:solidFill>
          <a:schemeClr val="accent5">
            <a:hueOff val="-13945574"/>
            <a:satOff val="12612"/>
            <a:lumOff val="-24312"/>
            <a:alphaOff val="0"/>
          </a:schemeClr>
        </a:solidFill>
        <a:ln w="12700" cap="flat" cmpd="sng" algn="ctr">
          <a:solidFill>
            <a:schemeClr val="accent5">
              <a:hueOff val="-13945574"/>
              <a:satOff val="12612"/>
              <a:lumOff val="-243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Admin Dashboard</a:t>
          </a:r>
        </a:p>
      </dsp:txBody>
      <dsp:txXfrm>
        <a:off x="8535042" y="1938759"/>
        <a:ext cx="1974242" cy="1421454"/>
      </dsp:txXfrm>
    </dsp:sp>
    <dsp:sp modelId="{AA13E1F9-9B21-434B-9F4C-B0AE4F0774F4}">
      <dsp:nvSpPr>
        <dsp:cNvPr id="0" name=""/>
        <dsp:cNvSpPr/>
      </dsp:nvSpPr>
      <dsp:spPr>
        <a:xfrm>
          <a:off x="8535042" y="991123"/>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35042" y="991123"/>
        <a:ext cx="1974242" cy="947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F9B5D-2187-4734-BAF8-FE68F151A3BF}">
      <dsp:nvSpPr>
        <dsp:cNvPr id="0" name=""/>
        <dsp:cNvSpPr/>
      </dsp:nvSpPr>
      <dsp:spPr>
        <a:xfrm>
          <a:off x="0" y="4561092"/>
          <a:ext cx="1575932" cy="99785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80" tIns="213360" rIns="112080" bIns="213360" numCol="1" spcCol="1270" anchor="ctr" anchorCtr="0">
          <a:noAutofit/>
        </a:bodyPr>
        <a:lstStyle/>
        <a:p>
          <a:pPr marL="0" lvl="0" indent="0" algn="ctr" defTabSz="1333500">
            <a:lnSpc>
              <a:spcPct val="100000"/>
            </a:lnSpc>
            <a:spcBef>
              <a:spcPct val="0"/>
            </a:spcBef>
            <a:spcAft>
              <a:spcPct val="35000"/>
            </a:spcAft>
            <a:buNone/>
          </a:pPr>
          <a:r>
            <a:rPr lang="en-US" sz="3000" kern="1200"/>
            <a:t>Phase 4</a:t>
          </a:r>
        </a:p>
      </dsp:txBody>
      <dsp:txXfrm>
        <a:off x="0" y="4561092"/>
        <a:ext cx="1575932" cy="997855"/>
      </dsp:txXfrm>
    </dsp:sp>
    <dsp:sp modelId="{A2DEF850-2029-43EF-8833-CBB802F97D43}">
      <dsp:nvSpPr>
        <dsp:cNvPr id="0" name=""/>
        <dsp:cNvSpPr/>
      </dsp:nvSpPr>
      <dsp:spPr>
        <a:xfrm>
          <a:off x="1575932" y="4561092"/>
          <a:ext cx="4727796" cy="99785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902" tIns="241300" rIns="95902" bIns="241300" numCol="1" spcCol="1270" anchor="ctr" anchorCtr="0">
          <a:noAutofit/>
        </a:bodyPr>
        <a:lstStyle/>
        <a:p>
          <a:pPr marL="0" lvl="0" indent="0" algn="l" defTabSz="844550">
            <a:lnSpc>
              <a:spcPct val="100000"/>
            </a:lnSpc>
            <a:spcBef>
              <a:spcPct val="0"/>
            </a:spcBef>
            <a:spcAft>
              <a:spcPct val="35000"/>
            </a:spcAft>
            <a:buNone/>
          </a:pPr>
          <a:r>
            <a:rPr lang="en-US" sz="1900" kern="1200"/>
            <a:t>Deployment on WEB– Optional Feature</a:t>
          </a:r>
        </a:p>
      </dsp:txBody>
      <dsp:txXfrm>
        <a:off x="1575932" y="4561092"/>
        <a:ext cx="4727796" cy="997855"/>
      </dsp:txXfrm>
    </dsp:sp>
    <dsp:sp modelId="{142581D3-5512-4FB7-B8C0-9233C14BED59}">
      <dsp:nvSpPr>
        <dsp:cNvPr id="0" name=""/>
        <dsp:cNvSpPr/>
      </dsp:nvSpPr>
      <dsp:spPr>
        <a:xfrm rot="10800000">
          <a:off x="71011" y="3041358"/>
          <a:ext cx="1575932" cy="1534701"/>
        </a:xfrm>
        <a:prstGeom prst="upArrowCallout">
          <a:avLst>
            <a:gd name="adj1" fmla="val 5000"/>
            <a:gd name="adj2" fmla="val 10000"/>
            <a:gd name="adj3" fmla="val 15000"/>
            <a:gd name="adj4" fmla="val 64977"/>
          </a:avLst>
        </a:prstGeom>
        <a:solidFill>
          <a:schemeClr val="accent5">
            <a:hueOff val="-4648525"/>
            <a:satOff val="4204"/>
            <a:lumOff val="-8104"/>
            <a:alphaOff val="0"/>
          </a:schemeClr>
        </a:solidFill>
        <a:ln w="12700" cap="flat" cmpd="sng" algn="ctr">
          <a:solidFill>
            <a:schemeClr val="accent5">
              <a:hueOff val="-4648525"/>
              <a:satOff val="4204"/>
              <a:lumOff val="-81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80" tIns="213360" rIns="112080" bIns="213360" numCol="1" spcCol="1270" anchor="ctr" anchorCtr="0">
          <a:noAutofit/>
        </a:bodyPr>
        <a:lstStyle/>
        <a:p>
          <a:pPr marL="0" lvl="0" indent="0" algn="ctr" defTabSz="1333500">
            <a:lnSpc>
              <a:spcPct val="100000"/>
            </a:lnSpc>
            <a:spcBef>
              <a:spcPct val="0"/>
            </a:spcBef>
            <a:spcAft>
              <a:spcPct val="35000"/>
            </a:spcAft>
            <a:buNone/>
          </a:pPr>
          <a:r>
            <a:rPr lang="en-US" sz="3000" kern="1200"/>
            <a:t>Phase 3</a:t>
          </a:r>
        </a:p>
      </dsp:txBody>
      <dsp:txXfrm rot="-10800000">
        <a:off x="71011" y="3041358"/>
        <a:ext cx="1575932" cy="997556"/>
      </dsp:txXfrm>
    </dsp:sp>
    <dsp:sp modelId="{10F78DD9-7672-4B43-A1E9-92A29381DD50}">
      <dsp:nvSpPr>
        <dsp:cNvPr id="0" name=""/>
        <dsp:cNvSpPr/>
      </dsp:nvSpPr>
      <dsp:spPr>
        <a:xfrm>
          <a:off x="1575932" y="3041358"/>
          <a:ext cx="4727796" cy="997556"/>
        </a:xfrm>
        <a:prstGeom prst="rect">
          <a:avLst/>
        </a:prstGeom>
        <a:solidFill>
          <a:schemeClr val="accent5">
            <a:tint val="40000"/>
            <a:alpha val="90000"/>
            <a:hueOff val="-4845824"/>
            <a:satOff val="5033"/>
            <a:lumOff val="-947"/>
            <a:alphaOff val="0"/>
          </a:schemeClr>
        </a:solidFill>
        <a:ln w="12700" cap="flat" cmpd="sng" algn="ctr">
          <a:solidFill>
            <a:schemeClr val="accent5">
              <a:tint val="40000"/>
              <a:alpha val="90000"/>
              <a:hueOff val="-4845824"/>
              <a:satOff val="5033"/>
              <a:lumOff val="-9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902" tIns="241300" rIns="95902" bIns="241300" numCol="1" spcCol="1270" anchor="ctr" anchorCtr="0">
          <a:noAutofit/>
        </a:bodyPr>
        <a:lstStyle/>
        <a:p>
          <a:pPr marL="0" lvl="0" indent="0" algn="l" defTabSz="844550">
            <a:lnSpc>
              <a:spcPct val="100000"/>
            </a:lnSpc>
            <a:spcBef>
              <a:spcPct val="0"/>
            </a:spcBef>
            <a:spcAft>
              <a:spcPct val="35000"/>
            </a:spcAft>
            <a:buNone/>
          </a:pPr>
          <a:r>
            <a:rPr lang="en-US" sz="1900" kern="1200"/>
            <a:t>Testing and Refinement</a:t>
          </a:r>
        </a:p>
      </dsp:txBody>
      <dsp:txXfrm>
        <a:off x="1575932" y="3041358"/>
        <a:ext cx="4727796" cy="997556"/>
      </dsp:txXfrm>
    </dsp:sp>
    <dsp:sp modelId="{91F4D402-6530-45EB-BE31-0AB23C26D0EF}">
      <dsp:nvSpPr>
        <dsp:cNvPr id="0" name=""/>
        <dsp:cNvSpPr/>
      </dsp:nvSpPr>
      <dsp:spPr>
        <a:xfrm rot="10800000">
          <a:off x="0" y="1521624"/>
          <a:ext cx="1575932" cy="1534701"/>
        </a:xfrm>
        <a:prstGeom prst="upArrowCallout">
          <a:avLst>
            <a:gd name="adj1" fmla="val 5000"/>
            <a:gd name="adj2" fmla="val 10000"/>
            <a:gd name="adj3" fmla="val 15000"/>
            <a:gd name="adj4" fmla="val 64977"/>
          </a:avLst>
        </a:prstGeom>
        <a:solidFill>
          <a:schemeClr val="accent5">
            <a:hueOff val="-9297050"/>
            <a:satOff val="8408"/>
            <a:lumOff val="-16208"/>
            <a:alphaOff val="0"/>
          </a:schemeClr>
        </a:solidFill>
        <a:ln w="12700" cap="flat" cmpd="sng" algn="ctr">
          <a:solidFill>
            <a:schemeClr val="accent5">
              <a:hueOff val="-9297050"/>
              <a:satOff val="8408"/>
              <a:lumOff val="-162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80" tIns="213360" rIns="112080" bIns="213360" numCol="1" spcCol="1270" anchor="ctr" anchorCtr="0">
          <a:noAutofit/>
        </a:bodyPr>
        <a:lstStyle/>
        <a:p>
          <a:pPr marL="0" lvl="0" indent="0" algn="ctr" defTabSz="1333500">
            <a:lnSpc>
              <a:spcPct val="100000"/>
            </a:lnSpc>
            <a:spcBef>
              <a:spcPct val="0"/>
            </a:spcBef>
            <a:spcAft>
              <a:spcPct val="35000"/>
            </a:spcAft>
            <a:buNone/>
          </a:pPr>
          <a:r>
            <a:rPr lang="en-US" sz="3000" kern="1200" dirty="0"/>
            <a:t>Phase 2</a:t>
          </a:r>
        </a:p>
      </dsp:txBody>
      <dsp:txXfrm rot="-10800000">
        <a:off x="0" y="1521624"/>
        <a:ext cx="1575932" cy="997556"/>
      </dsp:txXfrm>
    </dsp:sp>
    <dsp:sp modelId="{0D6051B6-8068-41FD-BC5E-D8B8EDF01191}">
      <dsp:nvSpPr>
        <dsp:cNvPr id="0" name=""/>
        <dsp:cNvSpPr/>
      </dsp:nvSpPr>
      <dsp:spPr>
        <a:xfrm>
          <a:off x="1575932" y="1521624"/>
          <a:ext cx="4727796" cy="997556"/>
        </a:xfrm>
        <a:prstGeom prst="rect">
          <a:avLst/>
        </a:prstGeom>
        <a:solidFill>
          <a:schemeClr val="accent5">
            <a:tint val="40000"/>
            <a:alpha val="90000"/>
            <a:hueOff val="-9691647"/>
            <a:satOff val="10067"/>
            <a:lumOff val="-1893"/>
            <a:alphaOff val="0"/>
          </a:schemeClr>
        </a:solidFill>
        <a:ln w="12700" cap="flat" cmpd="sng" algn="ctr">
          <a:solidFill>
            <a:schemeClr val="accent5">
              <a:tint val="40000"/>
              <a:alpha val="90000"/>
              <a:hueOff val="-9691647"/>
              <a:satOff val="10067"/>
              <a:lumOff val="-18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902" tIns="241300" rIns="95902" bIns="241300" numCol="1" spcCol="1270" anchor="ctr" anchorCtr="0">
          <a:noAutofit/>
        </a:bodyPr>
        <a:lstStyle/>
        <a:p>
          <a:pPr marL="0" lvl="0" indent="0" algn="l" defTabSz="844550">
            <a:lnSpc>
              <a:spcPct val="100000"/>
            </a:lnSpc>
            <a:spcBef>
              <a:spcPct val="0"/>
            </a:spcBef>
            <a:spcAft>
              <a:spcPct val="35000"/>
            </a:spcAft>
            <a:buNone/>
          </a:pPr>
          <a:r>
            <a:rPr lang="en-US" sz="1900" kern="1200"/>
            <a:t>Development</a:t>
          </a:r>
        </a:p>
      </dsp:txBody>
      <dsp:txXfrm>
        <a:off x="1575932" y="1521624"/>
        <a:ext cx="4727796" cy="997556"/>
      </dsp:txXfrm>
    </dsp:sp>
    <dsp:sp modelId="{2A92ED07-738A-4867-9A39-18F1B45289F8}">
      <dsp:nvSpPr>
        <dsp:cNvPr id="0" name=""/>
        <dsp:cNvSpPr/>
      </dsp:nvSpPr>
      <dsp:spPr>
        <a:xfrm rot="10800000">
          <a:off x="0" y="1890"/>
          <a:ext cx="1575932" cy="1534701"/>
        </a:xfrm>
        <a:prstGeom prst="upArrowCallout">
          <a:avLst>
            <a:gd name="adj1" fmla="val 5000"/>
            <a:gd name="adj2" fmla="val 10000"/>
            <a:gd name="adj3" fmla="val 15000"/>
            <a:gd name="adj4" fmla="val 64977"/>
          </a:avLst>
        </a:prstGeom>
        <a:solidFill>
          <a:schemeClr val="accent5">
            <a:hueOff val="-13945574"/>
            <a:satOff val="12612"/>
            <a:lumOff val="-24312"/>
            <a:alphaOff val="0"/>
          </a:schemeClr>
        </a:solidFill>
        <a:ln w="12700" cap="flat" cmpd="sng" algn="ctr">
          <a:solidFill>
            <a:schemeClr val="accent5">
              <a:hueOff val="-13945574"/>
              <a:satOff val="12612"/>
              <a:lumOff val="-243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80" tIns="213360" rIns="112080" bIns="213360" numCol="1" spcCol="1270" anchor="ctr" anchorCtr="0">
          <a:noAutofit/>
        </a:bodyPr>
        <a:lstStyle/>
        <a:p>
          <a:pPr marL="0" lvl="0" indent="0" algn="ctr" defTabSz="1333500">
            <a:lnSpc>
              <a:spcPct val="100000"/>
            </a:lnSpc>
            <a:spcBef>
              <a:spcPct val="0"/>
            </a:spcBef>
            <a:spcAft>
              <a:spcPct val="35000"/>
            </a:spcAft>
            <a:buNone/>
          </a:pPr>
          <a:r>
            <a:rPr lang="en-US" sz="3000" kern="1200" dirty="0"/>
            <a:t>Phase 1</a:t>
          </a:r>
        </a:p>
      </dsp:txBody>
      <dsp:txXfrm rot="-10800000">
        <a:off x="0" y="1890"/>
        <a:ext cx="1575932" cy="997556"/>
      </dsp:txXfrm>
    </dsp:sp>
    <dsp:sp modelId="{1C757FEF-87B7-4AED-9455-E7DF7C89CFC4}">
      <dsp:nvSpPr>
        <dsp:cNvPr id="0" name=""/>
        <dsp:cNvSpPr/>
      </dsp:nvSpPr>
      <dsp:spPr>
        <a:xfrm>
          <a:off x="1575932" y="1890"/>
          <a:ext cx="4727796" cy="997556"/>
        </a:xfrm>
        <a:prstGeom prst="rect">
          <a:avLst/>
        </a:prstGeom>
        <a:solidFill>
          <a:schemeClr val="accent5">
            <a:tint val="40000"/>
            <a:alpha val="90000"/>
            <a:hueOff val="-14537470"/>
            <a:satOff val="15100"/>
            <a:lumOff val="-2840"/>
            <a:alphaOff val="0"/>
          </a:schemeClr>
        </a:solidFill>
        <a:ln w="12700" cap="flat" cmpd="sng" algn="ctr">
          <a:solidFill>
            <a:schemeClr val="accent5">
              <a:tint val="40000"/>
              <a:alpha val="90000"/>
              <a:hueOff val="-14537470"/>
              <a:satOff val="15100"/>
              <a:lumOff val="-28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902" tIns="241300" rIns="95902" bIns="241300" numCol="1" spcCol="1270" anchor="ctr" anchorCtr="0">
          <a:noAutofit/>
        </a:bodyPr>
        <a:lstStyle/>
        <a:p>
          <a:pPr marL="0" lvl="0" indent="0" algn="l" defTabSz="844550">
            <a:lnSpc>
              <a:spcPct val="100000"/>
            </a:lnSpc>
            <a:spcBef>
              <a:spcPct val="0"/>
            </a:spcBef>
            <a:spcAft>
              <a:spcPct val="35000"/>
            </a:spcAft>
            <a:buNone/>
          </a:pPr>
          <a:r>
            <a:rPr lang="en-US" sz="1900" kern="1200"/>
            <a:t>System Design (MERN Setup)</a:t>
          </a:r>
        </a:p>
      </dsp:txBody>
      <dsp:txXfrm>
        <a:off x="1575932" y="1890"/>
        <a:ext cx="4727796" cy="9975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64284-CA5C-4883-BB57-D5BF841EB79A}">
      <dsp:nvSpPr>
        <dsp:cNvPr id="0" name=""/>
        <dsp:cNvSpPr/>
      </dsp:nvSpPr>
      <dsp:spPr>
        <a:xfrm>
          <a:off x="0" y="63789"/>
          <a:ext cx="5257800"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a:t>The OBSU PORTAL quiz application is a significant step forward in modernizing education.</a:t>
          </a:r>
        </a:p>
      </dsp:txBody>
      <dsp:txXfrm>
        <a:off x="64083" y="127872"/>
        <a:ext cx="5129634" cy="1184574"/>
      </dsp:txXfrm>
    </dsp:sp>
    <dsp:sp modelId="{DA3B6CB2-CD3A-4C12-A3CD-209CB78EF1D7}">
      <dsp:nvSpPr>
        <dsp:cNvPr id="0" name=""/>
        <dsp:cNvSpPr/>
      </dsp:nvSpPr>
      <dsp:spPr>
        <a:xfrm>
          <a:off x="0" y="1439889"/>
          <a:ext cx="5257800" cy="1312740"/>
        </a:xfrm>
        <a:prstGeom prst="roundRect">
          <a:avLst/>
        </a:prstGeom>
        <a:solidFill>
          <a:schemeClr val="accent5">
            <a:hueOff val="-6972787"/>
            <a:satOff val="6306"/>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a:t>It offers a user-friendly experience and efficient quiz management.</a:t>
          </a:r>
        </a:p>
      </dsp:txBody>
      <dsp:txXfrm>
        <a:off x="64083" y="1503972"/>
        <a:ext cx="5129634" cy="1184574"/>
      </dsp:txXfrm>
    </dsp:sp>
    <dsp:sp modelId="{DA083E2D-E012-4E98-BE0C-186854C365E5}">
      <dsp:nvSpPr>
        <dsp:cNvPr id="0" name=""/>
        <dsp:cNvSpPr/>
      </dsp:nvSpPr>
      <dsp:spPr>
        <a:xfrm>
          <a:off x="0" y="2815990"/>
          <a:ext cx="5257800" cy="131274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a:t>We are excited about its potential impact on education.</a:t>
          </a:r>
        </a:p>
      </dsp:txBody>
      <dsp:txXfrm>
        <a:off x="64083" y="2880073"/>
        <a:ext cx="5129634"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0BB4F2D1-163C-4AE0-A179-CE3BF12D2C00}"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8F372DCA-6785-43E5-970B-95AF9DF823DD}" type="datetime1">
              <a:rPr lang="en-US" smtClean="0">
                <a:solidFill>
                  <a:prstClr val="black">
                    <a:tint val="75000"/>
                  </a:prstClr>
                </a:solidFill>
              </a:rPr>
              <a:t>10/12/2023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fld id="{6D6B42D5-66FE-47E6-8209-39F6A62322BE}" type="datetime1">
              <a:rPr lang="en-US" smtClean="0">
                <a:solidFill>
                  <a:prstClr val="black">
                    <a:tint val="75000"/>
                  </a:prstClr>
                </a:solidFill>
              </a:rPr>
              <a:t>10/12/2023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OBSU PORTAL</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3D3F5A83-77B7-491C-9A4D-9341A5F7294E}" type="datetime1">
              <a:rPr lang="en-US" smtClean="0">
                <a:solidFill>
                  <a:prstClr val="black">
                    <a:tint val="75000"/>
                  </a:prstClr>
                </a:solidFill>
              </a:rPr>
              <a:t>10/12/2023</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fld id="{F44CC4FB-516B-431E-ABEA-4C4802B9BF1E}" type="datetime1">
              <a:rPr lang="en-US" smtClean="0">
                <a:solidFill>
                  <a:prstClr val="black">
                    <a:tint val="75000"/>
                  </a:prstClr>
                </a:solidFill>
              </a:rPr>
              <a:t>10/12/2023</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fld id="{34B92CD4-B097-4D88-987F-ACC638FF432A}" type="datetime1">
              <a:rPr lang="en-US" smtClean="0">
                <a:solidFill>
                  <a:prstClr val="black">
                    <a:tint val="75000"/>
                  </a:prstClr>
                </a:solidFill>
              </a:rPr>
              <a:t>10/12/2023</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fld id="{96A3DD02-1141-4299-944B-EF1741B33FC4}" type="datetime1">
              <a:rPr lang="en-US" smtClean="0">
                <a:solidFill>
                  <a:prstClr val="black">
                    <a:tint val="75000"/>
                  </a:prstClr>
                </a:solidFill>
              </a:rPr>
              <a:t>10/12/2023</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EF4C07E9-45E5-49A9-B7C6-A32274EC934F}" type="datetime1">
              <a:rPr lang="en-US" smtClean="0">
                <a:solidFill>
                  <a:prstClr val="black">
                    <a:tint val="75000"/>
                  </a:prstClr>
                </a:solidFill>
              </a:rPr>
              <a:t>10/12/2023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58AB2B54-A9FC-4B16-880B-FDA6427AE5C4}" type="datetime1">
              <a:rPr lang="en-US" smtClean="0">
                <a:solidFill>
                  <a:prstClr val="black">
                    <a:tint val="75000"/>
                  </a:prstClr>
                </a:solidFill>
              </a:rPr>
              <a:t>10/12/2023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fld id="{2E7EA377-31FA-4996-BB7B-87696E234833}" type="datetime1">
              <a:rPr lang="en-US" smtClean="0">
                <a:solidFill>
                  <a:prstClr val="black">
                    <a:tint val="75000"/>
                  </a:prstClr>
                </a:solidFill>
              </a:rPr>
              <a:t>10/12/2023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fld id="{4B0135F5-E1D4-4AE0-807D-A769311CA7A4}" type="datetime1">
              <a:rPr lang="en-US" smtClean="0">
                <a:solidFill>
                  <a:prstClr val="black">
                    <a:tint val="75000"/>
                  </a:prstClr>
                </a:solidFill>
              </a:rPr>
              <a:t>10/12/2023</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fld id="{77F114F6-CA55-452D-B504-611831214827}" type="datetime1">
              <a:rPr lang="en-US" smtClean="0"/>
              <a:t>10/12/2023</a:t>
            </a:fld>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OBSU PORTAL</a:t>
            </a:r>
            <a:endParaRPr lang="en-US" dirty="0"/>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fld id="{05C979AF-8ABC-4F29-8CF9-8AA805ABB44D}" type="datetime1">
              <a:rPr lang="en-US" smtClean="0">
                <a:solidFill>
                  <a:prstClr val="black">
                    <a:tint val="75000"/>
                  </a:prstClr>
                </a:solidFill>
              </a:rPr>
              <a:t>10/12/2023</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fld id="{CCD625F9-E726-40C3-B5D3-62922EC3463F}"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fld id="{6296FFDC-1F5E-47AA-990C-FE56EE147B21}" type="datetime1">
              <a:rPr lang="en-US" smtClean="0">
                <a:solidFill>
                  <a:prstClr val="black">
                    <a:tint val="75000"/>
                  </a:prstClr>
                </a:solidFill>
              </a:rPr>
              <a:t>10/12/2023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OBSU PORTAL</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7.jpe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9B5AFA05-87AD-9A4E-C3C7-DBCD44C98F11}"/>
              </a:ext>
            </a:extLst>
          </p:cNvPr>
          <p:cNvSpPr>
            <a:spLocks noGrp="1"/>
          </p:cNvSpPr>
          <p:nvPr>
            <p:ph type="title"/>
          </p:nvPr>
        </p:nvSpPr>
        <p:spPr>
          <a:xfrm>
            <a:off x="892817" y="1370171"/>
            <a:ext cx="4425551" cy="2387600"/>
          </a:xfrm>
        </p:spPr>
        <p:txBody>
          <a:bodyPr vert="horz" lIns="91440" tIns="45720" rIns="91440" bIns="45720" rtlCol="0" anchor="b">
            <a:normAutofit/>
          </a:bodyPr>
          <a:lstStyle/>
          <a:p>
            <a:pPr algn="l"/>
            <a:r>
              <a:rPr lang="en-US" sz="3800" b="1" kern="1200" dirty="0">
                <a:solidFill>
                  <a:srgbClr val="FFFFFF"/>
                </a:solidFill>
                <a:latin typeface="+mj-lt"/>
                <a:ea typeface="+mj-ea"/>
                <a:cs typeface="+mj-cs"/>
              </a:rPr>
              <a:t>Department Of </a:t>
            </a:r>
            <a:br>
              <a:rPr lang="en-US" sz="3800" b="1" kern="1200" dirty="0">
                <a:solidFill>
                  <a:srgbClr val="FFFFFF"/>
                </a:solidFill>
                <a:latin typeface="+mj-lt"/>
                <a:ea typeface="+mj-ea"/>
                <a:cs typeface="+mj-cs"/>
              </a:rPr>
            </a:br>
            <a:r>
              <a:rPr lang="en-US" sz="3800" b="1" kern="1200" dirty="0">
                <a:solidFill>
                  <a:srgbClr val="FFFFFF"/>
                </a:solidFill>
                <a:latin typeface="+mj-lt"/>
                <a:ea typeface="+mj-ea"/>
                <a:cs typeface="+mj-cs"/>
              </a:rPr>
              <a:t>Electronics &amp; Communication Engineering</a:t>
            </a:r>
          </a:p>
        </p:txBody>
      </p:sp>
      <p:sp>
        <p:nvSpPr>
          <p:cNvPr id="8" name="Text Placeholder 7">
            <a:extLst>
              <a:ext uri="{FF2B5EF4-FFF2-40B4-BE49-F238E27FC236}">
                <a16:creationId xmlns:a16="http://schemas.microsoft.com/office/drawing/2014/main" id="{939D3606-8205-7CF3-AC0B-35C3D9C2A536}"/>
              </a:ext>
            </a:extLst>
          </p:cNvPr>
          <p:cNvSpPr>
            <a:spLocks noGrp="1"/>
          </p:cNvSpPr>
          <p:nvPr>
            <p:ph type="body" idx="1"/>
          </p:nvPr>
        </p:nvSpPr>
        <p:spPr>
          <a:xfrm>
            <a:off x="892817" y="4207386"/>
            <a:ext cx="4425551" cy="1881751"/>
          </a:xfrm>
        </p:spPr>
        <p:txBody>
          <a:bodyPr vert="horz" lIns="91440" tIns="45720" rIns="91440" bIns="45720" rtlCol="0">
            <a:normAutofit/>
          </a:bodyPr>
          <a:lstStyle/>
          <a:p>
            <a:pPr algn="l"/>
            <a:r>
              <a:rPr lang="en-US" b="1" kern="1200" dirty="0">
                <a:solidFill>
                  <a:srgbClr val="FFFFFF"/>
                </a:solidFill>
                <a:latin typeface="+mn-lt"/>
                <a:ea typeface="+mn-ea"/>
                <a:cs typeface="+mn-cs"/>
              </a:rPr>
              <a:t>M.Kumarasamy College of Engineering, Karur</a:t>
            </a:r>
            <a:r>
              <a:rPr lang="en-US" b="1" dirty="0">
                <a:solidFill>
                  <a:srgbClr val="FFFFFF"/>
                </a:solidFill>
              </a:rPr>
              <a:t>.</a:t>
            </a:r>
          </a:p>
          <a:p>
            <a:pPr algn="l"/>
            <a:endParaRPr lang="en-US" b="1" kern="1200" dirty="0">
              <a:solidFill>
                <a:srgbClr val="FFFFFF"/>
              </a:solidFill>
              <a:latin typeface="+mn-lt"/>
              <a:ea typeface="+mn-ea"/>
              <a:cs typeface="+mn-cs"/>
            </a:endParaRPr>
          </a:p>
          <a:p>
            <a:pPr algn="l"/>
            <a:r>
              <a:rPr lang="en-US" b="1" dirty="0">
                <a:solidFill>
                  <a:srgbClr val="FFFF00"/>
                </a:solidFill>
                <a:latin typeface="Castellar" panose="020A0402060406010301" pitchFamily="18" charset="0"/>
              </a:rPr>
              <a:t>OB-SU PORTAL</a:t>
            </a:r>
            <a:endParaRPr lang="en-US" b="1" kern="1200" dirty="0">
              <a:solidFill>
                <a:srgbClr val="FFFF00"/>
              </a:solidFill>
              <a:latin typeface="Castellar" panose="020A0402060406010301" pitchFamily="18" charset="0"/>
            </a:endParaRPr>
          </a:p>
        </p:txBody>
      </p:sp>
      <p:sp>
        <p:nvSpPr>
          <p:cNvPr id="25" name="Freeform: Shape 24">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Logo&#10;&#10;Description automatically generated with medium confidence">
            <a:extLst>
              <a:ext uri="{FF2B5EF4-FFF2-40B4-BE49-F238E27FC236}">
                <a16:creationId xmlns:a16="http://schemas.microsoft.com/office/drawing/2014/main" id="{5EA0162A-B68F-CC59-08FF-786B7FA0AE59}"/>
              </a:ext>
            </a:extLst>
          </p:cNvPr>
          <p:cNvPicPr>
            <a:picLocks noChangeAspect="1"/>
          </p:cNvPicPr>
          <p:nvPr/>
        </p:nvPicPr>
        <p:blipFill>
          <a:blip r:embed="rId2"/>
          <a:stretch>
            <a:fillRect/>
          </a:stretch>
        </p:blipFill>
        <p:spPr>
          <a:xfrm>
            <a:off x="6306860" y="270180"/>
            <a:ext cx="2594218" cy="270936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
        <p:nvSpPr>
          <p:cNvPr id="29" name="Oval 28">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98D7866-2990-6E67-F5A8-F16D1C343038}"/>
              </a:ext>
            </a:extLst>
          </p:cNvPr>
          <p:cNvSpPr>
            <a:spLocks noGrp="1"/>
          </p:cNvSpPr>
          <p:nvPr>
            <p:ph type="dt" sz="half" idx="4294967295"/>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3F89CBB1-FB6F-410F-987A-D1F563B496A2}" type="datetime1">
              <a:rPr kumimoji="0" lang="en-US" b="0" i="0" u="none" strike="noStrike" normalizeH="0" noProof="0" smtClean="0">
                <a:ln>
                  <a:noFill/>
                </a:ln>
                <a:solidFill>
                  <a:srgbClr val="FFFFFF"/>
                </a:solidFill>
                <a:effectLst/>
                <a:uLnTx/>
                <a:uFillTx/>
              </a:rPr>
              <a:t>10/12/2023</a:t>
            </a:fld>
            <a:endParaRPr kumimoji="0" lang="en-US" b="0" i="0" u="none" strike="noStrike" normalizeH="0" noProof="0" dirty="0">
              <a:ln>
                <a:noFill/>
              </a:ln>
              <a:solidFill>
                <a:srgbClr val="FFFFFF"/>
              </a:solidFill>
              <a:effectLst/>
              <a:uLnTx/>
              <a:uFillTx/>
            </a:endParaRPr>
          </a:p>
        </p:txBody>
      </p:sp>
      <p:sp>
        <p:nvSpPr>
          <p:cNvPr id="5" name="Footer Placeholder 4">
            <a:extLst>
              <a:ext uri="{FF2B5EF4-FFF2-40B4-BE49-F238E27FC236}">
                <a16:creationId xmlns:a16="http://schemas.microsoft.com/office/drawing/2014/main" id="{D828F53F-5638-1271-F340-231ECB009E12}"/>
              </a:ext>
            </a:extLst>
          </p:cNvPr>
          <p:cNvSpPr>
            <a:spLocks noGrp="1"/>
          </p:cNvSpPr>
          <p:nvPr>
            <p:ph type="ftr" sz="quarter" idx="4294967295"/>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srgbClr val="FFFFFF"/>
                </a:solidFill>
                <a:latin typeface="+mn-lt"/>
                <a:ea typeface="+mn-ea"/>
                <a:cs typeface="+mn-cs"/>
              </a:rPr>
              <a:t>OBSU PORTAL</a:t>
            </a:r>
            <a:endParaRPr lang="en-US" kern="1200" cap="none" spc="0" baseline="0" dirty="0">
              <a:solidFill>
                <a:srgbClr val="FFFFFF"/>
              </a:solidFill>
              <a:latin typeface="+mn-lt"/>
              <a:ea typeface="+mn-ea"/>
              <a:cs typeface="+mn-cs"/>
            </a:endParaRPr>
          </a:p>
        </p:txBody>
      </p:sp>
      <p:pic>
        <p:nvPicPr>
          <p:cNvPr id="10" name="Picture 9" descr="Text&#10;&#10;Description automatically generated">
            <a:extLst>
              <a:ext uri="{FF2B5EF4-FFF2-40B4-BE49-F238E27FC236}">
                <a16:creationId xmlns:a16="http://schemas.microsoft.com/office/drawing/2014/main" id="{4308258E-7A6C-288A-8A71-03169F8B2217}"/>
              </a:ext>
            </a:extLst>
          </p:cNvPr>
          <p:cNvPicPr>
            <a:picLocks noChangeAspect="1"/>
          </p:cNvPicPr>
          <p:nvPr/>
        </p:nvPicPr>
        <p:blipFill>
          <a:blip r:embed="rId3"/>
          <a:stretch>
            <a:fillRect/>
          </a:stretch>
        </p:blipFill>
        <p:spPr>
          <a:xfrm>
            <a:off x="8782279" y="4520529"/>
            <a:ext cx="2899242" cy="1294304"/>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
        <p:nvSpPr>
          <p:cNvPr id="6" name="Slide Number Placeholder 5">
            <a:extLst>
              <a:ext uri="{FF2B5EF4-FFF2-40B4-BE49-F238E27FC236}">
                <a16:creationId xmlns:a16="http://schemas.microsoft.com/office/drawing/2014/main" id="{DFEA3220-1B26-D9CF-92DE-DC3E0C0CE349}"/>
              </a:ext>
            </a:extLst>
          </p:cNvPr>
          <p:cNvSpPr>
            <a:spLocks noGrp="1"/>
          </p:cNvSpPr>
          <p:nvPr>
            <p:ph type="sldNum" sz="quarter" idx="4294967295"/>
          </p:nvPr>
        </p:nvSpPr>
        <p:spPr>
          <a:xfrm>
            <a:off x="10205596" y="6400413"/>
            <a:ext cx="1148204" cy="276999"/>
          </a:xfrm>
        </p:spPr>
        <p:txBody>
          <a:bodyPr vert="horz" wrap="square"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a:t>
            </a:fld>
            <a:endParaRPr lang="en-US">
              <a:solidFill>
                <a:prstClr val="black">
                  <a:tint val="75000"/>
                </a:prstClr>
              </a:solidFill>
            </a:endParaRPr>
          </a:p>
        </p:txBody>
      </p:sp>
    </p:spTree>
    <p:extLst>
      <p:ext uri="{BB962C8B-B14F-4D97-AF65-F5344CB8AC3E}">
        <p14:creationId xmlns:p14="http://schemas.microsoft.com/office/powerpoint/2010/main" val="72067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1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17">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9">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CDB6A9E4-F07E-47AF-DB05-52ED20BB81C1}"/>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dirty="0">
                <a:solidFill>
                  <a:srgbClr val="FFFFFF"/>
                </a:solidFill>
                <a:latin typeface="+mj-lt"/>
                <a:ea typeface="+mj-ea"/>
                <a:cs typeface="+mj-cs"/>
              </a:rPr>
              <a:t>Why Not Existing ?</a:t>
            </a:r>
          </a:p>
        </p:txBody>
      </p:sp>
      <p:graphicFrame>
        <p:nvGraphicFramePr>
          <p:cNvPr id="9" name="Content Placeholder 6">
            <a:extLst>
              <a:ext uri="{FF2B5EF4-FFF2-40B4-BE49-F238E27FC236}">
                <a16:creationId xmlns:a16="http://schemas.microsoft.com/office/drawing/2014/main" id="{04F8BFBD-A1EF-D58E-515D-BC81D22A62F0}"/>
              </a:ext>
            </a:extLst>
          </p:cNvPr>
          <p:cNvGraphicFramePr>
            <a:graphicFrameLocks noGrp="1"/>
          </p:cNvGraphicFramePr>
          <p:nvPr>
            <p:ph idx="1"/>
            <p:extLst>
              <p:ext uri="{D42A27DB-BD31-4B8C-83A1-F6EECF244321}">
                <p14:modId xmlns:p14="http://schemas.microsoft.com/office/powerpoint/2010/main" val="91808526"/>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a:extLst>
              <a:ext uri="{FF2B5EF4-FFF2-40B4-BE49-F238E27FC236}">
                <a16:creationId xmlns:a16="http://schemas.microsoft.com/office/drawing/2014/main" id="{41B4C870-4680-82D7-5924-8A797E82CC26}"/>
              </a:ext>
            </a:extLst>
          </p:cNvPr>
          <p:cNvSpPr>
            <a:spLocks noGrp="1"/>
          </p:cNvSpPr>
          <p:nvPr>
            <p:ph type="dt" sz="half" idx="10"/>
          </p:nvPr>
        </p:nvSpPr>
        <p:spPr/>
        <p:txBody>
          <a:bodyPr/>
          <a:lstStyle/>
          <a:p>
            <a:pPr>
              <a:defRPr/>
            </a:pPr>
            <a:fld id="{5A036693-F0D3-4C67-909D-15A89F949FCF}" type="datetime1">
              <a:rPr lang="en-US" smtClean="0">
                <a:solidFill>
                  <a:prstClr val="black">
                    <a:tint val="75000"/>
                  </a:prstClr>
                </a:solidFill>
              </a:rPr>
              <a:t>10/12/2023</a:t>
            </a:fld>
            <a:endParaRPr lang="en-US" dirty="0">
              <a:solidFill>
                <a:prstClr val="black">
                  <a:tint val="75000"/>
                </a:prstClr>
              </a:solidFill>
            </a:endParaRPr>
          </a:p>
        </p:txBody>
      </p:sp>
      <p:sp>
        <p:nvSpPr>
          <p:cNvPr id="10" name="Footer Placeholder 9">
            <a:extLst>
              <a:ext uri="{FF2B5EF4-FFF2-40B4-BE49-F238E27FC236}">
                <a16:creationId xmlns:a16="http://schemas.microsoft.com/office/drawing/2014/main" id="{A4013D2C-F867-ADB3-6CC1-213516F8E554}"/>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11" name="Slide Number Placeholder 10">
            <a:extLst>
              <a:ext uri="{FF2B5EF4-FFF2-40B4-BE49-F238E27FC236}">
                <a16:creationId xmlns:a16="http://schemas.microsoft.com/office/drawing/2014/main" id="{5BF3B463-A389-E03A-AFCA-E2EC6F4FCFD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339974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1DCA258-1765-26AD-58F9-FAD743875FFC}"/>
              </a:ext>
            </a:extLst>
          </p:cNvPr>
          <p:cNvSpPr>
            <a:spLocks noGrp="1"/>
          </p:cNvSpPr>
          <p:nvPr>
            <p:ph type="title"/>
          </p:nvPr>
        </p:nvSpPr>
        <p:spPr>
          <a:xfrm>
            <a:off x="505262" y="643467"/>
            <a:ext cx="3284143" cy="5571066"/>
          </a:xfrm>
        </p:spPr>
        <p:txBody>
          <a:bodyPr vert="horz" lIns="91440" tIns="45720" rIns="91440" bIns="45720" rtlCol="0" anchor="ctr">
            <a:normAutofit/>
          </a:bodyPr>
          <a:lstStyle/>
          <a:p>
            <a:r>
              <a:rPr lang="en-US" kern="1200" dirty="0">
                <a:solidFill>
                  <a:srgbClr val="FFFFFF"/>
                </a:solidFill>
                <a:latin typeface="+mj-lt"/>
                <a:ea typeface="+mj-ea"/>
                <a:cs typeface="+mj-cs"/>
              </a:rPr>
              <a:t>Why New &amp; What’s New ?</a:t>
            </a:r>
          </a:p>
        </p:txBody>
      </p:sp>
      <p:sp>
        <p:nvSpPr>
          <p:cNvPr id="58" name="Rectangle: Rounded Corners 57">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ED5A3713-9E42-F0A2-CA81-A42C0605FFE0}"/>
              </a:ext>
            </a:extLst>
          </p:cNvPr>
          <p:cNvGraphicFramePr>
            <a:graphicFrameLocks noGrp="1"/>
          </p:cNvGraphicFramePr>
          <p:nvPr>
            <p:ph idx="1"/>
            <p:extLst>
              <p:ext uri="{D42A27DB-BD31-4B8C-83A1-F6EECF244321}">
                <p14:modId xmlns:p14="http://schemas.microsoft.com/office/powerpoint/2010/main" val="2546523421"/>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CEE9A87A-E972-934C-D0D9-85FD0CDDCDA8}"/>
              </a:ext>
            </a:extLst>
          </p:cNvPr>
          <p:cNvSpPr>
            <a:spLocks noGrp="1"/>
          </p:cNvSpPr>
          <p:nvPr>
            <p:ph type="dt" sz="half" idx="10"/>
          </p:nvPr>
        </p:nvSpPr>
        <p:spPr/>
        <p:txBody>
          <a:bodyPr/>
          <a:lstStyle/>
          <a:p>
            <a:pPr>
              <a:defRPr/>
            </a:pPr>
            <a:fld id="{2EBF4BAD-105F-41BC-B5EB-ABD08D19427F}"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6477FC1A-0AA0-C86A-56ED-0B3F9644A747}"/>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EEC87F43-5625-8A14-BDA7-3225FEA5DDD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248907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9640C74-D1F1-2528-E575-1A6182DBC580}"/>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a:solidFill>
                  <a:srgbClr val="FFFFFF"/>
                </a:solidFill>
                <a:latin typeface="+mj-lt"/>
                <a:ea typeface="+mj-ea"/>
                <a:cs typeface="+mj-cs"/>
              </a:rPr>
              <a:t>MODULES</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4">
            <a:extLst>
              <a:ext uri="{FF2B5EF4-FFF2-40B4-BE49-F238E27FC236}">
                <a16:creationId xmlns:a16="http://schemas.microsoft.com/office/drawing/2014/main" id="{6A4E9C6F-4DDF-32D0-3562-3808F42F2780}"/>
              </a:ext>
            </a:extLst>
          </p:cNvPr>
          <p:cNvGraphicFramePr>
            <a:graphicFrameLocks noGrp="1"/>
          </p:cNvGraphicFramePr>
          <p:nvPr>
            <p:ph idx="1"/>
            <p:extLst>
              <p:ext uri="{D42A27DB-BD31-4B8C-83A1-F6EECF244321}">
                <p14:modId xmlns:p14="http://schemas.microsoft.com/office/powerpoint/2010/main" val="382197214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0B53230B-4404-7A56-7B28-00D80DB7C590}"/>
              </a:ext>
            </a:extLst>
          </p:cNvPr>
          <p:cNvSpPr>
            <a:spLocks noGrp="1"/>
          </p:cNvSpPr>
          <p:nvPr>
            <p:ph type="dt" sz="half" idx="10"/>
          </p:nvPr>
        </p:nvSpPr>
        <p:spPr/>
        <p:txBody>
          <a:bodyPr/>
          <a:lstStyle/>
          <a:p>
            <a:pPr>
              <a:defRPr/>
            </a:pPr>
            <a:fld id="{8861411C-00C6-43BA-8D9A-4F4B6418E0C2}"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12BB32D7-838E-D6EF-61CA-FF02891A3623}"/>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10" name="Slide Number Placeholder 9">
            <a:extLst>
              <a:ext uri="{FF2B5EF4-FFF2-40B4-BE49-F238E27FC236}">
                <a16:creationId xmlns:a16="http://schemas.microsoft.com/office/drawing/2014/main" id="{14AD8FBD-4436-730A-D96C-04506669C93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388264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Freeform: Shape 6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Freeform: Shape 6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77" name="Rectangle 6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Arc 7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95BDBDF-B5AD-03C6-9517-5AF038C2992E}"/>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dirty="0">
                <a:solidFill>
                  <a:srgbClr val="FFFFFF"/>
                </a:solidFill>
                <a:latin typeface="+mj-lt"/>
                <a:ea typeface="+mj-ea"/>
                <a:cs typeface="+mj-cs"/>
              </a:rPr>
              <a:t>Flow..!</a:t>
            </a:r>
          </a:p>
        </p:txBody>
      </p:sp>
      <p:graphicFrame>
        <p:nvGraphicFramePr>
          <p:cNvPr id="48" name="Content Placeholder 4">
            <a:extLst>
              <a:ext uri="{FF2B5EF4-FFF2-40B4-BE49-F238E27FC236}">
                <a16:creationId xmlns:a16="http://schemas.microsoft.com/office/drawing/2014/main" id="{B6D25755-C8F3-2DD1-5797-E8B592319225}"/>
              </a:ext>
            </a:extLst>
          </p:cNvPr>
          <p:cNvGraphicFramePr/>
          <p:nvPr>
            <p:extLst>
              <p:ext uri="{D42A27DB-BD31-4B8C-83A1-F6EECF244321}">
                <p14:modId xmlns:p14="http://schemas.microsoft.com/office/powerpoint/2010/main" val="358483978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DFDC6719-23A1-1235-1030-79B40F2C7EF4}"/>
              </a:ext>
            </a:extLst>
          </p:cNvPr>
          <p:cNvSpPr>
            <a:spLocks noGrp="1"/>
          </p:cNvSpPr>
          <p:nvPr>
            <p:ph type="dt" sz="half" idx="10"/>
          </p:nvPr>
        </p:nvSpPr>
        <p:spPr/>
        <p:txBody>
          <a:bodyPr/>
          <a:lstStyle/>
          <a:p>
            <a:pPr>
              <a:defRPr/>
            </a:pPr>
            <a:fld id="{C77BE9D6-D9F3-443D-96FD-1E43CE5EC2AE}"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26B8ECE6-EA8A-B41D-F7C2-FD528947EA45}"/>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5261EB1C-4FF1-B783-FBC4-7DB5E4983B2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423886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7E36F3B-5EA3-4859-A8E1-7DB2CD0BF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E2635EE6-D269-46B5-8431-4D0F084D4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
            <a:ext cx="6252552" cy="6858003"/>
          </a:xfrm>
          <a:custGeom>
            <a:avLst/>
            <a:gdLst>
              <a:gd name="connsiteX0" fmla="*/ 2609706 w 6252552"/>
              <a:gd name="connsiteY0" fmla="*/ 0 h 6858003"/>
              <a:gd name="connsiteX1" fmla="*/ 6252552 w 6252552"/>
              <a:gd name="connsiteY1" fmla="*/ 0 h 6858003"/>
              <a:gd name="connsiteX2" fmla="*/ 6252552 w 6252552"/>
              <a:gd name="connsiteY2" fmla="*/ 6858002 h 6858003"/>
              <a:gd name="connsiteX3" fmla="*/ 6228060 w 6252552"/>
              <a:gd name="connsiteY3" fmla="*/ 6858002 h 6858003"/>
              <a:gd name="connsiteX4" fmla="*/ 6228060 w 6252552"/>
              <a:gd name="connsiteY4" fmla="*/ 6858003 h 6858003"/>
              <a:gd name="connsiteX5" fmla="*/ 0 w 6252552"/>
              <a:gd name="connsiteY5" fmla="*/ 6858003 h 6858003"/>
              <a:gd name="connsiteX6" fmla="*/ 0 w 6252552"/>
              <a:gd name="connsiteY6" fmla="*/ 1 h 6858003"/>
              <a:gd name="connsiteX7" fmla="*/ 2609701 w 6252552"/>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552" h="6858003">
                <a:moveTo>
                  <a:pt x="2609706" y="0"/>
                </a:moveTo>
                <a:lnTo>
                  <a:pt x="6252552" y="0"/>
                </a:lnTo>
                <a:lnTo>
                  <a:pt x="6252552" y="6858002"/>
                </a:lnTo>
                <a:lnTo>
                  <a:pt x="6228060" y="6858002"/>
                </a:lnTo>
                <a:lnTo>
                  <a:pt x="6228060" y="6858003"/>
                </a:lnTo>
                <a:lnTo>
                  <a:pt x="0" y="6858003"/>
                </a:lnTo>
                <a:lnTo>
                  <a:pt x="0" y="1"/>
                </a:lnTo>
                <a:lnTo>
                  <a:pt x="2609701"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Arc 37">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AA03ED-2F23-C307-B1C4-2AB09329DF08}"/>
              </a:ext>
            </a:extLst>
          </p:cNvPr>
          <p:cNvSpPr>
            <a:spLocks noGrp="1"/>
          </p:cNvSpPr>
          <p:nvPr>
            <p:ph type="title"/>
          </p:nvPr>
        </p:nvSpPr>
        <p:spPr>
          <a:xfrm>
            <a:off x="643467" y="795509"/>
            <a:ext cx="5271106" cy="2798604"/>
          </a:xfrm>
        </p:spPr>
        <p:txBody>
          <a:bodyPr vert="horz" lIns="91440" tIns="45720" rIns="91440" bIns="45720" rtlCol="0" anchor="b">
            <a:normAutofit/>
          </a:bodyPr>
          <a:lstStyle/>
          <a:p>
            <a:pPr algn="ctr"/>
            <a:r>
              <a:rPr lang="en-US" sz="6000" kern="1200">
                <a:solidFill>
                  <a:srgbClr val="FFFFFF"/>
                </a:solidFill>
                <a:latin typeface="+mj-lt"/>
                <a:ea typeface="+mj-ea"/>
                <a:cs typeface="+mj-cs"/>
              </a:rPr>
              <a:t>                            RESULT</a:t>
            </a:r>
          </a:p>
        </p:txBody>
      </p:sp>
      <p:pic>
        <p:nvPicPr>
          <p:cNvPr id="8" name="Content Placeholder 7" descr="A screenshot of a computer&#10;&#10;Description automatically generated">
            <a:extLst>
              <a:ext uri="{FF2B5EF4-FFF2-40B4-BE49-F238E27FC236}">
                <a16:creationId xmlns:a16="http://schemas.microsoft.com/office/drawing/2014/main" id="{FB3CC86D-1C0E-FF9A-5BE9-426CA896133E}"/>
              </a:ext>
            </a:extLst>
          </p:cNvPr>
          <p:cNvPicPr>
            <a:picLocks noGrp="1" noChangeAspect="1"/>
          </p:cNvPicPr>
          <p:nvPr>
            <p:ph idx="1"/>
          </p:nvPr>
        </p:nvPicPr>
        <p:blipFill rotWithShape="1">
          <a:blip r:embed="rId2"/>
          <a:srcRect l="5490" r="2930" b="3"/>
          <a:stretch/>
        </p:blipFill>
        <p:spPr>
          <a:xfrm>
            <a:off x="6509916" y="143441"/>
            <a:ext cx="5431801" cy="3143436"/>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scene3d>
            <a:camera prst="orthographicFront"/>
            <a:lightRig rig="freezing" dir="t"/>
          </a:scene3d>
          <a:sp3d>
            <a:bevelT w="152400" h="50800" prst="softRound"/>
            <a:bevelB w="152400" h="50800" prst="softRound"/>
          </a:sp3d>
        </p:spPr>
      </p:pic>
      <p:sp>
        <p:nvSpPr>
          <p:cNvPr id="40" name="Oval 3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481E69F-528B-509C-C157-C6D057C56233}"/>
              </a:ext>
            </a:extLst>
          </p:cNvPr>
          <p:cNvSpPr>
            <a:spLocks noGrp="1"/>
          </p:cNvSpPr>
          <p:nvPr>
            <p:ph type="dt" sz="half" idx="10"/>
          </p:nvPr>
        </p:nvSpPr>
        <p:spPr>
          <a:xfrm>
            <a:off x="838200" y="6356350"/>
            <a:ext cx="1875971" cy="365125"/>
          </a:xfrm>
        </p:spPr>
        <p:txBody>
          <a:bodyPr vert="horz" lIns="91440" tIns="45720" rIns="91440" bIns="45720" rtlCol="0" anchor="ctr">
            <a:normAutofit/>
          </a:bodyPr>
          <a:lstStyle/>
          <a:p>
            <a:pPr>
              <a:spcAft>
                <a:spcPts val="600"/>
              </a:spcAft>
              <a:defRPr/>
            </a:pPr>
            <a:fld id="{4B0135F5-E1D4-4AE0-807D-A769311CA7A4}" type="datetime1">
              <a:rPr lang="en-US">
                <a:solidFill>
                  <a:srgbClr val="FFFFFF"/>
                </a:solidFill>
              </a:rPr>
              <a:pPr>
                <a:spcAft>
                  <a:spcPts val="600"/>
                </a:spcAft>
                <a:defRPr/>
              </a:pPr>
              <a:t>10/12/2023</a:t>
            </a:fld>
            <a:endParaRPr lang="en-US">
              <a:solidFill>
                <a:srgbClr val="FFFFFF"/>
              </a:solidFill>
            </a:endParaRPr>
          </a:p>
        </p:txBody>
      </p:sp>
      <p:sp>
        <p:nvSpPr>
          <p:cNvPr id="4" name="Footer Placeholder 3">
            <a:extLst>
              <a:ext uri="{FF2B5EF4-FFF2-40B4-BE49-F238E27FC236}">
                <a16:creationId xmlns:a16="http://schemas.microsoft.com/office/drawing/2014/main" id="{3304D558-7DFB-7E84-0C11-D589342A7782}"/>
              </a:ext>
            </a:extLst>
          </p:cNvPr>
          <p:cNvSpPr>
            <a:spLocks noGrp="1"/>
          </p:cNvSpPr>
          <p:nvPr>
            <p:ph type="ftr" sz="quarter" idx="11"/>
          </p:nvPr>
        </p:nvSpPr>
        <p:spPr>
          <a:xfrm>
            <a:off x="2907971" y="6356349"/>
            <a:ext cx="3006602" cy="365125"/>
          </a:xfrm>
        </p:spPr>
        <p:txBody>
          <a:bodyPr vert="horz" lIns="91440" tIns="45720" rIns="91440" bIns="45720" rtlCol="0" anchor="ctr">
            <a:normAutofit/>
          </a:bodyPr>
          <a:lstStyle/>
          <a:p>
            <a:pPr algn="r">
              <a:spcAft>
                <a:spcPts val="600"/>
              </a:spcAft>
              <a:defRPr/>
            </a:pPr>
            <a:r>
              <a:rPr lang="en-US" kern="1200" cap="none" spc="0" baseline="0">
                <a:solidFill>
                  <a:srgbClr val="FFFFFF"/>
                </a:solidFill>
                <a:latin typeface="+mn-lt"/>
                <a:ea typeface="+mn-ea"/>
                <a:cs typeface="+mn-cs"/>
              </a:rPr>
              <a:t>OBSU PORTAL</a:t>
            </a:r>
          </a:p>
        </p:txBody>
      </p:sp>
      <p:pic>
        <p:nvPicPr>
          <p:cNvPr id="10" name="Picture 9" descr="A screenshot of a computer&#10;&#10;Description automatically generated">
            <a:extLst>
              <a:ext uri="{FF2B5EF4-FFF2-40B4-BE49-F238E27FC236}">
                <a16:creationId xmlns:a16="http://schemas.microsoft.com/office/drawing/2014/main" id="{413E97C2-B9AA-54B3-2B8E-68949FE9BF00}"/>
              </a:ext>
            </a:extLst>
          </p:cNvPr>
          <p:cNvPicPr>
            <a:picLocks noChangeAspect="1"/>
          </p:cNvPicPr>
          <p:nvPr/>
        </p:nvPicPr>
        <p:blipFill rotWithShape="1">
          <a:blip r:embed="rId3"/>
          <a:srcRect r="9675" b="1"/>
          <a:stretch/>
        </p:blipFill>
        <p:spPr>
          <a:xfrm>
            <a:off x="6496428" y="3502644"/>
            <a:ext cx="5431801" cy="3187173"/>
          </a:xfrm>
          <a:custGeom>
            <a:avLst/>
            <a:gdLst/>
            <a:ahLst/>
            <a:cxnLst/>
            <a:rect l="l" t="t" r="r" b="b"/>
            <a:pathLst>
              <a:path w="5096871" h="3187173">
                <a:moveTo>
                  <a:pt x="76652" y="0"/>
                </a:moveTo>
                <a:lnTo>
                  <a:pt x="5020219" y="0"/>
                </a:lnTo>
                <a:cubicBezTo>
                  <a:pt x="5062553" y="0"/>
                  <a:pt x="5096871" y="34318"/>
                  <a:pt x="5096871" y="76652"/>
                </a:cubicBezTo>
                <a:lnTo>
                  <a:pt x="5096871" y="3110521"/>
                </a:lnTo>
                <a:cubicBezTo>
                  <a:pt x="5096871" y="3152855"/>
                  <a:pt x="5062553" y="3187173"/>
                  <a:pt x="5020219" y="3187173"/>
                </a:cubicBezTo>
                <a:lnTo>
                  <a:pt x="76652" y="3187173"/>
                </a:lnTo>
                <a:cubicBezTo>
                  <a:pt x="34318" y="3187173"/>
                  <a:pt x="0" y="3152855"/>
                  <a:pt x="0" y="3110521"/>
                </a:cubicBezTo>
                <a:lnTo>
                  <a:pt x="0" y="76652"/>
                </a:lnTo>
                <a:cubicBezTo>
                  <a:pt x="0" y="34318"/>
                  <a:pt x="34318" y="0"/>
                  <a:pt x="76652" y="0"/>
                </a:cubicBezTo>
                <a:close/>
              </a:path>
            </a:pathLst>
          </a:custGeom>
          <a:blipFill>
            <a:blip r:embed="rId4">
              <a:duotone>
                <a:prstClr val="black"/>
                <a:schemeClr val="accent3">
                  <a:tint val="45000"/>
                  <a:satMod val="400000"/>
                </a:schemeClr>
              </a:duotone>
            </a:blip>
            <a:tile tx="0" ty="0" sx="100000" sy="100000" flip="none" algn="tl"/>
          </a:blipFill>
          <a:scene3d>
            <a:camera prst="orthographicFront"/>
            <a:lightRig rig="chilly" dir="t"/>
          </a:scene3d>
          <a:sp3d contourW="12700">
            <a:bevelT w="152400" h="50800" prst="softRound"/>
            <a:bevelB w="114300" prst="hardEdge"/>
            <a:contourClr>
              <a:srgbClr val="0070C0"/>
            </a:contourClr>
          </a:sp3d>
        </p:spPr>
      </p:pic>
      <p:sp>
        <p:nvSpPr>
          <p:cNvPr id="5" name="Slide Number Placeholder 4">
            <a:extLst>
              <a:ext uri="{FF2B5EF4-FFF2-40B4-BE49-F238E27FC236}">
                <a16:creationId xmlns:a16="http://schemas.microsoft.com/office/drawing/2014/main" id="{E9356918-8839-3538-733D-CD3111DF732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srgbClr val="FFFFFF"/>
                </a:solidFill>
              </a:rPr>
              <a:pPr>
                <a:spcAft>
                  <a:spcPts val="600"/>
                </a:spcAft>
                <a:defRPr/>
              </a:pPr>
              <a:t>14</a:t>
            </a:fld>
            <a:endParaRPr lang="en-US">
              <a:solidFill>
                <a:srgbClr val="FFFFFF"/>
              </a:solidFill>
            </a:endParaRPr>
          </a:p>
        </p:txBody>
      </p:sp>
    </p:spTree>
    <p:extLst>
      <p:ext uri="{BB962C8B-B14F-4D97-AF65-F5344CB8AC3E}">
        <p14:creationId xmlns:p14="http://schemas.microsoft.com/office/powerpoint/2010/main" val="299074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Freeform: Shape 2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2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5" name="Rectangle 2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2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ollection of geometric shapes&#10;&#10;Description automatically generated">
            <a:extLst>
              <a:ext uri="{FF2B5EF4-FFF2-40B4-BE49-F238E27FC236}">
                <a16:creationId xmlns:a16="http://schemas.microsoft.com/office/drawing/2014/main" id="{E2B3ED90-1C86-2677-A321-B06188D12209}"/>
              </a:ext>
            </a:extLst>
          </p:cNvPr>
          <p:cNvPicPr>
            <a:picLocks noChangeAspect="1"/>
          </p:cNvPicPr>
          <p:nvPr/>
        </p:nvPicPr>
        <p:blipFill rotWithShape="1">
          <a:blip r:embed="rId2"/>
          <a:srcRect l="23607" r="25769"/>
          <a:stretch/>
        </p:blipFill>
        <p:spPr>
          <a:xfrm>
            <a:off x="6931761" y="520749"/>
            <a:ext cx="3995965"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7" name="Arc 3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6241E0F-D116-DF10-21E2-308009D8BCA7}"/>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Let’s conclude…!</a:t>
            </a:r>
          </a:p>
        </p:txBody>
      </p:sp>
      <p:graphicFrame>
        <p:nvGraphicFramePr>
          <p:cNvPr id="19" name="Content Placeholder 4">
            <a:extLst>
              <a:ext uri="{FF2B5EF4-FFF2-40B4-BE49-F238E27FC236}">
                <a16:creationId xmlns:a16="http://schemas.microsoft.com/office/drawing/2014/main" id="{4815C681-6863-D416-A0B4-2E6B95613390}"/>
              </a:ext>
            </a:extLst>
          </p:cNvPr>
          <p:cNvGraphicFramePr>
            <a:graphicFrameLocks noGrp="1"/>
          </p:cNvGraphicFramePr>
          <p:nvPr>
            <p:ph idx="1"/>
            <p:extLst>
              <p:ext uri="{D42A27DB-BD31-4B8C-83A1-F6EECF244321}">
                <p14:modId xmlns:p14="http://schemas.microsoft.com/office/powerpoint/2010/main" val="3706338218"/>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0F33EDD9-B859-1AF7-74F3-AB8C8858FDEC}"/>
              </a:ext>
            </a:extLst>
          </p:cNvPr>
          <p:cNvSpPr>
            <a:spLocks noGrp="1"/>
          </p:cNvSpPr>
          <p:nvPr>
            <p:ph type="dt" sz="half" idx="10"/>
          </p:nvPr>
        </p:nvSpPr>
        <p:spPr/>
        <p:txBody>
          <a:bodyPr/>
          <a:lstStyle/>
          <a:p>
            <a:pPr>
              <a:defRPr/>
            </a:pPr>
            <a:fld id="{F8647E52-C1A0-4B24-BD2C-41CB1F6D29E7}"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5DD64F37-EC41-9B0C-2A68-E535C12A9E1C}"/>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16FA9347-66BE-5288-7F83-FF52D188220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373759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3315031" y="1380754"/>
            <a:ext cx="5561938" cy="2513516"/>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758529" y="6356350"/>
            <a:ext cx="4114800" cy="365125"/>
          </a:xfrm>
        </p:spPr>
        <p:txBody>
          <a:bodyPr vert="horz" lIns="91440" tIns="45720" rIns="91440" bIns="45720" rtlCol="0" anchor="ctr">
            <a:normAutofit/>
          </a:bodyPr>
          <a:lstStyle/>
          <a:p>
            <a:pPr lvl="0">
              <a:spcAft>
                <a:spcPts val="600"/>
              </a:spcAft>
            </a:pPr>
            <a:r>
              <a:rPr lang="en-US" kern="1200" cap="none" spc="0" baseline="0" noProof="0">
                <a:solidFill>
                  <a:srgbClr val="FFFFFF"/>
                </a:solidFill>
                <a:latin typeface="+mn-lt"/>
                <a:ea typeface="+mn-ea"/>
                <a:cs typeface="+mn-cs"/>
              </a:rPr>
              <a:t>OBSU PORTAL</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a:xfrm>
            <a:off x="7724245" y="6356350"/>
            <a:ext cx="2743200" cy="365125"/>
          </a:xfrm>
        </p:spPr>
        <p:txBody>
          <a:bodyPr vert="horz" lIns="91440" tIns="45720" rIns="91440" bIns="45720" rtlCol="0" anchor="ctr">
            <a:normAutofit/>
          </a:bodyPr>
          <a:lstStyle/>
          <a:p>
            <a:pPr lvl="0">
              <a:spcAft>
                <a:spcPts val="600"/>
              </a:spcAft>
            </a:pPr>
            <a:fld id="{E675784B-51A2-4EB8-B39F-1AFC2CEB879C}" type="datetime1">
              <a:rPr lang="en-US" noProof="0" smtClean="0">
                <a:solidFill>
                  <a:srgbClr val="FFFFFF"/>
                </a:solidFill>
              </a:rPr>
              <a:t>10/12/2023</a:t>
            </a:fld>
            <a:endParaRPr lang="en-US" noProof="0">
              <a:solidFill>
                <a:srgbClr val="FFFFFF"/>
              </a:solidFill>
            </a:endParaRP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a:xfrm>
            <a:off x="10467444" y="6356350"/>
            <a:ext cx="886355" cy="365125"/>
          </a:xfrm>
        </p:spPr>
        <p:txBody>
          <a:bodyPr vert="horz" lIns="91440" tIns="45720" rIns="91440" bIns="45720" rtlCol="0" anchor="ctr">
            <a:normAutofit/>
          </a:bodyPr>
          <a:lstStyle/>
          <a:p>
            <a:pPr lvl="0">
              <a:spcAft>
                <a:spcPts val="600"/>
              </a:spcAft>
            </a:pPr>
            <a:fld id="{D76B855D-E9CC-4FF8-AD85-6CDC7B89A0DE}" type="slidenum">
              <a:rPr lang="en-US" noProof="0">
                <a:solidFill>
                  <a:srgbClr val="FFFFFF"/>
                </a:solidFill>
              </a:rPr>
              <a:pPr lvl="0">
                <a:spcAft>
                  <a:spcPts val="600"/>
                </a:spcAft>
              </a:pPr>
              <a:t>16</a:t>
            </a:fld>
            <a:endParaRPr lang="en-US" noProof="0">
              <a:solidFill>
                <a:srgbClr val="FFFFFF"/>
              </a:solidFill>
            </a:endParaRPr>
          </a:p>
        </p:txBody>
      </p:sp>
      <p:sp>
        <p:nvSpPr>
          <p:cNvPr id="23" name="Arc 2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err="1"/>
              <a:t>Gonna</a:t>
            </a:r>
            <a:r>
              <a:rPr lang="en-US" dirty="0"/>
              <a:t> be presented  by…</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6601876" y="1912679"/>
            <a:ext cx="4419692" cy="2244983"/>
          </a:xfrm>
        </p:spPr>
        <p:txBody>
          <a:bodyPr>
            <a:normAutofit/>
          </a:bodyPr>
          <a:lstStyle/>
          <a:p>
            <a:pPr marL="0" lvl="0" indent="0" algn="l" rtl="0">
              <a:lnSpc>
                <a:spcPct val="90000"/>
              </a:lnSpc>
              <a:spcBef>
                <a:spcPts val="0"/>
              </a:spcBef>
              <a:spcAft>
                <a:spcPts val="0"/>
              </a:spcAft>
              <a:buClr>
                <a:schemeClr val="dk1"/>
              </a:buClr>
              <a:buSzPts val="2800"/>
              <a:buNone/>
            </a:pPr>
            <a:r>
              <a:rPr lang="en-US" sz="3200" spc="300" dirty="0">
                <a:latin typeface="+mj-lt"/>
              </a:rPr>
              <a:t>        Arshidha U </a:t>
            </a:r>
          </a:p>
          <a:p>
            <a:pPr marL="0" lvl="0" indent="0" algn="l" rtl="0">
              <a:lnSpc>
                <a:spcPct val="90000"/>
              </a:lnSpc>
              <a:spcBef>
                <a:spcPts val="0"/>
              </a:spcBef>
              <a:spcAft>
                <a:spcPts val="0"/>
              </a:spcAft>
              <a:buClr>
                <a:schemeClr val="dk1"/>
              </a:buClr>
              <a:buSzPts val="2800"/>
              <a:buNone/>
            </a:pPr>
            <a:r>
              <a:rPr lang="en-US" sz="3200" spc="300" dirty="0">
                <a:latin typeface="+mj-lt"/>
              </a:rPr>
              <a:t>	  </a:t>
            </a:r>
            <a:r>
              <a:rPr lang="en-US" sz="3200" spc="300" dirty="0" err="1">
                <a:latin typeface="+mj-lt"/>
              </a:rPr>
              <a:t>Harseela</a:t>
            </a:r>
            <a:r>
              <a:rPr lang="en-US" sz="3200" spc="300" dirty="0">
                <a:latin typeface="+mj-lt"/>
              </a:rPr>
              <a:t> S  </a:t>
            </a:r>
          </a:p>
          <a:p>
            <a:pPr marL="0" lvl="0" indent="0" algn="l" rtl="0">
              <a:lnSpc>
                <a:spcPct val="90000"/>
              </a:lnSpc>
              <a:spcBef>
                <a:spcPts val="1000"/>
              </a:spcBef>
              <a:spcAft>
                <a:spcPts val="0"/>
              </a:spcAft>
              <a:buClr>
                <a:schemeClr val="dk1"/>
              </a:buClr>
              <a:buSzPts val="2800"/>
              <a:buNone/>
            </a:pPr>
            <a:r>
              <a:rPr lang="en-US" sz="3200" spc="300" dirty="0">
                <a:latin typeface="+mj-lt"/>
              </a:rPr>
              <a:t>	  </a:t>
            </a:r>
            <a:r>
              <a:rPr lang="en-US" sz="3200" spc="300" dirty="0" err="1">
                <a:latin typeface="+mj-lt"/>
              </a:rPr>
              <a:t>Haasnie</a:t>
            </a:r>
            <a:r>
              <a:rPr lang="en-US" sz="3200" spc="300" dirty="0">
                <a:latin typeface="+mj-lt"/>
              </a:rPr>
              <a:t> S  </a:t>
            </a:r>
          </a:p>
          <a:p>
            <a:pPr marL="0" lvl="0" indent="0" algn="l" rtl="0">
              <a:lnSpc>
                <a:spcPct val="90000"/>
              </a:lnSpc>
              <a:spcBef>
                <a:spcPts val="1000"/>
              </a:spcBef>
              <a:spcAft>
                <a:spcPts val="0"/>
              </a:spcAft>
              <a:buClr>
                <a:schemeClr val="dk1"/>
              </a:buClr>
              <a:buSzPts val="2800"/>
              <a:buNone/>
            </a:pPr>
            <a:r>
              <a:rPr lang="en-US" sz="3200" spc="300" dirty="0">
                <a:latin typeface="+mj-lt"/>
              </a:rPr>
              <a:t> 	  Aishwarya R</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A4970C-19C1-4CD0-8714-4E01D90F83A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10/12/2023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OBSU PORTAL</a:t>
            </a:r>
            <a:endParaRPr lang="en-US" dirty="0"/>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74D6E80F-1980-CFCE-D772-976629304721}"/>
              </a:ext>
            </a:extLst>
          </p:cNvPr>
          <p:cNvSpPr txBox="1">
            <a:spLocks/>
          </p:cNvSpPr>
          <p:nvPr/>
        </p:nvSpPr>
        <p:spPr>
          <a:xfrm>
            <a:off x="5769490" y="4332540"/>
            <a:ext cx="5940428" cy="138988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mj-lt"/>
            </a:endParaRPr>
          </a:p>
        </p:txBody>
      </p:sp>
    </p:spTree>
    <p:extLst>
      <p:ext uri="{BB962C8B-B14F-4D97-AF65-F5344CB8AC3E}">
        <p14:creationId xmlns:p14="http://schemas.microsoft.com/office/powerpoint/2010/main" val="2139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Rounded Corners 3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F1A25-D9FE-A959-15FB-09B1F21ED764}"/>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OBSU</a:t>
            </a:r>
            <a:br>
              <a:rPr lang="en-US" dirty="0">
                <a:solidFill>
                  <a:srgbClr val="FFFFFF"/>
                </a:solidFill>
              </a:rPr>
            </a:br>
            <a:r>
              <a:rPr lang="en-US" dirty="0">
                <a:solidFill>
                  <a:srgbClr val="FFFFFF"/>
                </a:solidFill>
              </a:rPr>
              <a:t>PORTAL</a:t>
            </a:r>
          </a:p>
        </p:txBody>
      </p:sp>
      <p:sp>
        <p:nvSpPr>
          <p:cNvPr id="40" name="Freeform: Shape 3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6B6EC5-7367-810C-0AAD-6D397320C143}"/>
              </a:ext>
            </a:extLst>
          </p:cNvPr>
          <p:cNvSpPr>
            <a:spLocks noGrp="1"/>
          </p:cNvSpPr>
          <p:nvPr>
            <p:ph idx="1"/>
          </p:nvPr>
        </p:nvSpPr>
        <p:spPr>
          <a:xfrm>
            <a:off x="6096000" y="820880"/>
            <a:ext cx="5257799" cy="4889350"/>
          </a:xfrm>
        </p:spPr>
        <p:txBody>
          <a:bodyPr anchor="t">
            <a:normAutofit/>
          </a:bodyPr>
          <a:lstStyle/>
          <a:p>
            <a:endParaRPr lang="en-US" dirty="0"/>
          </a:p>
          <a:p>
            <a:r>
              <a:rPr lang="en-US" dirty="0"/>
              <a:t>The OBSU stands for:</a:t>
            </a:r>
          </a:p>
          <a:p>
            <a:endParaRPr lang="en-US" dirty="0"/>
          </a:p>
          <a:p>
            <a:r>
              <a:rPr lang="en-US" dirty="0"/>
              <a:t>OB - Objective</a:t>
            </a:r>
          </a:p>
          <a:p>
            <a:endParaRPr lang="en-US" dirty="0"/>
          </a:p>
          <a:p>
            <a:r>
              <a:rPr lang="en-US" dirty="0"/>
              <a:t>SU – Subjective</a:t>
            </a:r>
          </a:p>
          <a:p>
            <a:endParaRPr lang="en-US" dirty="0"/>
          </a:p>
          <a:p>
            <a:r>
              <a:rPr lang="en-US" dirty="0"/>
              <a:t>An Examination portal.</a:t>
            </a:r>
          </a:p>
        </p:txBody>
      </p:sp>
      <p:sp>
        <p:nvSpPr>
          <p:cNvPr id="46" name="Freeform: Shape 4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4225D9B5-C987-2400-8904-748110355764}"/>
              </a:ext>
            </a:extLst>
          </p:cNvPr>
          <p:cNvSpPr>
            <a:spLocks noGrp="1"/>
          </p:cNvSpPr>
          <p:nvPr>
            <p:ph type="dt" sz="half" idx="10"/>
          </p:nvPr>
        </p:nvSpPr>
        <p:spPr>
          <a:xfrm>
            <a:off x="1685670" y="6356350"/>
            <a:ext cx="1548181" cy="365125"/>
          </a:xfrm>
        </p:spPr>
        <p:txBody>
          <a:bodyPr>
            <a:normAutofit/>
          </a:bodyPr>
          <a:lstStyle/>
          <a:p>
            <a:pPr>
              <a:spcAft>
                <a:spcPts val="600"/>
              </a:spcAft>
              <a:defRPr/>
            </a:pPr>
            <a:fld id="{E8CC0DB8-439B-4308-9068-B64E2F2D55BA}" type="datetime1">
              <a:rPr lang="en-US" smtClean="0">
                <a:solidFill>
                  <a:prstClr val="black">
                    <a:tint val="75000"/>
                  </a:prstClr>
                </a:solidFill>
              </a:rPr>
              <a:t>10/12/2023</a:t>
            </a:fld>
            <a:endParaRPr lang="en-US">
              <a:solidFill>
                <a:prstClr val="black">
                  <a:tint val="75000"/>
                </a:prstClr>
              </a:solidFill>
            </a:endParaRPr>
          </a:p>
        </p:txBody>
      </p:sp>
      <p:sp>
        <p:nvSpPr>
          <p:cNvPr id="48" name="Freeform: Shape 4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74AEE21-A6BF-E70E-F8FC-01A9F6D5618F}"/>
              </a:ext>
            </a:extLst>
          </p:cNvPr>
          <p:cNvSpPr>
            <a:spLocks noGrp="1"/>
          </p:cNvSpPr>
          <p:nvPr>
            <p:ph type="ftr" sz="quarter" idx="11"/>
          </p:nvPr>
        </p:nvSpPr>
        <p:spPr>
          <a:xfrm>
            <a:off x="6095999" y="6356350"/>
            <a:ext cx="4306957" cy="365125"/>
          </a:xfrm>
        </p:spPr>
        <p:txBody>
          <a:bodyPr>
            <a:normAutofit/>
          </a:bodyPr>
          <a:lstStyle/>
          <a:p>
            <a:pPr algn="l">
              <a:spcAft>
                <a:spcPts val="600"/>
              </a:spcAft>
              <a:defRPr/>
            </a:pPr>
            <a:r>
              <a:rPr lang="en-US">
                <a:solidFill>
                  <a:prstClr val="black">
                    <a:tint val="75000"/>
                  </a:prstClr>
                </a:solidFill>
              </a:rPr>
              <a:t>OBSU PORTAL</a:t>
            </a:r>
          </a:p>
        </p:txBody>
      </p:sp>
      <p:sp>
        <p:nvSpPr>
          <p:cNvPr id="6" name="Slide Number Placeholder 5">
            <a:extLst>
              <a:ext uri="{FF2B5EF4-FFF2-40B4-BE49-F238E27FC236}">
                <a16:creationId xmlns:a16="http://schemas.microsoft.com/office/drawing/2014/main" id="{4D54F9F3-43FF-FC68-3522-09902C94EB7B}"/>
              </a:ext>
            </a:extLst>
          </p:cNvPr>
          <p:cNvSpPr>
            <a:spLocks noGrp="1"/>
          </p:cNvSpPr>
          <p:nvPr>
            <p:ph type="sldNum" sz="quarter" idx="12"/>
          </p:nvPr>
        </p:nvSpPr>
        <p:spPr>
          <a:xfrm>
            <a:off x="10506330" y="6356350"/>
            <a:ext cx="84747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3</a:t>
            </a:fld>
            <a:endParaRPr lang="en-US">
              <a:solidFill>
                <a:prstClr val="black">
                  <a:tint val="75000"/>
                </a:prstClr>
              </a:solidFill>
            </a:endParaRPr>
          </a:p>
        </p:txBody>
      </p:sp>
    </p:spTree>
    <p:extLst>
      <p:ext uri="{BB962C8B-B14F-4D97-AF65-F5344CB8AC3E}">
        <p14:creationId xmlns:p14="http://schemas.microsoft.com/office/powerpoint/2010/main" val="107210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Agenda</a:t>
            </a:r>
            <a:endParaRPr lang="en-US">
              <a:solidFill>
                <a:srgbClr val="FFFFFF"/>
              </a:solidFill>
            </a:endParaRPr>
          </a:p>
        </p:txBody>
      </p:sp>
      <p:sp>
        <p:nvSpPr>
          <p:cNvPr id="44" name="Rectangle: Rounded Corners 43">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30EA4AEC-C9A5-4C26-83B9-1C309B6FB95C}" type="datetime1">
              <a:rPr kumimoji="0" lang="en-US" b="0" i="0" u="none" strike="noStrike" kern="1200" cap="none" spc="0" normalizeH="0" baseline="0" noProof="0" smtClean="0">
                <a:ln>
                  <a:noFill/>
                </a:ln>
                <a:solidFill>
                  <a:srgbClr val="FFFFFF"/>
                </a:solidFill>
                <a:effectLst/>
                <a:uLnTx/>
                <a:uFillTx/>
                <a:latin typeface="Calibri" panose="020F0502020204030204"/>
                <a:ea typeface="+mn-ea"/>
                <a:cs typeface="+mn-cs"/>
              </a:rPr>
              <a:t>10/12/2023</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a:xfrm>
            <a:off x="5410199" y="6356350"/>
            <a:ext cx="2743200" cy="365125"/>
          </a:xfrm>
        </p:spPr>
        <p:txBody>
          <a:bodyPr>
            <a:normAutofit/>
          </a:bodyPr>
          <a:lstStyle/>
          <a:p>
            <a:pPr marL="0" marR="0" lvl="0" indent="0" algn="l"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a:ln>
                  <a:noFill/>
                </a:ln>
                <a:solidFill>
                  <a:srgbClr val="FFFFFF"/>
                </a:solidFill>
                <a:effectLst/>
                <a:uLnTx/>
                <a:uFillTx/>
                <a:latin typeface="Calibri" panose="020F0502020204030204"/>
                <a:ea typeface="+mn-ea"/>
                <a:cs typeface="+mn-cs"/>
              </a:rPr>
              <a:t>OBSU PORTAL</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4</a:t>
            </a:fld>
            <a:endParaRPr kumimoji="0" lang="en-US"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9BB1C480-B80A-5C7E-87D7-C1FBA656B73D}"/>
              </a:ext>
            </a:extLst>
          </p:cNvPr>
          <p:cNvGraphicFramePr>
            <a:graphicFrameLocks noGrp="1"/>
          </p:cNvGraphicFramePr>
          <p:nvPr>
            <p:ph idx="1"/>
            <p:extLst>
              <p:ext uri="{D42A27DB-BD31-4B8C-83A1-F6EECF244321}">
                <p14:modId xmlns:p14="http://schemas.microsoft.com/office/powerpoint/2010/main" val="68287520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6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8A12-73FE-9753-0958-E791A999DCB3}"/>
              </a:ext>
            </a:extLst>
          </p:cNvPr>
          <p:cNvSpPr>
            <a:spLocks noGrp="1"/>
          </p:cNvSpPr>
          <p:nvPr>
            <p:ph type="title"/>
          </p:nvPr>
        </p:nvSpPr>
        <p:spPr/>
        <p:txBody>
          <a:bodyPr/>
          <a:lstStyle/>
          <a:p>
            <a:r>
              <a:rPr lang="en-US" dirty="0"/>
              <a:t>ABSTRACT</a:t>
            </a:r>
          </a:p>
        </p:txBody>
      </p:sp>
      <p:sp>
        <p:nvSpPr>
          <p:cNvPr id="4" name="Date Placeholder 3">
            <a:extLst>
              <a:ext uri="{FF2B5EF4-FFF2-40B4-BE49-F238E27FC236}">
                <a16:creationId xmlns:a16="http://schemas.microsoft.com/office/drawing/2014/main" id="{42663C21-B9CC-7DB8-B490-B179A861D705}"/>
              </a:ext>
            </a:extLst>
          </p:cNvPr>
          <p:cNvSpPr>
            <a:spLocks noGrp="1"/>
          </p:cNvSpPr>
          <p:nvPr>
            <p:ph type="dt" sz="half" idx="10"/>
          </p:nvPr>
        </p:nvSpPr>
        <p:spPr/>
        <p:txBody>
          <a:bodyPr/>
          <a:lstStyle/>
          <a:p>
            <a:pPr>
              <a:defRPr/>
            </a:pPr>
            <a:fld id="{EF4C07E9-45E5-49A9-B7C6-A32274EC934F}" type="datetime1">
              <a:rPr lang="en-US" smtClean="0">
                <a:solidFill>
                  <a:prstClr val="black">
                    <a:tint val="75000"/>
                  </a:prstClr>
                </a:solidFill>
              </a:rPr>
              <a:t>10/12/2023</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E2CC18D4-CA86-F65E-4AD2-2439D5CFB6F2}"/>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992C015-018E-8777-F910-1DB18A41490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7" name="Rectangle 1">
            <a:extLst>
              <a:ext uri="{FF2B5EF4-FFF2-40B4-BE49-F238E27FC236}">
                <a16:creationId xmlns:a16="http://schemas.microsoft.com/office/drawing/2014/main" id="{C6A39E74-B1FA-EFE8-D973-9CBD03BD9920}"/>
              </a:ext>
            </a:extLst>
          </p:cNvPr>
          <p:cNvSpPr>
            <a:spLocks noGrp="1" noChangeArrowheads="1"/>
          </p:cNvSpPr>
          <p:nvPr>
            <p:ph idx="1"/>
          </p:nvPr>
        </p:nvSpPr>
        <p:spPr bwMode="auto">
          <a:xfrm>
            <a:off x="5586413" y="1449111"/>
            <a:ext cx="5435155" cy="449353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solidFill>
                  <a:schemeClr val="bg1"/>
                </a:solidFill>
              </a:rPr>
              <a:t>The online quiz portal aims to provide an engaging and interactive platform for student assessment and expression across diverse subjects. It administers both objective and subjective questions, employing advanced AI algorithms such as BERT and BM25 to evaluate students' subjective responses. These algorithms analyze semantic similarity and relevance when comparing student answers to tutor-provided answer keys, resulting in fair and accurate scores. Furthermore, the portal doesn't stop at grading; it offers students valuable feedback and suggestions to enhance their comprehension of subjects. The user interface is designed for easy access and navigation, allowing students to submit answers effortlessly. Various question formats, including multiple-choice, fill-in-the-blank, short answer, and essay questions, cater to different learning objectives. The portal provides comprehensive support to students, including hints, detailed explanations, and illustrative examples, fostering deeper subject understanding. Educators benefit from performance reports, item analysis, and difficulty analysis, aiding in tailored teaching approaches. To maintain academic integrity, the portal incorporates robust security measures. These include time limits, randomized question order, and proctoring tools to deter unauthorized behavior, ensuring a fair assessment environment.</a:t>
            </a:r>
            <a:br>
              <a:rPr kumimoji="0" lang="en-US" altLang="en-US" sz="1300" b="0" i="0" u="none" strike="noStrike" cap="none" normalizeH="0" baseline="0" dirty="0">
                <a:ln>
                  <a:noFill/>
                </a:ln>
                <a:solidFill>
                  <a:schemeClr val="bg1"/>
                </a:solidFill>
                <a:effectLst/>
                <a:latin typeface="Söhne"/>
              </a:rPr>
            </a:br>
            <a:endParaRPr kumimoji="0" lang="en-US" altLang="en-US" sz="13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6266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a:solidFill>
                  <a:srgbClr val="FFFFFF"/>
                </a:solidFill>
                <a:latin typeface="+mj-lt"/>
                <a:ea typeface="+mj-ea"/>
                <a:cs typeface="+mj-cs"/>
              </a:rPr>
              <a:t>Introduction</a:t>
            </a:r>
          </a:p>
        </p:txBody>
      </p:sp>
      <p:sp>
        <p:nvSpPr>
          <p:cNvPr id="30" name="Rectangle: Rounded Corners 29">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3825AB82-5E37-4E62-B613-CE7E520C415B}" type="datetime1">
              <a:rPr kumimoji="0" lang="en-US" b="0" i="0" u="none" strike="noStrike" normalizeH="0" noProof="0" smtClean="0">
                <a:ln>
                  <a:noFill/>
                </a:ln>
                <a:solidFill>
                  <a:srgbClr val="FFFFFF"/>
                </a:solidFill>
                <a:effectLst/>
                <a:uLnTx/>
                <a:uFillTx/>
              </a:rPr>
              <a:t>10/12/2023</a:t>
            </a:fld>
            <a:endParaRPr kumimoji="0" lang="en-US" b="0" i="0" u="none" strike="noStrike" normalizeH="0" noProof="0">
              <a:ln>
                <a:noFill/>
              </a:ln>
              <a:solidFill>
                <a:srgbClr val="FFFFFF"/>
              </a:solidFill>
              <a:effectLst/>
              <a:uLnTx/>
              <a:uFillTx/>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5410199" y="6356350"/>
            <a:ext cx="2743200" cy="365125"/>
          </a:xfrm>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r>
              <a:rPr kumimoji="0" lang="en-US" b="0" i="0" u="none" strike="noStrike" kern="1200" cap="none" spc="0" normalizeH="0" baseline="0" noProof="0">
                <a:ln>
                  <a:noFill/>
                </a:ln>
                <a:solidFill>
                  <a:srgbClr val="FFFFFF"/>
                </a:solidFill>
                <a:effectLst/>
                <a:uLnTx/>
                <a:uFillTx/>
                <a:latin typeface="+mn-lt"/>
                <a:ea typeface="+mn-ea"/>
                <a:cs typeface="+mn-cs"/>
              </a:rPr>
              <a:t>OBSU PORTAL</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6</a:t>
            </a:fld>
            <a:endParaRPr kumimoji="0" lang="en-US" b="0" i="0" u="none" strike="noStrike" normalizeH="0" noProof="0">
              <a:ln>
                <a:noFill/>
              </a:ln>
              <a:solidFill>
                <a:srgbClr val="FFFFFF"/>
              </a:solidFill>
              <a:effectLst/>
              <a:uLnTx/>
              <a:uFillTx/>
            </a:endParaRPr>
          </a:p>
        </p:txBody>
      </p:sp>
      <p:graphicFrame>
        <p:nvGraphicFramePr>
          <p:cNvPr id="18" name="Content Placeholder 4">
            <a:extLst>
              <a:ext uri="{FF2B5EF4-FFF2-40B4-BE49-F238E27FC236}">
                <a16:creationId xmlns:a16="http://schemas.microsoft.com/office/drawing/2014/main" id="{541CECF3-CDBC-84EB-72BB-603D8D40DD77}"/>
              </a:ext>
            </a:extLst>
          </p:cNvPr>
          <p:cNvGraphicFramePr>
            <a:graphicFrameLocks noGrp="1"/>
          </p:cNvGraphicFramePr>
          <p:nvPr>
            <p:ph idx="1"/>
            <p:extLst>
              <p:ext uri="{D42A27DB-BD31-4B8C-83A1-F6EECF244321}">
                <p14:modId xmlns:p14="http://schemas.microsoft.com/office/powerpoint/2010/main" val="1253484343"/>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219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Freeform: Shape 8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Arc 8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7" name="Rectangle 90">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software development process&#10;&#10;Description automatically generated">
            <a:extLst>
              <a:ext uri="{FF2B5EF4-FFF2-40B4-BE49-F238E27FC236}">
                <a16:creationId xmlns:a16="http://schemas.microsoft.com/office/drawing/2014/main" id="{E853132D-B34B-6CC9-835C-586554FF112D}"/>
              </a:ext>
            </a:extLst>
          </p:cNvPr>
          <p:cNvPicPr>
            <a:picLocks noChangeAspect="1"/>
          </p:cNvPicPr>
          <p:nvPr/>
        </p:nvPicPr>
        <p:blipFill rotWithShape="1">
          <a:blip r:embed="rId2"/>
          <a:srcRect t="2149" r="-1" b="-1"/>
          <a:stretch/>
        </p:blipFill>
        <p:spPr>
          <a:xfrm>
            <a:off x="20" y="10"/>
            <a:ext cx="12188932" cy="6857990"/>
          </a:xfrm>
          <a:prstGeom prst="rect">
            <a:avLst/>
          </a:prstGeom>
        </p:spPr>
      </p:pic>
      <p:sp>
        <p:nvSpPr>
          <p:cNvPr id="98" name="Rectangle 92">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BB9A0-E407-167F-30DF-4EA0831F9F1A}"/>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kern="1200">
                <a:solidFill>
                  <a:schemeClr val="bg1"/>
                </a:solidFill>
                <a:latin typeface="+mj-lt"/>
                <a:ea typeface="+mj-ea"/>
                <a:cs typeface="+mj-cs"/>
              </a:rPr>
              <a:t>The Architecture</a:t>
            </a:r>
          </a:p>
        </p:txBody>
      </p:sp>
      <p:sp>
        <p:nvSpPr>
          <p:cNvPr id="57" name="Content Placeholder 56">
            <a:extLst>
              <a:ext uri="{FF2B5EF4-FFF2-40B4-BE49-F238E27FC236}">
                <a16:creationId xmlns:a16="http://schemas.microsoft.com/office/drawing/2014/main" id="{D84302EA-F643-CD45-005F-9BE54F3F9D03}"/>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buNone/>
            </a:pPr>
            <a:r>
              <a:rPr lang="en-US" sz="2400" kern="1200">
                <a:solidFill>
                  <a:schemeClr val="bg1"/>
                </a:solidFill>
                <a:latin typeface="+mn-lt"/>
                <a:ea typeface="+mn-ea"/>
                <a:cs typeface="+mn-cs"/>
              </a:rPr>
              <a:t>A 3 tier Architecture.</a:t>
            </a:r>
          </a:p>
        </p:txBody>
      </p:sp>
      <p:sp>
        <p:nvSpPr>
          <p:cNvPr id="3" name="Date Placeholder 2">
            <a:extLst>
              <a:ext uri="{FF2B5EF4-FFF2-40B4-BE49-F238E27FC236}">
                <a16:creationId xmlns:a16="http://schemas.microsoft.com/office/drawing/2014/main" id="{9679E80F-4B5B-6827-FD27-B0807CA22A6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4B0135F5-E1D4-4AE0-807D-A769311CA7A4}" type="datetime1">
              <a:rPr lang="en-US">
                <a:solidFill>
                  <a:schemeClr val="bg1"/>
                </a:solidFill>
                <a:latin typeface="Calibri" panose="020F0502020204030204"/>
              </a:rPr>
              <a:pPr>
                <a:spcAft>
                  <a:spcPts val="600"/>
                </a:spcAft>
                <a:defRPr/>
              </a:pPr>
              <a:t>10/12/2023</a:t>
            </a:fld>
            <a:endParaRPr lang="en-US">
              <a:solidFill>
                <a:schemeClr val="bg1"/>
              </a:solidFill>
              <a:latin typeface="Calibri" panose="020F0502020204030204"/>
            </a:endParaRPr>
          </a:p>
        </p:txBody>
      </p:sp>
      <p:sp>
        <p:nvSpPr>
          <p:cNvPr id="4" name="Footer Placeholder 3">
            <a:extLst>
              <a:ext uri="{FF2B5EF4-FFF2-40B4-BE49-F238E27FC236}">
                <a16:creationId xmlns:a16="http://schemas.microsoft.com/office/drawing/2014/main" id="{C674D2D1-3721-8A61-B3B7-5F5A511DE34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schemeClr val="bg1"/>
                </a:solidFill>
                <a:latin typeface="Calibri" panose="020F0502020204030204"/>
                <a:ea typeface="+mn-ea"/>
                <a:cs typeface="+mn-cs"/>
              </a:rPr>
              <a:t>OBSU PORTAL</a:t>
            </a:r>
          </a:p>
        </p:txBody>
      </p:sp>
      <p:sp>
        <p:nvSpPr>
          <p:cNvPr id="5" name="Slide Number Placeholder 4">
            <a:extLst>
              <a:ext uri="{FF2B5EF4-FFF2-40B4-BE49-F238E27FC236}">
                <a16:creationId xmlns:a16="http://schemas.microsoft.com/office/drawing/2014/main" id="{C1B89411-3C63-7442-E1B5-9F03F31695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schemeClr val="bg1"/>
                </a:solidFill>
                <a:latin typeface="Calibri" panose="020F0502020204030204"/>
              </a:rPr>
              <a:pP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362346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4E2AED7-3212-5E68-D248-3F4C7E9DCA3E}"/>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a:solidFill>
                  <a:srgbClr val="FFFFFF"/>
                </a:solidFill>
                <a:latin typeface="+mj-lt"/>
                <a:ea typeface="+mj-ea"/>
                <a:cs typeface="+mj-cs"/>
              </a:rPr>
              <a:t>What’s the problem ?</a:t>
            </a:r>
          </a:p>
        </p:txBody>
      </p:sp>
      <p:sp>
        <p:nvSpPr>
          <p:cNvPr id="17" name="Rectangle: Rounded Corners 1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E77649B9-A30E-0785-4126-AF1CDAEEBBEB}"/>
              </a:ext>
            </a:extLst>
          </p:cNvPr>
          <p:cNvGraphicFramePr>
            <a:graphicFrameLocks noGrp="1"/>
          </p:cNvGraphicFramePr>
          <p:nvPr>
            <p:ph idx="1"/>
            <p:extLst>
              <p:ext uri="{D42A27DB-BD31-4B8C-83A1-F6EECF244321}">
                <p14:modId xmlns:p14="http://schemas.microsoft.com/office/powerpoint/2010/main" val="84963775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C32B1B14-390F-10D0-D2F2-8BFCEA25C2B6}"/>
              </a:ext>
            </a:extLst>
          </p:cNvPr>
          <p:cNvSpPr>
            <a:spLocks noGrp="1"/>
          </p:cNvSpPr>
          <p:nvPr>
            <p:ph type="dt" sz="half" idx="10"/>
          </p:nvPr>
        </p:nvSpPr>
        <p:spPr/>
        <p:txBody>
          <a:bodyPr/>
          <a:lstStyle/>
          <a:p>
            <a:pPr>
              <a:defRPr/>
            </a:pPr>
            <a:fld id="{50BF0ED2-E3EC-4D84-B72A-31C49A9C7A8A}"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698B1AD9-0D1F-3AEA-0F5E-9F44D006769D}"/>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04FE8E69-23C2-9121-FDAE-2BB5F0027D8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02701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4" name="Rectangle 15">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17">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CF0607B-7EC8-4199-2681-00CB8B34AA1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solidFill>
                  <a:srgbClr val="002060"/>
                </a:solidFill>
              </a:rPr>
              <a:t>OBJECTIVES</a:t>
            </a:r>
            <a:endParaRPr lang="en-US" kern="1200" dirty="0">
              <a:solidFill>
                <a:srgbClr val="002060"/>
              </a:solidFill>
              <a:latin typeface="+mj-lt"/>
              <a:ea typeface="+mj-ea"/>
              <a:cs typeface="+mj-cs"/>
            </a:endParaRPr>
          </a:p>
        </p:txBody>
      </p:sp>
      <p:graphicFrame>
        <p:nvGraphicFramePr>
          <p:cNvPr id="7" name="Content Placeholder 4">
            <a:extLst>
              <a:ext uri="{FF2B5EF4-FFF2-40B4-BE49-F238E27FC236}">
                <a16:creationId xmlns:a16="http://schemas.microsoft.com/office/drawing/2014/main" id="{D0C23017-35FA-CD0F-D98D-C55173CD2276}"/>
              </a:ext>
            </a:extLst>
          </p:cNvPr>
          <p:cNvGraphicFramePr>
            <a:graphicFrameLocks noGrp="1"/>
          </p:cNvGraphicFramePr>
          <p:nvPr>
            <p:ph idx="1"/>
            <p:extLst>
              <p:ext uri="{D42A27DB-BD31-4B8C-83A1-F6EECF244321}">
                <p14:modId xmlns:p14="http://schemas.microsoft.com/office/powerpoint/2010/main" val="338043917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63FBFBE0-8AE5-F6EE-FE2B-D3077E1EEE93}"/>
              </a:ext>
            </a:extLst>
          </p:cNvPr>
          <p:cNvSpPr>
            <a:spLocks noGrp="1"/>
          </p:cNvSpPr>
          <p:nvPr>
            <p:ph type="dt" sz="half" idx="10"/>
          </p:nvPr>
        </p:nvSpPr>
        <p:spPr/>
        <p:txBody>
          <a:bodyPr/>
          <a:lstStyle/>
          <a:p>
            <a:pPr>
              <a:defRPr/>
            </a:pPr>
            <a:fld id="{8D486110-D6E5-4750-B58A-500701787849}" type="datetime1">
              <a:rPr lang="en-US" smtClean="0">
                <a:solidFill>
                  <a:prstClr val="black">
                    <a:tint val="75000"/>
                  </a:prstClr>
                </a:solidFill>
              </a:rPr>
              <a:t>10/12/2023</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24EF8D96-2B02-2FEF-AD8F-542F76A66A13}"/>
              </a:ext>
            </a:extLst>
          </p:cNvPr>
          <p:cNvSpPr>
            <a:spLocks noGrp="1"/>
          </p:cNvSpPr>
          <p:nvPr>
            <p:ph type="ftr" sz="quarter" idx="11"/>
          </p:nvPr>
        </p:nvSpPr>
        <p:spPr/>
        <p:txBody>
          <a:bodyPr/>
          <a:lstStyle/>
          <a:p>
            <a:pPr>
              <a:defRPr/>
            </a:pPr>
            <a:r>
              <a:rPr lang="en-US">
                <a:solidFill>
                  <a:prstClr val="black">
                    <a:tint val="75000"/>
                  </a:prstClr>
                </a:solidFill>
              </a:rPr>
              <a:t>OBSU PORTAL</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FEA96C48-144B-2EBF-960C-A709DD6AF0A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144528769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0dc3131-379c-4ac0-a9f2-9301157b51e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62D590E339F14C9D864CF8AF615CC1" ma:contentTypeVersion="7" ma:contentTypeDescription="Create a new document." ma:contentTypeScope="" ma:versionID="1238436ebabc30c678ef43151a5c033b">
  <xsd:schema xmlns:xsd="http://www.w3.org/2001/XMLSchema" xmlns:xs="http://www.w3.org/2001/XMLSchema" xmlns:p="http://schemas.microsoft.com/office/2006/metadata/properties" xmlns:ns3="b0dc3131-379c-4ac0-a9f2-9301157b51e7" xmlns:ns4="fb033802-9c67-46bf-ad23-c9117ced6d04" targetNamespace="http://schemas.microsoft.com/office/2006/metadata/properties" ma:root="true" ma:fieldsID="5d00674d514ed464f4989a9cca38d134" ns3:_="" ns4:_="">
    <xsd:import namespace="b0dc3131-379c-4ac0-a9f2-9301157b51e7"/>
    <xsd:import namespace="fb033802-9c67-46bf-ad23-c9117ced6d0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dc3131-379c-4ac0-a9f2-9301157b51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33802-9c67-46bf-ad23-c9117ced6d0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www.w3.org/2000/xmlns/"/>
    <ds:schemaRef ds:uri="b0dc3131-379c-4ac0-a9f2-9301157b51e7"/>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F9E5F471-4413-455C-AC40-ECD805F2903C}">
  <ds:schemaRefs>
    <ds:schemaRef ds:uri="http://schemas.microsoft.com/office/2006/metadata/contentType"/>
    <ds:schemaRef ds:uri="http://schemas.microsoft.com/office/2006/metadata/properties/metaAttributes"/>
    <ds:schemaRef ds:uri="http://www.w3.org/2000/xmlns/"/>
    <ds:schemaRef ds:uri="http://www.w3.org/2001/XMLSchema"/>
    <ds:schemaRef ds:uri="b0dc3131-379c-4ac0-a9f2-9301157b51e7"/>
    <ds:schemaRef ds:uri="fb033802-9c67-46bf-ad23-c9117ced6d0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299</TotalTime>
  <Words>565</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Castellar</vt:lpstr>
      <vt:lpstr>Söhne</vt:lpstr>
      <vt:lpstr>Tw Cen MT</vt:lpstr>
      <vt:lpstr>ShapesVTI</vt:lpstr>
      <vt:lpstr>Department Of  Electronics &amp; Communication Engineering</vt:lpstr>
      <vt:lpstr>Gonna be presented  by…</vt:lpstr>
      <vt:lpstr>OBSU PORTAL</vt:lpstr>
      <vt:lpstr>Agenda</vt:lpstr>
      <vt:lpstr>ABSTRACT</vt:lpstr>
      <vt:lpstr>Introduction</vt:lpstr>
      <vt:lpstr>The Architecture</vt:lpstr>
      <vt:lpstr>What’s the problem ?</vt:lpstr>
      <vt:lpstr>OBJECTIVES</vt:lpstr>
      <vt:lpstr>Why Not Existing ?</vt:lpstr>
      <vt:lpstr>Why New &amp; What’s New ?</vt:lpstr>
      <vt:lpstr>MODULES</vt:lpstr>
      <vt:lpstr>Flow..!</vt:lpstr>
      <vt:lpstr>                            RESULT</vt:lpstr>
      <vt:lpstr>Let’s conclude…!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&amp; Communication Engineering</dc:title>
  <dc:creator>Administrator</dc:creator>
  <cp:lastModifiedBy>User 2</cp:lastModifiedBy>
  <cp:revision>15</cp:revision>
  <dcterms:created xsi:type="dcterms:W3CDTF">2023-09-28T18:07:02Z</dcterms:created>
  <dcterms:modified xsi:type="dcterms:W3CDTF">2023-10-12T05:29:26Z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0x0101009F62D590E339F14C9D864CF8AF615CC1</vt:lpwstr>
  </property>
  <property fmtid="{D5CDD505-2E9C-101B-9397-08002B2CF9AE}" pid="3" name="MSIP_Label_defa4170-0d19-0005-0004-bc88714345d2_Enabled">
    <vt:lpwstr>true</vt:lpwstr>
  </property>
  <property fmtid="{D5CDD505-2E9C-101B-9397-08002B2CF9AE}" pid="4" name="MSIP_Label_defa4170-0d19-0005-0004-bc88714345d2_SetDate">
    <vt:lpwstr>2023-09-28T19:01:06Z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530ff438-f5a6-4204-817c-fa3616f934d0</vt:lpwstr>
  </property>
  <property fmtid="{D5CDD505-2E9C-101B-9397-08002B2CF9AE}" pid="8" name="MSIP_Label_defa4170-0d19-0005-0004-bc88714345d2_ActionId">
    <vt:lpwstr>9d6fd6d9-8893-43f4-ae89-0ca6fdcf66d7</vt:lpwstr>
  </property>
  <property fmtid="{D5CDD505-2E9C-101B-9397-08002B2CF9AE}" pid="9" name="MSIP_Label_defa4170-0d19-0005-0004-bc88714345d2_ContentBits">
    <vt:lpwstr>0</vt:lpwstr>
  </property>
</Properties>
</file>