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6"/>
  </p:notesMasterIdLst>
  <p:sldIdLst>
    <p:sldId id="321" r:id="rId2"/>
    <p:sldId id="258" r:id="rId3"/>
    <p:sldId id="319" r:id="rId4"/>
    <p:sldId id="32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B77498-A389-4A7A-B0FD-D232217732BD}">
  <a:tblStyle styleId="{1DB77498-A389-4A7A-B0FD-D232217732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8179d3e8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8179d3e87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445792c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445792c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8179d3e8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8179d3e87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82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8179d3e8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8179d3e87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5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28650" y="1027556"/>
            <a:ext cx="668670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4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5550" y="3543600"/>
            <a:ext cx="3769500" cy="3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715075" y="446650"/>
            <a:ext cx="7713900" cy="6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100013" dist="57150" dir="2760000" algn="bl" rotWithShape="0">
              <a:srgbClr val="000000">
                <a:alpha val="94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893131" y="146395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1051979" y="1477455"/>
            <a:ext cx="6720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893131" y="1881785"/>
            <a:ext cx="2336400" cy="6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/>
          </p:nvPr>
        </p:nvSpPr>
        <p:spPr>
          <a:xfrm>
            <a:off x="5908065" y="146395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5065950" y="1477455"/>
            <a:ext cx="6720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5908065" y="1881785"/>
            <a:ext cx="2336400" cy="6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/>
          </p:nvPr>
        </p:nvSpPr>
        <p:spPr>
          <a:xfrm>
            <a:off x="1893131" y="3482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7" hasCustomPrompt="1"/>
          </p:nvPr>
        </p:nvSpPr>
        <p:spPr>
          <a:xfrm>
            <a:off x="1051979" y="3495574"/>
            <a:ext cx="6720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1893131" y="3927404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9"/>
          </p:nvPr>
        </p:nvSpPr>
        <p:spPr>
          <a:xfrm>
            <a:off x="5908065" y="348207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3" hasCustomPrompt="1"/>
          </p:nvPr>
        </p:nvSpPr>
        <p:spPr>
          <a:xfrm>
            <a:off x="5065950" y="3495574"/>
            <a:ext cx="6720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5908065" y="3927404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5"/>
          </p:nvPr>
        </p:nvSpPr>
        <p:spPr>
          <a:xfrm>
            <a:off x="815806" y="500875"/>
            <a:ext cx="64332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715075" y="446650"/>
            <a:ext cx="7713900" cy="6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100013" dist="57150" dir="2760000" algn="bl" rotWithShape="0">
              <a:srgbClr val="000000">
                <a:alpha val="94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714322" y="1286988"/>
            <a:ext cx="7725067" cy="3330369"/>
            <a:chOff x="4734629" y="1293043"/>
            <a:chExt cx="3663600" cy="3313800"/>
          </a:xfrm>
        </p:grpSpPr>
        <p:sp>
          <p:nvSpPr>
            <p:cNvPr id="111" name="Google Shape;111;p18"/>
            <p:cNvSpPr/>
            <p:nvPr/>
          </p:nvSpPr>
          <p:spPr>
            <a:xfrm>
              <a:off x="4734629" y="1293043"/>
              <a:ext cx="3663600" cy="3313800"/>
            </a:xfrm>
            <a:prstGeom prst="roundRect">
              <a:avLst>
                <a:gd name="adj" fmla="val 5119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734629" y="1293043"/>
              <a:ext cx="3663600" cy="3313800"/>
            </a:xfrm>
            <a:prstGeom prst="roundRect">
              <a:avLst>
                <a:gd name="adj" fmla="val 4718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15806" y="500875"/>
            <a:ext cx="64332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4" r:id="rId4"/>
    <p:sldLayoutId id="2147483680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9"/>
          <p:cNvGrpSpPr/>
          <p:nvPr/>
        </p:nvGrpSpPr>
        <p:grpSpPr>
          <a:xfrm>
            <a:off x="2354750" y="3472650"/>
            <a:ext cx="4781700" cy="485100"/>
            <a:chOff x="2210850" y="3478975"/>
            <a:chExt cx="4781700" cy="485100"/>
          </a:xfrm>
        </p:grpSpPr>
        <p:sp>
          <p:nvSpPr>
            <p:cNvPr id="282" name="Google Shape;282;p39"/>
            <p:cNvSpPr/>
            <p:nvPr/>
          </p:nvSpPr>
          <p:spPr>
            <a:xfrm>
              <a:off x="2210850" y="3478975"/>
              <a:ext cx="4781700" cy="4851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9A00"/>
                </a:gs>
                <a:gs pos="72000">
                  <a:srgbClr val="F4912A"/>
                </a:gs>
                <a:gs pos="100000">
                  <a:srgbClr val="D2820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3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2238150" y="3496475"/>
              <a:ext cx="4727100" cy="1425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3333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9"/>
          <p:cNvSpPr/>
          <p:nvPr/>
        </p:nvSpPr>
        <p:spPr>
          <a:xfrm>
            <a:off x="2199950" y="3472650"/>
            <a:ext cx="4936500" cy="48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100013" dist="57150" dir="2760000" algn="bl" rotWithShape="0">
              <a:srgbClr val="000000">
                <a:alpha val="94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5" name="Google Shape;285;p39"/>
          <p:cNvSpPr txBox="1">
            <a:spLocks noGrp="1"/>
          </p:cNvSpPr>
          <p:nvPr>
            <p:ph type="ctrTitle"/>
          </p:nvPr>
        </p:nvSpPr>
        <p:spPr>
          <a:xfrm>
            <a:off x="1228650" y="1027556"/>
            <a:ext cx="668670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Tema, Topik, Judul</a:t>
            </a:r>
            <a:endParaRPr dirty="0"/>
          </a:p>
        </p:txBody>
      </p:sp>
      <p:sp>
        <p:nvSpPr>
          <p:cNvPr id="286" name="Google Shape;286;p39"/>
          <p:cNvSpPr txBox="1">
            <a:spLocks noGrp="1"/>
          </p:cNvSpPr>
          <p:nvPr>
            <p:ph type="subTitle" idx="1"/>
          </p:nvPr>
        </p:nvSpPr>
        <p:spPr>
          <a:xfrm>
            <a:off x="2445550" y="3543600"/>
            <a:ext cx="3769500" cy="3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NURAFIIF ALMAS AZHARI	V3921024</a:t>
            </a:r>
            <a:endParaRPr dirty="0"/>
          </a:p>
        </p:txBody>
      </p:sp>
      <p:sp>
        <p:nvSpPr>
          <p:cNvPr id="287" name="Google Shape;287;p39"/>
          <p:cNvSpPr/>
          <p:nvPr/>
        </p:nvSpPr>
        <p:spPr>
          <a:xfrm>
            <a:off x="7564300" y="2070875"/>
            <a:ext cx="423600" cy="42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833178" y="3751600"/>
            <a:ext cx="600900" cy="60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128459" y="4232975"/>
            <a:ext cx="600900" cy="60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1283729" y="572850"/>
            <a:ext cx="343200" cy="3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39"/>
          <p:cNvGrpSpPr/>
          <p:nvPr/>
        </p:nvGrpSpPr>
        <p:grpSpPr>
          <a:xfrm>
            <a:off x="6610535" y="3553331"/>
            <a:ext cx="343219" cy="323751"/>
            <a:chOff x="6641822" y="4254381"/>
            <a:chExt cx="343219" cy="323751"/>
          </a:xfrm>
        </p:grpSpPr>
        <p:grpSp>
          <p:nvGrpSpPr>
            <p:cNvPr id="292" name="Google Shape;292;p39"/>
            <p:cNvGrpSpPr/>
            <p:nvPr/>
          </p:nvGrpSpPr>
          <p:grpSpPr>
            <a:xfrm>
              <a:off x="6641822" y="4254381"/>
              <a:ext cx="343219" cy="323751"/>
              <a:chOff x="7439721" y="3845026"/>
              <a:chExt cx="587100" cy="553800"/>
            </a:xfrm>
          </p:grpSpPr>
          <p:sp>
            <p:nvSpPr>
              <p:cNvPr id="293" name="Google Shape;293;p39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00013" dist="38100" dir="1302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9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00013" dist="57150" dir="2760000" algn="bl" rotWithShape="0">
                  <a:srgbClr val="000000">
                    <a:alpha val="94000"/>
                  </a:srgbClr>
                </a:outerShdw>
              </a:effectLst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295" name="Google Shape;295;p39"/>
            <p:cNvGrpSpPr/>
            <p:nvPr/>
          </p:nvGrpSpPr>
          <p:grpSpPr>
            <a:xfrm>
              <a:off x="6749783" y="4359585"/>
              <a:ext cx="127301" cy="113330"/>
              <a:chOff x="4169559" y="694800"/>
              <a:chExt cx="199750" cy="177800"/>
            </a:xfrm>
          </p:grpSpPr>
          <p:sp>
            <p:nvSpPr>
              <p:cNvPr id="296" name="Google Shape;296;p39"/>
              <p:cNvSpPr/>
              <p:nvPr/>
            </p:nvSpPr>
            <p:spPr>
              <a:xfrm>
                <a:off x="4169559" y="694800"/>
                <a:ext cx="17665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7112" fill="none" extrusionOk="0">
                    <a:moveTo>
                      <a:pt x="7066" y="3048"/>
                    </a:moveTo>
                    <a:cubicBezTo>
                      <a:pt x="7066" y="5726"/>
                      <a:pt x="3833" y="7111"/>
                      <a:pt x="1894" y="5172"/>
                    </a:cubicBezTo>
                    <a:cubicBezTo>
                      <a:pt x="0" y="3279"/>
                      <a:pt x="1340" y="0"/>
                      <a:pt x="4064" y="0"/>
                    </a:cubicBezTo>
                    <a:cubicBezTo>
                      <a:pt x="5726" y="0"/>
                      <a:pt x="7066" y="1386"/>
                      <a:pt x="7066" y="3048"/>
                    </a:cubicBezTo>
                    <a:close/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4324259" y="824100"/>
                <a:ext cx="45050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801" fill="none" extrusionOk="0">
                    <a:moveTo>
                      <a:pt x="0" y="0"/>
                    </a:moveTo>
                    <a:lnTo>
                      <a:pt x="1801" y="1801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8" name="Google Shape;298;p39"/>
          <p:cNvGrpSpPr/>
          <p:nvPr/>
        </p:nvGrpSpPr>
        <p:grpSpPr>
          <a:xfrm>
            <a:off x="5024347" y="4254374"/>
            <a:ext cx="343219" cy="323751"/>
            <a:chOff x="5024347" y="4663081"/>
            <a:chExt cx="343219" cy="323751"/>
          </a:xfrm>
        </p:grpSpPr>
        <p:grpSp>
          <p:nvGrpSpPr>
            <p:cNvPr id="299" name="Google Shape;299;p39"/>
            <p:cNvGrpSpPr/>
            <p:nvPr/>
          </p:nvGrpSpPr>
          <p:grpSpPr>
            <a:xfrm>
              <a:off x="5024347" y="4663081"/>
              <a:ext cx="343219" cy="323751"/>
              <a:chOff x="7439721" y="3845026"/>
              <a:chExt cx="587100" cy="553800"/>
            </a:xfrm>
          </p:grpSpPr>
          <p:sp>
            <p:nvSpPr>
              <p:cNvPr id="300" name="Google Shape;300;p39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00013" dist="38100" dir="1302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9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00013" dist="57150" dir="2760000" algn="bl" rotWithShape="0">
                  <a:srgbClr val="000000">
                    <a:alpha val="94000"/>
                  </a:srgbClr>
                </a:outerShdw>
              </a:effectLst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302" name="Google Shape;302;p39"/>
            <p:cNvGrpSpPr/>
            <p:nvPr/>
          </p:nvGrpSpPr>
          <p:grpSpPr>
            <a:xfrm rot="10800000">
              <a:off x="5133613" y="4752794"/>
              <a:ext cx="124700" cy="144325"/>
              <a:chOff x="2283150" y="728275"/>
              <a:chExt cx="124700" cy="144325"/>
            </a:xfrm>
          </p:grpSpPr>
          <p:sp>
            <p:nvSpPr>
              <p:cNvPr id="303" name="Google Shape;303;p39"/>
              <p:cNvSpPr/>
              <p:nvPr/>
            </p:nvSpPr>
            <p:spPr>
              <a:xfrm flipH="1">
                <a:off x="2320100" y="728275"/>
                <a:ext cx="87750" cy="144325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773" fill="none" extrusionOk="0">
                    <a:moveTo>
                      <a:pt x="0" y="5772"/>
                    </a:moveTo>
                    <a:lnTo>
                      <a:pt x="3510" y="286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9"/>
              <p:cNvSpPr/>
              <p:nvPr/>
            </p:nvSpPr>
            <p:spPr>
              <a:xfrm flipH="1">
                <a:off x="2283150" y="728275"/>
                <a:ext cx="25" cy="14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773" fill="none" extrusionOk="0">
                    <a:moveTo>
                      <a:pt x="0" y="577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39"/>
          <p:cNvGrpSpPr/>
          <p:nvPr/>
        </p:nvGrpSpPr>
        <p:grpSpPr>
          <a:xfrm flipH="1">
            <a:off x="3776434" y="4254374"/>
            <a:ext cx="343219" cy="323751"/>
            <a:chOff x="3776435" y="4663093"/>
            <a:chExt cx="343219" cy="323751"/>
          </a:xfrm>
        </p:grpSpPr>
        <p:grpSp>
          <p:nvGrpSpPr>
            <p:cNvPr id="306" name="Google Shape;306;p39"/>
            <p:cNvGrpSpPr/>
            <p:nvPr/>
          </p:nvGrpSpPr>
          <p:grpSpPr>
            <a:xfrm flipH="1">
              <a:off x="3776435" y="4663093"/>
              <a:ext cx="343219" cy="323751"/>
              <a:chOff x="7439721" y="3845026"/>
              <a:chExt cx="587100" cy="553800"/>
            </a:xfrm>
          </p:grpSpPr>
          <p:sp>
            <p:nvSpPr>
              <p:cNvPr id="307" name="Google Shape;307;p39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00013" dist="38100" dir="1302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9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00013" dist="57150" dir="2760000" algn="bl" rotWithShape="0">
                  <a:srgbClr val="000000">
                    <a:alpha val="94000"/>
                  </a:srgbClr>
                </a:outerShdw>
              </a:effectLst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309" name="Google Shape;309;p39"/>
            <p:cNvGrpSpPr/>
            <p:nvPr/>
          </p:nvGrpSpPr>
          <p:grpSpPr>
            <a:xfrm rot="10800000" flipH="1">
              <a:off x="3885687" y="4752806"/>
              <a:ext cx="124700" cy="144325"/>
              <a:chOff x="2283150" y="728275"/>
              <a:chExt cx="124700" cy="144325"/>
            </a:xfrm>
          </p:grpSpPr>
          <p:sp>
            <p:nvSpPr>
              <p:cNvPr id="310" name="Google Shape;310;p39"/>
              <p:cNvSpPr/>
              <p:nvPr/>
            </p:nvSpPr>
            <p:spPr>
              <a:xfrm>
                <a:off x="2283150" y="728275"/>
                <a:ext cx="87750" cy="144325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773" fill="none" extrusionOk="0">
                    <a:moveTo>
                      <a:pt x="0" y="5772"/>
                    </a:moveTo>
                    <a:lnTo>
                      <a:pt x="3510" y="286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9"/>
              <p:cNvSpPr/>
              <p:nvPr/>
            </p:nvSpPr>
            <p:spPr>
              <a:xfrm>
                <a:off x="2407825" y="728275"/>
                <a:ext cx="25" cy="14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773" fill="none" extrusionOk="0">
                    <a:moveTo>
                      <a:pt x="0" y="577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39"/>
          <p:cNvGrpSpPr/>
          <p:nvPr/>
        </p:nvGrpSpPr>
        <p:grpSpPr>
          <a:xfrm>
            <a:off x="4400391" y="4254374"/>
            <a:ext cx="343219" cy="323751"/>
            <a:chOff x="4400397" y="4663093"/>
            <a:chExt cx="343219" cy="323751"/>
          </a:xfrm>
        </p:grpSpPr>
        <p:grpSp>
          <p:nvGrpSpPr>
            <p:cNvPr id="313" name="Google Shape;313;p39"/>
            <p:cNvGrpSpPr/>
            <p:nvPr/>
          </p:nvGrpSpPr>
          <p:grpSpPr>
            <a:xfrm flipH="1">
              <a:off x="4400397" y="4663093"/>
              <a:ext cx="343219" cy="323751"/>
              <a:chOff x="7439721" y="3845026"/>
              <a:chExt cx="587100" cy="553800"/>
            </a:xfrm>
          </p:grpSpPr>
          <p:sp>
            <p:nvSpPr>
              <p:cNvPr id="314" name="Google Shape;314;p39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00013" dist="38100" dir="1302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9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00013" dist="57150" dir="2760000" algn="bl" rotWithShape="0">
                  <a:srgbClr val="000000">
                    <a:alpha val="94000"/>
                  </a:srgbClr>
                </a:outerShdw>
              </a:effectLst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316" name="Google Shape;316;p39"/>
            <p:cNvSpPr/>
            <p:nvPr/>
          </p:nvSpPr>
          <p:spPr>
            <a:xfrm>
              <a:off x="4529839" y="4756556"/>
              <a:ext cx="84319" cy="136835"/>
            </a:xfrm>
            <a:custGeom>
              <a:avLst/>
              <a:gdLst/>
              <a:ahLst/>
              <a:cxnLst/>
              <a:rect l="l" t="t" r="r" b="b"/>
              <a:pathLst>
                <a:path w="3557" h="5773" fill="none" extrusionOk="0">
                  <a:moveTo>
                    <a:pt x="0" y="1"/>
                  </a:moveTo>
                  <a:lnTo>
                    <a:pt x="3556" y="2863"/>
                  </a:lnTo>
                  <a:lnTo>
                    <a:pt x="0" y="5772"/>
                  </a:lnTo>
                  <a:close/>
                </a:path>
              </a:pathLst>
            </a:custGeom>
            <a:solidFill>
              <a:schemeClr val="lt2"/>
            </a:solidFill>
            <a:ln w="1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41"/>
          <p:cNvGrpSpPr/>
          <p:nvPr/>
        </p:nvGrpSpPr>
        <p:grpSpPr>
          <a:xfrm>
            <a:off x="1051935" y="3428992"/>
            <a:ext cx="672087" cy="633863"/>
            <a:chOff x="660039" y="2412026"/>
            <a:chExt cx="796500" cy="751200"/>
          </a:xfrm>
        </p:grpSpPr>
        <p:sp>
          <p:nvSpPr>
            <p:cNvPr id="345" name="Google Shape;345;p41"/>
            <p:cNvSpPr/>
            <p:nvPr/>
          </p:nvSpPr>
          <p:spPr>
            <a:xfrm>
              <a:off x="660039" y="2412026"/>
              <a:ext cx="796500" cy="751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60039" y="2412026"/>
              <a:ext cx="796500" cy="751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347" name="Google Shape;347;p41"/>
          <p:cNvGrpSpPr/>
          <p:nvPr/>
        </p:nvGrpSpPr>
        <p:grpSpPr>
          <a:xfrm>
            <a:off x="1051935" y="2412364"/>
            <a:ext cx="672087" cy="633863"/>
            <a:chOff x="660039" y="2412026"/>
            <a:chExt cx="796500" cy="751200"/>
          </a:xfrm>
        </p:grpSpPr>
        <p:sp>
          <p:nvSpPr>
            <p:cNvPr id="348" name="Google Shape;348;p41"/>
            <p:cNvSpPr/>
            <p:nvPr/>
          </p:nvSpPr>
          <p:spPr>
            <a:xfrm>
              <a:off x="660039" y="2412026"/>
              <a:ext cx="796500" cy="751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660039" y="2412026"/>
              <a:ext cx="796500" cy="751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350" name="Google Shape;350;p41"/>
          <p:cNvSpPr txBox="1">
            <a:spLocks noGrp="1"/>
          </p:cNvSpPr>
          <p:nvPr>
            <p:ph type="title"/>
          </p:nvPr>
        </p:nvSpPr>
        <p:spPr>
          <a:xfrm>
            <a:off x="1893130" y="1463955"/>
            <a:ext cx="619884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Aplikasi Customer Delivery System Menggunakan PHP Dengan Dukungan Android</a:t>
            </a:r>
            <a:endParaRPr dirty="0"/>
          </a:p>
        </p:txBody>
      </p:sp>
      <p:sp>
        <p:nvSpPr>
          <p:cNvPr id="352" name="Google Shape;352;p41"/>
          <p:cNvSpPr txBox="1">
            <a:spLocks noGrp="1"/>
          </p:cNvSpPr>
          <p:nvPr>
            <p:ph type="title" idx="3"/>
          </p:nvPr>
        </p:nvSpPr>
        <p:spPr>
          <a:xfrm>
            <a:off x="1894094" y="2465445"/>
            <a:ext cx="611190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Aplikasi Pushing Berbasis Android</a:t>
            </a:r>
            <a:endParaRPr dirty="0"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 idx="4"/>
          </p:nvPr>
        </p:nvSpPr>
        <p:spPr>
          <a:xfrm>
            <a:off x="1051979" y="2478945"/>
            <a:ext cx="6720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6"/>
          </p:nvPr>
        </p:nvSpPr>
        <p:spPr>
          <a:xfrm>
            <a:off x="1893131" y="3482074"/>
            <a:ext cx="460043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Aplikasi Android Lihat Jadwal UNS</a:t>
            </a:r>
            <a:endParaRPr dirty="0"/>
          </a:p>
        </p:txBody>
      </p:sp>
      <p:sp>
        <p:nvSpPr>
          <p:cNvPr id="356" name="Google Shape;356;p41"/>
          <p:cNvSpPr txBox="1">
            <a:spLocks noGrp="1"/>
          </p:cNvSpPr>
          <p:nvPr>
            <p:ph type="title" idx="7"/>
          </p:nvPr>
        </p:nvSpPr>
        <p:spPr>
          <a:xfrm>
            <a:off x="1051979" y="3495574"/>
            <a:ext cx="6720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2" name="Google Shape;362;p41"/>
          <p:cNvSpPr/>
          <p:nvPr/>
        </p:nvSpPr>
        <p:spPr>
          <a:xfrm>
            <a:off x="6580456" y="3495574"/>
            <a:ext cx="423600" cy="42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161354" y="1047775"/>
            <a:ext cx="343200" cy="3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41"/>
          <p:cNvGrpSpPr/>
          <p:nvPr/>
        </p:nvGrpSpPr>
        <p:grpSpPr>
          <a:xfrm>
            <a:off x="7879250" y="586762"/>
            <a:ext cx="343199" cy="323776"/>
            <a:chOff x="7824790" y="535013"/>
            <a:chExt cx="452889" cy="427201"/>
          </a:xfrm>
        </p:grpSpPr>
        <p:grpSp>
          <p:nvGrpSpPr>
            <p:cNvPr id="366" name="Google Shape;366;p41"/>
            <p:cNvGrpSpPr/>
            <p:nvPr/>
          </p:nvGrpSpPr>
          <p:grpSpPr>
            <a:xfrm>
              <a:off x="7824790" y="535013"/>
              <a:ext cx="452889" cy="427201"/>
              <a:chOff x="7439721" y="3845026"/>
              <a:chExt cx="587100" cy="553800"/>
            </a:xfrm>
          </p:grpSpPr>
          <p:sp>
            <p:nvSpPr>
              <p:cNvPr id="367" name="Google Shape;367;p41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00013" dist="38100" dir="1302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1"/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00013" dist="57150" dir="2760000" algn="bl" rotWithShape="0">
                  <a:srgbClr val="000000">
                    <a:alpha val="94000"/>
                  </a:srgbClr>
                </a:outerShdw>
              </a:effectLst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369" name="Google Shape;369;p41"/>
            <p:cNvGrpSpPr/>
            <p:nvPr/>
          </p:nvGrpSpPr>
          <p:grpSpPr>
            <a:xfrm>
              <a:off x="7992050" y="703420"/>
              <a:ext cx="118950" cy="90050"/>
              <a:chOff x="6190950" y="746750"/>
              <a:chExt cx="118950" cy="90050"/>
            </a:xfrm>
          </p:grpSpPr>
          <p:sp>
            <p:nvSpPr>
              <p:cNvPr id="370" name="Google Shape;370;p41"/>
              <p:cNvSpPr/>
              <p:nvPr/>
            </p:nvSpPr>
            <p:spPr>
              <a:xfrm>
                <a:off x="6190950" y="746750"/>
                <a:ext cx="118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1" fill="none" extrusionOk="0">
                    <a:moveTo>
                      <a:pt x="1" y="0"/>
                    </a:moveTo>
                    <a:lnTo>
                      <a:pt x="4757" y="0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1"/>
              <p:cNvSpPr/>
              <p:nvPr/>
            </p:nvSpPr>
            <p:spPr>
              <a:xfrm>
                <a:off x="6190950" y="791775"/>
                <a:ext cx="118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1" fill="none" extrusionOk="0">
                    <a:moveTo>
                      <a:pt x="1" y="0"/>
                    </a:moveTo>
                    <a:lnTo>
                      <a:pt x="4757" y="0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1"/>
              <p:cNvSpPr/>
              <p:nvPr/>
            </p:nvSpPr>
            <p:spPr>
              <a:xfrm>
                <a:off x="6190950" y="836775"/>
                <a:ext cx="118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1" fill="none" extrusionOk="0">
                    <a:moveTo>
                      <a:pt x="1" y="1"/>
                    </a:moveTo>
                    <a:lnTo>
                      <a:pt x="4757" y="1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" name="Google Shape;402;p43">
            <a:extLst>
              <a:ext uri="{FF2B5EF4-FFF2-40B4-BE49-F238E27FC236}">
                <a16:creationId xmlns:a16="http://schemas.microsoft.com/office/drawing/2014/main" id="{A4941662-B3CC-4607-8911-811964E06052}"/>
              </a:ext>
            </a:extLst>
          </p:cNvPr>
          <p:cNvSpPr/>
          <p:nvPr/>
        </p:nvSpPr>
        <p:spPr>
          <a:xfrm>
            <a:off x="7545154" y="3724919"/>
            <a:ext cx="1093638" cy="112141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262;p68">
            <a:extLst>
              <a:ext uri="{FF2B5EF4-FFF2-40B4-BE49-F238E27FC236}">
                <a16:creationId xmlns:a16="http://schemas.microsoft.com/office/drawing/2014/main" id="{508FE494-A759-40B1-B8EB-F18EA6ED365E}"/>
              </a:ext>
            </a:extLst>
          </p:cNvPr>
          <p:cNvSpPr txBox="1">
            <a:spLocks/>
          </p:cNvSpPr>
          <p:nvPr/>
        </p:nvSpPr>
        <p:spPr>
          <a:xfrm>
            <a:off x="815806" y="500875"/>
            <a:ext cx="6433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ammersmith One"/>
              <a:buNone/>
              <a:defRPr sz="2500" b="0" i="0" u="none" strike="noStrike" cap="non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ammersmith One"/>
              <a:buNone/>
              <a:defRPr sz="24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ammersmith One"/>
              <a:buNone/>
              <a:defRPr sz="24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ammersmith One"/>
              <a:buNone/>
              <a:defRPr sz="24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ammersmith One"/>
              <a:buNone/>
              <a:defRPr sz="24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ammersmith One"/>
              <a:buNone/>
              <a:defRPr sz="24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ammersmith One"/>
              <a:buNone/>
              <a:defRPr sz="24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ammersmith One"/>
              <a:buNone/>
              <a:defRPr sz="24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ammersmith One"/>
              <a:buNone/>
              <a:defRPr sz="24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ID" dirty="0" err="1">
                <a:solidFill>
                  <a:schemeClr val="bg1"/>
                </a:solidFill>
              </a:rPr>
              <a:t>Judul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Refrensi</a:t>
            </a:r>
            <a:endParaRPr lang="en-ID" dirty="0">
              <a:solidFill>
                <a:schemeClr val="bg1"/>
              </a:solidFill>
            </a:endParaRPr>
          </a:p>
        </p:txBody>
      </p:sp>
      <p:grpSp>
        <p:nvGrpSpPr>
          <p:cNvPr id="32" name="Google Shape;347;p41">
            <a:extLst>
              <a:ext uri="{FF2B5EF4-FFF2-40B4-BE49-F238E27FC236}">
                <a16:creationId xmlns:a16="http://schemas.microsoft.com/office/drawing/2014/main" id="{559D440A-B617-4D9B-A1CC-090385122CB4}"/>
              </a:ext>
            </a:extLst>
          </p:cNvPr>
          <p:cNvGrpSpPr/>
          <p:nvPr/>
        </p:nvGrpSpPr>
        <p:grpSpPr>
          <a:xfrm>
            <a:off x="1051935" y="1428279"/>
            <a:ext cx="672087" cy="633863"/>
            <a:chOff x="660039" y="2412026"/>
            <a:chExt cx="796500" cy="751200"/>
          </a:xfrm>
        </p:grpSpPr>
        <p:sp>
          <p:nvSpPr>
            <p:cNvPr id="33" name="Google Shape;348;p41">
              <a:extLst>
                <a:ext uri="{FF2B5EF4-FFF2-40B4-BE49-F238E27FC236}">
                  <a16:creationId xmlns:a16="http://schemas.microsoft.com/office/drawing/2014/main" id="{C88DD05A-C068-4083-9105-299B90D6888D}"/>
                </a:ext>
              </a:extLst>
            </p:cNvPr>
            <p:cNvSpPr/>
            <p:nvPr/>
          </p:nvSpPr>
          <p:spPr>
            <a:xfrm>
              <a:off x="660039" y="2412026"/>
              <a:ext cx="796500" cy="751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9;p41">
              <a:extLst>
                <a:ext uri="{FF2B5EF4-FFF2-40B4-BE49-F238E27FC236}">
                  <a16:creationId xmlns:a16="http://schemas.microsoft.com/office/drawing/2014/main" id="{54835D30-1BA8-41E7-83E9-9B32B2D74269}"/>
                </a:ext>
              </a:extLst>
            </p:cNvPr>
            <p:cNvSpPr/>
            <p:nvPr/>
          </p:nvSpPr>
          <p:spPr>
            <a:xfrm>
              <a:off x="660039" y="2412026"/>
              <a:ext cx="796500" cy="751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37" name="Google Shape;340;p41">
            <a:extLst>
              <a:ext uri="{FF2B5EF4-FFF2-40B4-BE49-F238E27FC236}">
                <a16:creationId xmlns:a16="http://schemas.microsoft.com/office/drawing/2014/main" id="{3A2EE9F2-81AD-4C97-B9EB-072E206567A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51979" y="1477455"/>
            <a:ext cx="6720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2" grpId="0"/>
      <p:bldP spid="3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/>
          <p:nvPr/>
        </p:nvSpPr>
        <p:spPr>
          <a:xfrm>
            <a:off x="7564300" y="2070875"/>
            <a:ext cx="423600" cy="42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833178" y="3751600"/>
            <a:ext cx="600900" cy="60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128459" y="4232975"/>
            <a:ext cx="600900" cy="60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62;p68">
            <a:extLst>
              <a:ext uri="{FF2B5EF4-FFF2-40B4-BE49-F238E27FC236}">
                <a16:creationId xmlns:a16="http://schemas.microsoft.com/office/drawing/2014/main" id="{1DB7F1BF-C071-42BE-B183-0143E017E3B9}"/>
              </a:ext>
            </a:extLst>
          </p:cNvPr>
          <p:cNvSpPr txBox="1">
            <a:spLocks/>
          </p:cNvSpPr>
          <p:nvPr/>
        </p:nvSpPr>
        <p:spPr>
          <a:xfrm>
            <a:off x="622494" y="589490"/>
            <a:ext cx="709778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mmersmith One"/>
              <a:buNone/>
              <a:defRPr sz="66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mmersmith One"/>
              <a:buNone/>
              <a:defRPr sz="52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mmersmith One"/>
              <a:buNone/>
              <a:defRPr sz="52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mmersmith One"/>
              <a:buNone/>
              <a:defRPr sz="52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mmersmith One"/>
              <a:buNone/>
              <a:defRPr sz="52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mmersmith One"/>
              <a:buNone/>
              <a:defRPr sz="52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mmersmith One"/>
              <a:buNone/>
              <a:defRPr sz="52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mmersmith One"/>
              <a:buNone/>
              <a:defRPr sz="52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mmersmith One"/>
              <a:buNone/>
              <a:defRPr sz="52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en-ID" dirty="0" err="1">
                <a:solidFill>
                  <a:srgbClr val="FA9A00"/>
                </a:solidFill>
              </a:rPr>
              <a:t>Tema</a:t>
            </a:r>
            <a:r>
              <a:rPr lang="en-ID" dirty="0">
                <a:solidFill>
                  <a:srgbClr val="FA9A00"/>
                </a:solidFill>
              </a:rPr>
              <a:t>, </a:t>
            </a:r>
            <a:r>
              <a:rPr lang="en-ID" dirty="0" err="1">
                <a:solidFill>
                  <a:srgbClr val="FA9A00"/>
                </a:solidFill>
              </a:rPr>
              <a:t>Topik</a:t>
            </a:r>
            <a:r>
              <a:rPr lang="en-ID" dirty="0">
                <a:solidFill>
                  <a:srgbClr val="FA9A00"/>
                </a:solidFill>
              </a:rPr>
              <a:t>, </a:t>
            </a:r>
            <a:r>
              <a:rPr lang="en-ID" dirty="0" err="1">
                <a:solidFill>
                  <a:srgbClr val="FA9A00"/>
                </a:solidFill>
              </a:rPr>
              <a:t>Judul</a:t>
            </a:r>
            <a:endParaRPr lang="en-ID" dirty="0">
              <a:solidFill>
                <a:srgbClr val="FA9A00"/>
              </a:solidFill>
            </a:endParaRPr>
          </a:p>
        </p:txBody>
      </p:sp>
      <p:grpSp>
        <p:nvGrpSpPr>
          <p:cNvPr id="43" name="Google Shape;1249;p68">
            <a:extLst>
              <a:ext uri="{FF2B5EF4-FFF2-40B4-BE49-F238E27FC236}">
                <a16:creationId xmlns:a16="http://schemas.microsoft.com/office/drawing/2014/main" id="{C313D320-F5F5-4A46-8FBF-35C9AA5D25DF}"/>
              </a:ext>
            </a:extLst>
          </p:cNvPr>
          <p:cNvGrpSpPr/>
          <p:nvPr/>
        </p:nvGrpSpPr>
        <p:grpSpPr>
          <a:xfrm>
            <a:off x="1133607" y="1506351"/>
            <a:ext cx="6075555" cy="2726624"/>
            <a:chOff x="4764766" y="1291487"/>
            <a:chExt cx="3663625" cy="3316913"/>
          </a:xfrm>
        </p:grpSpPr>
        <p:sp>
          <p:nvSpPr>
            <p:cNvPr id="44" name="Google Shape;1250;p68">
              <a:extLst>
                <a:ext uri="{FF2B5EF4-FFF2-40B4-BE49-F238E27FC236}">
                  <a16:creationId xmlns:a16="http://schemas.microsoft.com/office/drawing/2014/main" id="{600F3085-6E3E-408D-ABE9-6E727BD308EF}"/>
                </a:ext>
              </a:extLst>
            </p:cNvPr>
            <p:cNvSpPr/>
            <p:nvPr/>
          </p:nvSpPr>
          <p:spPr>
            <a:xfrm>
              <a:off x="4764791" y="1294599"/>
              <a:ext cx="3663600" cy="3313800"/>
            </a:xfrm>
            <a:prstGeom prst="roundRect">
              <a:avLst>
                <a:gd name="adj" fmla="val 9052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51;p68">
              <a:extLst>
                <a:ext uri="{FF2B5EF4-FFF2-40B4-BE49-F238E27FC236}">
                  <a16:creationId xmlns:a16="http://schemas.microsoft.com/office/drawing/2014/main" id="{F3DC44B4-A9BD-4255-8E0D-3B25D35E3538}"/>
                </a:ext>
              </a:extLst>
            </p:cNvPr>
            <p:cNvSpPr/>
            <p:nvPr/>
          </p:nvSpPr>
          <p:spPr>
            <a:xfrm>
              <a:off x="4764766" y="1291487"/>
              <a:ext cx="3663600" cy="3313800"/>
            </a:xfrm>
            <a:prstGeom prst="roundRect">
              <a:avLst>
                <a:gd name="adj" fmla="val 6816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46" name="Google Shape;290;p39">
            <a:extLst>
              <a:ext uri="{FF2B5EF4-FFF2-40B4-BE49-F238E27FC236}">
                <a16:creationId xmlns:a16="http://schemas.microsoft.com/office/drawing/2014/main" id="{58A4323B-656C-45BA-B4E3-96A0702FF2C6}"/>
              </a:ext>
            </a:extLst>
          </p:cNvPr>
          <p:cNvSpPr/>
          <p:nvPr/>
        </p:nvSpPr>
        <p:spPr>
          <a:xfrm>
            <a:off x="588479" y="1371622"/>
            <a:ext cx="1090216" cy="10452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1572;p79">
            <a:extLst>
              <a:ext uri="{FF2B5EF4-FFF2-40B4-BE49-F238E27FC236}">
                <a16:creationId xmlns:a16="http://schemas.microsoft.com/office/drawing/2014/main" id="{057831FA-2A8A-40B1-9998-6020D543FB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0" b="16547"/>
          <a:stretch/>
        </p:blipFill>
        <p:spPr>
          <a:xfrm>
            <a:off x="6381181" y="3579462"/>
            <a:ext cx="1606719" cy="107507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611;p54">
            <a:extLst>
              <a:ext uri="{FF2B5EF4-FFF2-40B4-BE49-F238E27FC236}">
                <a16:creationId xmlns:a16="http://schemas.microsoft.com/office/drawing/2014/main" id="{D5925A05-876A-4EC4-8064-745A29DB67B1}"/>
              </a:ext>
            </a:extLst>
          </p:cNvPr>
          <p:cNvSpPr txBox="1"/>
          <p:nvPr/>
        </p:nvSpPr>
        <p:spPr>
          <a:xfrm>
            <a:off x="1979124" y="2483577"/>
            <a:ext cx="918731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Tema :</a:t>
            </a:r>
            <a:endParaRPr sz="2000" dirty="0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9" name="Google Shape;611;p54">
            <a:extLst>
              <a:ext uri="{FF2B5EF4-FFF2-40B4-BE49-F238E27FC236}">
                <a16:creationId xmlns:a16="http://schemas.microsoft.com/office/drawing/2014/main" id="{0044A314-D6C5-4F02-B974-7FEAA00C5BD3}"/>
              </a:ext>
            </a:extLst>
          </p:cNvPr>
          <p:cNvSpPr txBox="1"/>
          <p:nvPr/>
        </p:nvSpPr>
        <p:spPr>
          <a:xfrm>
            <a:off x="1979124" y="2873440"/>
            <a:ext cx="918731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Judul :</a:t>
            </a:r>
            <a:endParaRPr sz="2000" dirty="0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1" name="Google Shape;615;p54">
            <a:extLst>
              <a:ext uri="{FF2B5EF4-FFF2-40B4-BE49-F238E27FC236}">
                <a16:creationId xmlns:a16="http://schemas.microsoft.com/office/drawing/2014/main" id="{8567FFB8-BCC6-4AA5-943E-9BE375DACB4A}"/>
              </a:ext>
            </a:extLst>
          </p:cNvPr>
          <p:cNvSpPr txBox="1"/>
          <p:nvPr/>
        </p:nvSpPr>
        <p:spPr>
          <a:xfrm>
            <a:off x="2791851" y="2032193"/>
            <a:ext cx="3359884" cy="31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Membuat Aplikasi</a:t>
            </a:r>
            <a:endParaRPr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615;p54">
            <a:extLst>
              <a:ext uri="{FF2B5EF4-FFF2-40B4-BE49-F238E27FC236}">
                <a16:creationId xmlns:a16="http://schemas.microsoft.com/office/drawing/2014/main" id="{0CCAED99-1F36-45A1-9A1E-74EAB6FABCB6}"/>
              </a:ext>
            </a:extLst>
          </p:cNvPr>
          <p:cNvSpPr txBox="1"/>
          <p:nvPr/>
        </p:nvSpPr>
        <p:spPr>
          <a:xfrm>
            <a:off x="2791851" y="2449625"/>
            <a:ext cx="3359884" cy="31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Membuat Aplikasi berbasis Android</a:t>
            </a:r>
            <a:endParaRPr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615;p54">
            <a:extLst>
              <a:ext uri="{FF2B5EF4-FFF2-40B4-BE49-F238E27FC236}">
                <a16:creationId xmlns:a16="http://schemas.microsoft.com/office/drawing/2014/main" id="{D2C063A8-06E4-44C7-A6F5-DAE1E9AE18D8}"/>
              </a:ext>
            </a:extLst>
          </p:cNvPr>
          <p:cNvSpPr txBox="1"/>
          <p:nvPr/>
        </p:nvSpPr>
        <p:spPr>
          <a:xfrm>
            <a:off x="2791851" y="2947946"/>
            <a:ext cx="3359884" cy="31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Aplikasi Androind Peminjaman Buku Perpustakaan Kampus</a:t>
            </a:r>
            <a:endParaRPr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611;p54">
            <a:extLst>
              <a:ext uri="{FF2B5EF4-FFF2-40B4-BE49-F238E27FC236}">
                <a16:creationId xmlns:a16="http://schemas.microsoft.com/office/drawing/2014/main" id="{7425D743-84CC-4947-A4C6-6E32126E27CF}"/>
              </a:ext>
            </a:extLst>
          </p:cNvPr>
          <p:cNvSpPr txBox="1"/>
          <p:nvPr/>
        </p:nvSpPr>
        <p:spPr>
          <a:xfrm>
            <a:off x="1979124" y="2080253"/>
            <a:ext cx="918731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Topik :</a:t>
            </a:r>
            <a:endParaRPr sz="2000" dirty="0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2875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387;p73">
            <a:extLst>
              <a:ext uri="{FF2B5EF4-FFF2-40B4-BE49-F238E27FC236}">
                <a16:creationId xmlns:a16="http://schemas.microsoft.com/office/drawing/2014/main" id="{3C3CC14A-6612-4CCD-BC79-429EF5174D7F}"/>
              </a:ext>
            </a:extLst>
          </p:cNvPr>
          <p:cNvSpPr/>
          <p:nvPr/>
        </p:nvSpPr>
        <p:spPr>
          <a:xfrm>
            <a:off x="721450" y="468050"/>
            <a:ext cx="7713900" cy="10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3" name="Google Shape;1388;p73">
            <a:extLst>
              <a:ext uri="{FF2B5EF4-FFF2-40B4-BE49-F238E27FC236}">
                <a16:creationId xmlns:a16="http://schemas.microsoft.com/office/drawing/2014/main" id="{67B779E0-2133-49C4-AD71-56B45DC036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70200" y="468050"/>
            <a:ext cx="4284000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4" name="Google Shape;1425;p73">
            <a:extLst>
              <a:ext uri="{FF2B5EF4-FFF2-40B4-BE49-F238E27FC236}">
                <a16:creationId xmlns:a16="http://schemas.microsoft.com/office/drawing/2014/main" id="{4479E0A0-7A32-4EF5-80E0-C7C95E932723}"/>
              </a:ext>
            </a:extLst>
          </p:cNvPr>
          <p:cNvGrpSpPr/>
          <p:nvPr/>
        </p:nvGrpSpPr>
        <p:grpSpPr>
          <a:xfrm>
            <a:off x="7873900" y="833112"/>
            <a:ext cx="343199" cy="323776"/>
            <a:chOff x="7824790" y="535013"/>
            <a:chExt cx="452889" cy="427201"/>
          </a:xfrm>
        </p:grpSpPr>
        <p:grpSp>
          <p:nvGrpSpPr>
            <p:cNvPr id="45" name="Google Shape;1426;p73">
              <a:extLst>
                <a:ext uri="{FF2B5EF4-FFF2-40B4-BE49-F238E27FC236}">
                  <a16:creationId xmlns:a16="http://schemas.microsoft.com/office/drawing/2014/main" id="{87DC8272-46B7-40E1-A5F1-B96A653DEDB6}"/>
                </a:ext>
              </a:extLst>
            </p:cNvPr>
            <p:cNvGrpSpPr/>
            <p:nvPr/>
          </p:nvGrpSpPr>
          <p:grpSpPr>
            <a:xfrm>
              <a:off x="7824790" y="535013"/>
              <a:ext cx="452889" cy="427201"/>
              <a:chOff x="7439721" y="3845026"/>
              <a:chExt cx="587100" cy="553800"/>
            </a:xfrm>
          </p:grpSpPr>
          <p:sp>
            <p:nvSpPr>
              <p:cNvPr id="50" name="Google Shape;1427;p73">
                <a:extLst>
                  <a:ext uri="{FF2B5EF4-FFF2-40B4-BE49-F238E27FC236}">
                    <a16:creationId xmlns:a16="http://schemas.microsoft.com/office/drawing/2014/main" id="{50D17657-3548-4AAB-AD07-F434DC0CE8DE}"/>
                  </a:ext>
                </a:extLst>
              </p:cNvPr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00013" dist="38100" dir="1302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28;p73">
                <a:extLst>
                  <a:ext uri="{FF2B5EF4-FFF2-40B4-BE49-F238E27FC236}">
                    <a16:creationId xmlns:a16="http://schemas.microsoft.com/office/drawing/2014/main" id="{8A65BC4F-F0B5-48F8-8526-FD60F10EE506}"/>
                  </a:ext>
                </a:extLst>
              </p:cNvPr>
              <p:cNvSpPr/>
              <p:nvPr/>
            </p:nvSpPr>
            <p:spPr>
              <a:xfrm>
                <a:off x="7439721" y="3845026"/>
                <a:ext cx="587100" cy="5538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00013" dist="57150" dir="2760000" algn="bl" rotWithShape="0">
                  <a:srgbClr val="000000">
                    <a:alpha val="94000"/>
                  </a:srgbClr>
                </a:outerShdw>
              </a:effectLst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46" name="Google Shape;1429;p73">
              <a:extLst>
                <a:ext uri="{FF2B5EF4-FFF2-40B4-BE49-F238E27FC236}">
                  <a16:creationId xmlns:a16="http://schemas.microsoft.com/office/drawing/2014/main" id="{4E915A72-640C-4399-A63A-0F3571C081C8}"/>
                </a:ext>
              </a:extLst>
            </p:cNvPr>
            <p:cNvGrpSpPr/>
            <p:nvPr/>
          </p:nvGrpSpPr>
          <p:grpSpPr>
            <a:xfrm>
              <a:off x="7992050" y="703420"/>
              <a:ext cx="118950" cy="90050"/>
              <a:chOff x="6190950" y="746750"/>
              <a:chExt cx="118950" cy="90050"/>
            </a:xfrm>
          </p:grpSpPr>
          <p:sp>
            <p:nvSpPr>
              <p:cNvPr id="47" name="Google Shape;1430;p73">
                <a:extLst>
                  <a:ext uri="{FF2B5EF4-FFF2-40B4-BE49-F238E27FC236}">
                    <a16:creationId xmlns:a16="http://schemas.microsoft.com/office/drawing/2014/main" id="{E34D4C19-99CC-4D86-AA0D-003AC4026779}"/>
                  </a:ext>
                </a:extLst>
              </p:cNvPr>
              <p:cNvSpPr/>
              <p:nvPr/>
            </p:nvSpPr>
            <p:spPr>
              <a:xfrm>
                <a:off x="6190950" y="746750"/>
                <a:ext cx="118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1" fill="none" extrusionOk="0">
                    <a:moveTo>
                      <a:pt x="1" y="0"/>
                    </a:moveTo>
                    <a:lnTo>
                      <a:pt x="4757" y="0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31;p73">
                <a:extLst>
                  <a:ext uri="{FF2B5EF4-FFF2-40B4-BE49-F238E27FC236}">
                    <a16:creationId xmlns:a16="http://schemas.microsoft.com/office/drawing/2014/main" id="{73115797-11CB-46D4-973D-5D12CF0A1E0D}"/>
                  </a:ext>
                </a:extLst>
              </p:cNvPr>
              <p:cNvSpPr/>
              <p:nvPr/>
            </p:nvSpPr>
            <p:spPr>
              <a:xfrm>
                <a:off x="6190950" y="791775"/>
                <a:ext cx="118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1" fill="none" extrusionOk="0">
                    <a:moveTo>
                      <a:pt x="1" y="0"/>
                    </a:moveTo>
                    <a:lnTo>
                      <a:pt x="4757" y="0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32;p73">
                <a:extLst>
                  <a:ext uri="{FF2B5EF4-FFF2-40B4-BE49-F238E27FC236}">
                    <a16:creationId xmlns:a16="http://schemas.microsoft.com/office/drawing/2014/main" id="{B68ACA85-5D7E-4769-B52F-BF201D8739AC}"/>
                  </a:ext>
                </a:extLst>
              </p:cNvPr>
              <p:cNvSpPr/>
              <p:nvPr/>
            </p:nvSpPr>
            <p:spPr>
              <a:xfrm>
                <a:off x="6190950" y="836775"/>
                <a:ext cx="118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1" fill="none" extrusionOk="0">
                    <a:moveTo>
                      <a:pt x="1" y="1"/>
                    </a:moveTo>
                    <a:lnTo>
                      <a:pt x="4757" y="1"/>
                    </a:lnTo>
                  </a:path>
                </a:pathLst>
              </a:custGeom>
              <a:solidFill>
                <a:schemeClr val="lt2"/>
              </a:solidFill>
              <a:ln w="15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oogle Shape;1391;p73">
            <a:extLst>
              <a:ext uri="{FF2B5EF4-FFF2-40B4-BE49-F238E27FC236}">
                <a16:creationId xmlns:a16="http://schemas.microsoft.com/office/drawing/2014/main" id="{108A63BC-30C8-4999-BE61-BD34D89AA577}"/>
              </a:ext>
            </a:extLst>
          </p:cNvPr>
          <p:cNvGrpSpPr/>
          <p:nvPr/>
        </p:nvGrpSpPr>
        <p:grpSpPr>
          <a:xfrm>
            <a:off x="2717706" y="1857490"/>
            <a:ext cx="587100" cy="553800"/>
            <a:chOff x="4783696" y="1899288"/>
            <a:chExt cx="587100" cy="553800"/>
          </a:xfrm>
        </p:grpSpPr>
        <p:sp>
          <p:nvSpPr>
            <p:cNvPr id="53" name="Google Shape;1392;p73">
              <a:extLst>
                <a:ext uri="{FF2B5EF4-FFF2-40B4-BE49-F238E27FC236}">
                  <a16:creationId xmlns:a16="http://schemas.microsoft.com/office/drawing/2014/main" id="{61F95771-69AB-4B7C-86B5-1987942EAB68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3;p73">
              <a:extLst>
                <a:ext uri="{FF2B5EF4-FFF2-40B4-BE49-F238E27FC236}">
                  <a16:creationId xmlns:a16="http://schemas.microsoft.com/office/drawing/2014/main" id="{85EAE3CD-06B7-490C-9E31-30AE59F0E8D2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55" name="Google Shape;1394;p73">
            <a:extLst>
              <a:ext uri="{FF2B5EF4-FFF2-40B4-BE49-F238E27FC236}">
                <a16:creationId xmlns:a16="http://schemas.microsoft.com/office/drawing/2014/main" id="{0C827D13-440C-432E-9ED0-CF2793DF6CAA}"/>
              </a:ext>
            </a:extLst>
          </p:cNvPr>
          <p:cNvSpPr/>
          <p:nvPr/>
        </p:nvSpPr>
        <p:spPr>
          <a:xfrm>
            <a:off x="2845580" y="1968689"/>
            <a:ext cx="331352" cy="331401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395;p73">
            <a:extLst>
              <a:ext uri="{FF2B5EF4-FFF2-40B4-BE49-F238E27FC236}">
                <a16:creationId xmlns:a16="http://schemas.microsoft.com/office/drawing/2014/main" id="{4E86FD91-4DBB-4CEB-A739-1E82902D7C7B}"/>
              </a:ext>
            </a:extLst>
          </p:cNvPr>
          <p:cNvGrpSpPr/>
          <p:nvPr/>
        </p:nvGrpSpPr>
        <p:grpSpPr>
          <a:xfrm>
            <a:off x="4278450" y="1857490"/>
            <a:ext cx="587100" cy="553800"/>
            <a:chOff x="4783696" y="1899288"/>
            <a:chExt cx="587100" cy="553800"/>
          </a:xfrm>
        </p:grpSpPr>
        <p:sp>
          <p:nvSpPr>
            <p:cNvPr id="57" name="Google Shape;1396;p73">
              <a:extLst>
                <a:ext uri="{FF2B5EF4-FFF2-40B4-BE49-F238E27FC236}">
                  <a16:creationId xmlns:a16="http://schemas.microsoft.com/office/drawing/2014/main" id="{6FF2CC03-3513-4A19-A1E7-365566A6072C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97;p73">
              <a:extLst>
                <a:ext uri="{FF2B5EF4-FFF2-40B4-BE49-F238E27FC236}">
                  <a16:creationId xmlns:a16="http://schemas.microsoft.com/office/drawing/2014/main" id="{183BD1A3-5876-4326-AAAC-129764890A28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59" name="Google Shape;1398;p73">
            <a:extLst>
              <a:ext uri="{FF2B5EF4-FFF2-40B4-BE49-F238E27FC236}">
                <a16:creationId xmlns:a16="http://schemas.microsoft.com/office/drawing/2014/main" id="{C52DB8FA-61BD-4DF9-8518-AD4E414A0E99}"/>
              </a:ext>
            </a:extLst>
          </p:cNvPr>
          <p:cNvGrpSpPr/>
          <p:nvPr/>
        </p:nvGrpSpPr>
        <p:grpSpPr>
          <a:xfrm>
            <a:off x="4406316" y="1968706"/>
            <a:ext cx="331368" cy="331368"/>
            <a:chOff x="1323129" y="2571761"/>
            <a:chExt cx="417024" cy="417024"/>
          </a:xfrm>
        </p:grpSpPr>
        <p:sp>
          <p:nvSpPr>
            <p:cNvPr id="60" name="Google Shape;1399;p73">
              <a:extLst>
                <a:ext uri="{FF2B5EF4-FFF2-40B4-BE49-F238E27FC236}">
                  <a16:creationId xmlns:a16="http://schemas.microsoft.com/office/drawing/2014/main" id="{5222769D-91FA-437E-8B69-C8404BE50031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0;p73">
              <a:extLst>
                <a:ext uri="{FF2B5EF4-FFF2-40B4-BE49-F238E27FC236}">
                  <a16:creationId xmlns:a16="http://schemas.microsoft.com/office/drawing/2014/main" id="{6128D478-E139-44BD-8B44-AE27CC323143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1;p73">
              <a:extLst>
                <a:ext uri="{FF2B5EF4-FFF2-40B4-BE49-F238E27FC236}">
                  <a16:creationId xmlns:a16="http://schemas.microsoft.com/office/drawing/2014/main" id="{2C7E0AAD-A4E2-4094-BA1F-56F6963987BA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2;p73">
              <a:extLst>
                <a:ext uri="{FF2B5EF4-FFF2-40B4-BE49-F238E27FC236}">
                  <a16:creationId xmlns:a16="http://schemas.microsoft.com/office/drawing/2014/main" id="{251061A2-24AF-4E80-957E-27EA2BC342A8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403;p73">
            <a:extLst>
              <a:ext uri="{FF2B5EF4-FFF2-40B4-BE49-F238E27FC236}">
                <a16:creationId xmlns:a16="http://schemas.microsoft.com/office/drawing/2014/main" id="{9FC4677B-C3A1-42C6-910C-9EB7CDD33F78}"/>
              </a:ext>
            </a:extLst>
          </p:cNvPr>
          <p:cNvGrpSpPr/>
          <p:nvPr/>
        </p:nvGrpSpPr>
        <p:grpSpPr>
          <a:xfrm>
            <a:off x="5058822" y="1857490"/>
            <a:ext cx="587100" cy="553800"/>
            <a:chOff x="4783696" y="1899288"/>
            <a:chExt cx="587100" cy="553800"/>
          </a:xfrm>
        </p:grpSpPr>
        <p:sp>
          <p:nvSpPr>
            <p:cNvPr id="65" name="Google Shape;1404;p73">
              <a:extLst>
                <a:ext uri="{FF2B5EF4-FFF2-40B4-BE49-F238E27FC236}">
                  <a16:creationId xmlns:a16="http://schemas.microsoft.com/office/drawing/2014/main" id="{045F152E-5BA3-465E-A9A1-6521E8747D36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05;p73">
              <a:extLst>
                <a:ext uri="{FF2B5EF4-FFF2-40B4-BE49-F238E27FC236}">
                  <a16:creationId xmlns:a16="http://schemas.microsoft.com/office/drawing/2014/main" id="{AFC8ADA0-0941-4795-A3EE-4CB1E2B1B059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67" name="Google Shape;1406;p73">
            <a:extLst>
              <a:ext uri="{FF2B5EF4-FFF2-40B4-BE49-F238E27FC236}">
                <a16:creationId xmlns:a16="http://schemas.microsoft.com/office/drawing/2014/main" id="{9C699279-3337-463F-9E64-A78A2F560220}"/>
              </a:ext>
            </a:extLst>
          </p:cNvPr>
          <p:cNvSpPr/>
          <p:nvPr/>
        </p:nvSpPr>
        <p:spPr>
          <a:xfrm>
            <a:off x="5186704" y="1999259"/>
            <a:ext cx="331336" cy="270261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1407;p73">
            <a:extLst>
              <a:ext uri="{FF2B5EF4-FFF2-40B4-BE49-F238E27FC236}">
                <a16:creationId xmlns:a16="http://schemas.microsoft.com/office/drawing/2014/main" id="{ECCAE806-A03D-4B01-966D-E494EE2FF7CC}"/>
              </a:ext>
            </a:extLst>
          </p:cNvPr>
          <p:cNvGrpSpPr/>
          <p:nvPr/>
        </p:nvGrpSpPr>
        <p:grpSpPr>
          <a:xfrm>
            <a:off x="5839194" y="1857490"/>
            <a:ext cx="587100" cy="553800"/>
            <a:chOff x="4783696" y="1899288"/>
            <a:chExt cx="587100" cy="553800"/>
          </a:xfrm>
        </p:grpSpPr>
        <p:sp>
          <p:nvSpPr>
            <p:cNvPr id="69" name="Google Shape;1408;p73">
              <a:extLst>
                <a:ext uri="{FF2B5EF4-FFF2-40B4-BE49-F238E27FC236}">
                  <a16:creationId xmlns:a16="http://schemas.microsoft.com/office/drawing/2014/main" id="{39A9F3E6-4B28-4C6E-AF84-C288B92D0CC1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09;p73">
              <a:extLst>
                <a:ext uri="{FF2B5EF4-FFF2-40B4-BE49-F238E27FC236}">
                  <a16:creationId xmlns:a16="http://schemas.microsoft.com/office/drawing/2014/main" id="{36987CC3-4908-4CB9-86AA-82BA0E7F5B8C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71" name="Google Shape;1410;p73">
            <a:extLst>
              <a:ext uri="{FF2B5EF4-FFF2-40B4-BE49-F238E27FC236}">
                <a16:creationId xmlns:a16="http://schemas.microsoft.com/office/drawing/2014/main" id="{1F226CA8-9943-4AAA-8916-150605F57C75}"/>
              </a:ext>
            </a:extLst>
          </p:cNvPr>
          <p:cNvGrpSpPr/>
          <p:nvPr/>
        </p:nvGrpSpPr>
        <p:grpSpPr>
          <a:xfrm>
            <a:off x="5967079" y="1968725"/>
            <a:ext cx="331329" cy="331329"/>
            <a:chOff x="2038375" y="3798025"/>
            <a:chExt cx="841792" cy="841792"/>
          </a:xfrm>
        </p:grpSpPr>
        <p:sp>
          <p:nvSpPr>
            <p:cNvPr id="72" name="Google Shape;1411;p73">
              <a:extLst>
                <a:ext uri="{FF2B5EF4-FFF2-40B4-BE49-F238E27FC236}">
                  <a16:creationId xmlns:a16="http://schemas.microsoft.com/office/drawing/2014/main" id="{83FF6D10-323F-4207-853C-3193CE107B3A}"/>
                </a:ext>
              </a:extLst>
            </p:cNvPr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12;p73">
              <a:extLst>
                <a:ext uri="{FF2B5EF4-FFF2-40B4-BE49-F238E27FC236}">
                  <a16:creationId xmlns:a16="http://schemas.microsoft.com/office/drawing/2014/main" id="{4BDF2DF4-5F76-4F1E-8FFE-5D652912E82E}"/>
                </a:ext>
              </a:extLst>
            </p:cNvPr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413;p73">
            <a:extLst>
              <a:ext uri="{FF2B5EF4-FFF2-40B4-BE49-F238E27FC236}">
                <a16:creationId xmlns:a16="http://schemas.microsoft.com/office/drawing/2014/main" id="{400DB32C-CF99-4940-AF19-8777C3DE411D}"/>
              </a:ext>
            </a:extLst>
          </p:cNvPr>
          <p:cNvSpPr/>
          <p:nvPr/>
        </p:nvSpPr>
        <p:spPr>
          <a:xfrm>
            <a:off x="8217100" y="1962800"/>
            <a:ext cx="423600" cy="42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416;p73">
            <a:extLst>
              <a:ext uri="{FF2B5EF4-FFF2-40B4-BE49-F238E27FC236}">
                <a16:creationId xmlns:a16="http://schemas.microsoft.com/office/drawing/2014/main" id="{2C3ABCDC-CDAC-440D-9236-8F72219AC040}"/>
              </a:ext>
            </a:extLst>
          </p:cNvPr>
          <p:cNvSpPr/>
          <p:nvPr/>
        </p:nvSpPr>
        <p:spPr>
          <a:xfrm>
            <a:off x="1226379" y="1962800"/>
            <a:ext cx="343200" cy="3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1417;p73">
            <a:extLst>
              <a:ext uri="{FF2B5EF4-FFF2-40B4-BE49-F238E27FC236}">
                <a16:creationId xmlns:a16="http://schemas.microsoft.com/office/drawing/2014/main" id="{490C6F21-138F-4037-95EC-90BD9785EF53}"/>
              </a:ext>
            </a:extLst>
          </p:cNvPr>
          <p:cNvGrpSpPr/>
          <p:nvPr/>
        </p:nvGrpSpPr>
        <p:grpSpPr>
          <a:xfrm>
            <a:off x="3498078" y="1857490"/>
            <a:ext cx="587100" cy="553800"/>
            <a:chOff x="4783696" y="1899288"/>
            <a:chExt cx="587100" cy="553800"/>
          </a:xfrm>
        </p:grpSpPr>
        <p:sp>
          <p:nvSpPr>
            <p:cNvPr id="77" name="Google Shape;1418;p73">
              <a:extLst>
                <a:ext uri="{FF2B5EF4-FFF2-40B4-BE49-F238E27FC236}">
                  <a16:creationId xmlns:a16="http://schemas.microsoft.com/office/drawing/2014/main" id="{45757623-F984-4181-B38D-8907A126CFA0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  <a:effectLst>
              <a:outerShdw blurRad="100013" dist="38100" dir="13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19;p73">
              <a:extLst>
                <a:ext uri="{FF2B5EF4-FFF2-40B4-BE49-F238E27FC236}">
                  <a16:creationId xmlns:a16="http://schemas.microsoft.com/office/drawing/2014/main" id="{A4615FBA-0B93-43DD-A666-BDD8E8518769}"/>
                </a:ext>
              </a:extLst>
            </p:cNvPr>
            <p:cNvSpPr/>
            <p:nvPr/>
          </p:nvSpPr>
          <p:spPr>
            <a:xfrm>
              <a:off x="4783696" y="1899288"/>
              <a:ext cx="587100" cy="55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dist="57150" dir="2760000" algn="bl" rotWithShape="0">
                <a:srgbClr val="000000">
                  <a:alpha val="94000"/>
                </a:srgbClr>
              </a:outerShdw>
            </a:effectLst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79" name="Google Shape;1420;p73">
            <a:extLst>
              <a:ext uri="{FF2B5EF4-FFF2-40B4-BE49-F238E27FC236}">
                <a16:creationId xmlns:a16="http://schemas.microsoft.com/office/drawing/2014/main" id="{FF499B92-05A0-418A-A059-C475243195F4}"/>
              </a:ext>
            </a:extLst>
          </p:cNvPr>
          <p:cNvGrpSpPr/>
          <p:nvPr/>
        </p:nvGrpSpPr>
        <p:grpSpPr>
          <a:xfrm>
            <a:off x="3625949" y="1968727"/>
            <a:ext cx="331359" cy="331326"/>
            <a:chOff x="812101" y="2571761"/>
            <a:chExt cx="417066" cy="417024"/>
          </a:xfrm>
        </p:grpSpPr>
        <p:sp>
          <p:nvSpPr>
            <p:cNvPr id="80" name="Google Shape;1421;p73">
              <a:extLst>
                <a:ext uri="{FF2B5EF4-FFF2-40B4-BE49-F238E27FC236}">
                  <a16:creationId xmlns:a16="http://schemas.microsoft.com/office/drawing/2014/main" id="{C83CF0CA-AD67-47F3-8C17-65DBE12980C5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22;p73">
              <a:extLst>
                <a:ext uri="{FF2B5EF4-FFF2-40B4-BE49-F238E27FC236}">
                  <a16:creationId xmlns:a16="http://schemas.microsoft.com/office/drawing/2014/main" id="{82628032-25C7-4FDB-82B0-CE6A23DFF36C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23;p73">
              <a:extLst>
                <a:ext uri="{FF2B5EF4-FFF2-40B4-BE49-F238E27FC236}">
                  <a16:creationId xmlns:a16="http://schemas.microsoft.com/office/drawing/2014/main" id="{62249DB0-D3EA-4860-A2BB-3880EC77DACC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24;p73">
              <a:extLst>
                <a:ext uri="{FF2B5EF4-FFF2-40B4-BE49-F238E27FC236}">
                  <a16:creationId xmlns:a16="http://schemas.microsoft.com/office/drawing/2014/main" id="{2E2696C5-E301-4072-8B1D-B1650EE076C5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1414;p73">
            <a:extLst>
              <a:ext uri="{FF2B5EF4-FFF2-40B4-BE49-F238E27FC236}">
                <a16:creationId xmlns:a16="http://schemas.microsoft.com/office/drawing/2014/main" id="{36FEF2A2-E06E-4A36-B5F0-F2054B6B12EB}"/>
              </a:ext>
            </a:extLst>
          </p:cNvPr>
          <p:cNvSpPr/>
          <p:nvPr/>
        </p:nvSpPr>
        <p:spPr>
          <a:xfrm>
            <a:off x="1499503" y="3502950"/>
            <a:ext cx="600900" cy="60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415;p73">
            <a:extLst>
              <a:ext uri="{FF2B5EF4-FFF2-40B4-BE49-F238E27FC236}">
                <a16:creationId xmlns:a16="http://schemas.microsoft.com/office/drawing/2014/main" id="{E7C91DF7-4A4C-4BD7-B337-B87B9E4A0141}"/>
              </a:ext>
            </a:extLst>
          </p:cNvPr>
          <p:cNvSpPr/>
          <p:nvPr/>
        </p:nvSpPr>
        <p:spPr>
          <a:xfrm>
            <a:off x="6883884" y="3384900"/>
            <a:ext cx="600900" cy="60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264;p68">
            <a:extLst>
              <a:ext uri="{FF2B5EF4-FFF2-40B4-BE49-F238E27FC236}">
                <a16:creationId xmlns:a16="http://schemas.microsoft.com/office/drawing/2014/main" id="{960FE84A-2E8A-44B9-B393-CDB41F535411}"/>
              </a:ext>
            </a:extLst>
          </p:cNvPr>
          <p:cNvSpPr txBox="1">
            <a:spLocks/>
          </p:cNvSpPr>
          <p:nvPr/>
        </p:nvSpPr>
        <p:spPr>
          <a:xfrm>
            <a:off x="2217276" y="2999850"/>
            <a:ext cx="4722247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Font typeface="Lato"/>
              <a:buNone/>
            </a:pP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yang </a:t>
            </a:r>
            <a:r>
              <a:rPr lang="en-US" dirty="0" err="1"/>
              <a:t>berani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– </a:t>
            </a:r>
            <a:r>
              <a:rPr lang="en-US" dirty="0" err="1"/>
              <a:t>Coki</a:t>
            </a:r>
            <a:r>
              <a:rPr lang="en-US" dirty="0"/>
              <a:t> </a:t>
            </a:r>
            <a:r>
              <a:rPr lang="en-US" dirty="0" err="1"/>
              <a:t>Pardede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theme/theme1.xml><?xml version="1.0" encoding="utf-8"?>
<a:theme xmlns:a="http://schemas.openxmlformats.org/drawingml/2006/main" name="My Book Reviews by Slidesgo">
  <a:themeElements>
    <a:clrScheme name="Simple Light">
      <a:dk1>
        <a:srgbClr val="2A2B33"/>
      </a:dk1>
      <a:lt1>
        <a:srgbClr val="FFFFFF"/>
      </a:lt1>
      <a:dk2>
        <a:srgbClr val="595959"/>
      </a:dk2>
      <a:lt2>
        <a:srgbClr val="FA9A00"/>
      </a:lt2>
      <a:accent1>
        <a:srgbClr val="5393FB"/>
      </a:accent1>
      <a:accent2>
        <a:srgbClr val="9690F4"/>
      </a:accent2>
      <a:accent3>
        <a:srgbClr val="2A2B33"/>
      </a:accent3>
      <a:accent4>
        <a:srgbClr val="50515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74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Hammersmith One</vt:lpstr>
      <vt:lpstr>Lato</vt:lpstr>
      <vt:lpstr>My Book Reviews by Slidesgo</vt:lpstr>
      <vt:lpstr>Tema, Topik, Judul</vt:lpstr>
      <vt:lpstr>Pembuatan Aplikasi Customer Delivery System Menggunakan PHP Dengan Dukungan Android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book reviews </dc:title>
  <dc:creator>haasstt</dc:creator>
  <cp:lastModifiedBy>haasstt</cp:lastModifiedBy>
  <cp:revision>4</cp:revision>
  <dcterms:modified xsi:type="dcterms:W3CDTF">2021-11-16T10:54:59Z</dcterms:modified>
</cp:coreProperties>
</file>