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3" r:id="rId15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249D2-DF12-C2A0-1641-2D92E3409CD4}" v="350" dt="2022-12-15T13:03:48.376"/>
    <p1510:client id="{38942683-EF06-439B-8D8B-144D21732D7D}" v="102" dt="2022-12-14T23:38:19.097"/>
    <p1510:client id="{83214768-73F7-A901-352C-34F3675F2DA3}" v="498" dt="2022-12-15T13:21:44.651"/>
    <p1510:client id="{9EF351B4-FE24-71C1-14DD-CD41DF5C2845}" v="520" dt="2022-12-15T11:25:08.292"/>
    <p1510:client id="{D4CD8561-D464-4F24-928A-0A92C1B92C90}" v="52" dt="2022-12-15T13:20:28.317"/>
    <p1510:client id="{E6DDB712-05AD-5E96-0F00-C23B2AB4F847}" v="4" vWet="5" dt="2022-12-15T11:22:58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D7D26-E83F-4FA8-AE96-656DD8EB5634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E5A341-7FFC-4490-BE71-833508CD571E}">
      <dgm:prSet/>
      <dgm:spPr/>
      <dgm:t>
        <a:bodyPr/>
        <a:lstStyle/>
        <a:p>
          <a:r>
            <a:rPr lang="pt-BR" dirty="0"/>
            <a:t>Ajudar mães que acabaram de ter seu primeiro filho a dar o máximo de conforto para ele</a:t>
          </a:r>
          <a:endParaRPr lang="en-US" dirty="0"/>
        </a:p>
      </dgm:t>
    </dgm:pt>
    <dgm:pt modelId="{25E7B09B-3ED8-47E6-B717-A46AFC246D00}" type="parTrans" cxnId="{A30CC66B-387A-41F4-AF0A-E1DA1ACD2D4E}">
      <dgm:prSet/>
      <dgm:spPr/>
      <dgm:t>
        <a:bodyPr/>
        <a:lstStyle/>
        <a:p>
          <a:endParaRPr lang="en-US"/>
        </a:p>
      </dgm:t>
    </dgm:pt>
    <dgm:pt modelId="{D83AE252-6AB2-486F-B169-7B7813F73075}" type="sibTrans" cxnId="{A30CC66B-387A-41F4-AF0A-E1DA1ACD2D4E}">
      <dgm:prSet/>
      <dgm:spPr/>
      <dgm:t>
        <a:bodyPr/>
        <a:lstStyle/>
        <a:p>
          <a:endParaRPr lang="en-US"/>
        </a:p>
      </dgm:t>
    </dgm:pt>
    <dgm:pt modelId="{1CE838C4-D437-4E5F-BB65-759539F7E78E}">
      <dgm:prSet/>
      <dgm:spPr/>
      <dgm:t>
        <a:bodyPr/>
        <a:lstStyle/>
        <a:p>
          <a:r>
            <a:rPr lang="pt-BR" dirty="0"/>
            <a:t>Ajudar mães gestantes que estão prestes a ter o seu filho</a:t>
          </a:r>
          <a:endParaRPr lang="en-US" dirty="0"/>
        </a:p>
      </dgm:t>
    </dgm:pt>
    <dgm:pt modelId="{72A651CC-6839-419F-82FA-73B5E21552CA}" type="parTrans" cxnId="{40229F21-161A-47D0-ADDA-7CA92A6D4EFF}">
      <dgm:prSet/>
      <dgm:spPr/>
      <dgm:t>
        <a:bodyPr/>
        <a:lstStyle/>
        <a:p>
          <a:endParaRPr lang="en-US"/>
        </a:p>
      </dgm:t>
    </dgm:pt>
    <dgm:pt modelId="{ED467C52-98E4-46AC-AD23-C321F7DEE1FD}" type="sibTrans" cxnId="{40229F21-161A-47D0-ADDA-7CA92A6D4EFF}">
      <dgm:prSet/>
      <dgm:spPr/>
      <dgm:t>
        <a:bodyPr/>
        <a:lstStyle/>
        <a:p>
          <a:endParaRPr lang="en-US"/>
        </a:p>
      </dgm:t>
    </dgm:pt>
    <dgm:pt modelId="{216DF140-F8B4-4933-833F-4BC0F80E56BD}">
      <dgm:prSet/>
      <dgm:spPr/>
      <dgm:t>
        <a:bodyPr/>
        <a:lstStyle/>
        <a:p>
          <a:pPr rtl="0"/>
          <a:r>
            <a:rPr lang="pt-BR" dirty="0"/>
            <a:t>Oferecendo muitos produtos para a mãe se sentir feliz em dar </a:t>
          </a:r>
          <a:r>
            <a:rPr lang="pt-BR" dirty="0">
              <a:latin typeface="Calibri Light" panose="020F0302020204030204"/>
            </a:rPr>
            <a:t>um presente</a:t>
          </a:r>
          <a:r>
            <a:rPr lang="pt-BR" dirty="0"/>
            <a:t> para seu bebê</a:t>
          </a:r>
          <a:endParaRPr lang="en-US" dirty="0"/>
        </a:p>
      </dgm:t>
    </dgm:pt>
    <dgm:pt modelId="{187675EC-E365-432A-8DC1-A28880D95591}" type="parTrans" cxnId="{F73ECC97-8FC2-4978-8DE3-92124E16F60B}">
      <dgm:prSet/>
      <dgm:spPr/>
      <dgm:t>
        <a:bodyPr/>
        <a:lstStyle/>
        <a:p>
          <a:endParaRPr lang="en-US"/>
        </a:p>
      </dgm:t>
    </dgm:pt>
    <dgm:pt modelId="{972F44D5-265D-40AE-8682-8BF7575BF2C4}" type="sibTrans" cxnId="{F73ECC97-8FC2-4978-8DE3-92124E16F60B}">
      <dgm:prSet/>
      <dgm:spPr/>
      <dgm:t>
        <a:bodyPr/>
        <a:lstStyle/>
        <a:p>
          <a:endParaRPr lang="en-US"/>
        </a:p>
      </dgm:t>
    </dgm:pt>
    <dgm:pt modelId="{88AF1E2F-8E19-47E0-9645-A8228457273B}">
      <dgm:prSet/>
      <dgm:spPr/>
      <dgm:t>
        <a:bodyPr/>
        <a:lstStyle/>
        <a:p>
          <a:r>
            <a:rPr lang="pt-BR" dirty="0"/>
            <a:t>E com isso ela se sentir satisfeita com a nossa loja</a:t>
          </a:r>
          <a:endParaRPr lang="en-US" dirty="0"/>
        </a:p>
      </dgm:t>
    </dgm:pt>
    <dgm:pt modelId="{C6631132-DF50-457B-91B4-63B1BF1C4064}" type="parTrans" cxnId="{357B05D7-D369-43EF-9640-8F9D2D76A87F}">
      <dgm:prSet/>
      <dgm:spPr/>
      <dgm:t>
        <a:bodyPr/>
        <a:lstStyle/>
        <a:p>
          <a:endParaRPr lang="en-US"/>
        </a:p>
      </dgm:t>
    </dgm:pt>
    <dgm:pt modelId="{DDEFCECE-1A42-4C6E-B245-870102BAF30D}" type="sibTrans" cxnId="{357B05D7-D369-43EF-9640-8F9D2D76A87F}">
      <dgm:prSet/>
      <dgm:spPr/>
      <dgm:t>
        <a:bodyPr/>
        <a:lstStyle/>
        <a:p>
          <a:endParaRPr lang="en-US"/>
        </a:p>
      </dgm:t>
    </dgm:pt>
    <dgm:pt modelId="{C242D8C1-8AF7-4FC5-91CD-5A4F5D9E7A9A}" type="pres">
      <dgm:prSet presAssocID="{0D8D7D26-E83F-4FA8-AE96-656DD8EB5634}" presName="outerComposite" presStyleCnt="0">
        <dgm:presLayoutVars>
          <dgm:chMax val="5"/>
          <dgm:dir/>
          <dgm:resizeHandles val="exact"/>
        </dgm:presLayoutVars>
      </dgm:prSet>
      <dgm:spPr/>
    </dgm:pt>
    <dgm:pt modelId="{1ADF5E4C-3161-445F-B18A-36EDA42E6C62}" type="pres">
      <dgm:prSet presAssocID="{0D8D7D26-E83F-4FA8-AE96-656DD8EB5634}" presName="dummyMaxCanvas" presStyleCnt="0">
        <dgm:presLayoutVars/>
      </dgm:prSet>
      <dgm:spPr/>
    </dgm:pt>
    <dgm:pt modelId="{08752E26-4FA5-4EE2-B52D-F8F17F002703}" type="pres">
      <dgm:prSet presAssocID="{0D8D7D26-E83F-4FA8-AE96-656DD8EB5634}" presName="FourNodes_1" presStyleLbl="node1" presStyleIdx="0" presStyleCnt="4">
        <dgm:presLayoutVars>
          <dgm:bulletEnabled val="1"/>
        </dgm:presLayoutVars>
      </dgm:prSet>
      <dgm:spPr/>
    </dgm:pt>
    <dgm:pt modelId="{3403E424-6880-4ADA-A9C7-71DF5B3F90D5}" type="pres">
      <dgm:prSet presAssocID="{0D8D7D26-E83F-4FA8-AE96-656DD8EB5634}" presName="FourNodes_2" presStyleLbl="node1" presStyleIdx="1" presStyleCnt="4">
        <dgm:presLayoutVars>
          <dgm:bulletEnabled val="1"/>
        </dgm:presLayoutVars>
      </dgm:prSet>
      <dgm:spPr/>
    </dgm:pt>
    <dgm:pt modelId="{A050E164-07D1-4DB4-8C39-547271470641}" type="pres">
      <dgm:prSet presAssocID="{0D8D7D26-E83F-4FA8-AE96-656DD8EB5634}" presName="FourNodes_3" presStyleLbl="node1" presStyleIdx="2" presStyleCnt="4">
        <dgm:presLayoutVars>
          <dgm:bulletEnabled val="1"/>
        </dgm:presLayoutVars>
      </dgm:prSet>
      <dgm:spPr/>
    </dgm:pt>
    <dgm:pt modelId="{76652062-084F-4855-BC2C-AD310A16F5D8}" type="pres">
      <dgm:prSet presAssocID="{0D8D7D26-E83F-4FA8-AE96-656DD8EB5634}" presName="FourNodes_4" presStyleLbl="node1" presStyleIdx="3" presStyleCnt="4">
        <dgm:presLayoutVars>
          <dgm:bulletEnabled val="1"/>
        </dgm:presLayoutVars>
      </dgm:prSet>
      <dgm:spPr/>
    </dgm:pt>
    <dgm:pt modelId="{452F6852-C868-4AF5-AB75-3395864BF79D}" type="pres">
      <dgm:prSet presAssocID="{0D8D7D26-E83F-4FA8-AE96-656DD8EB5634}" presName="FourConn_1-2" presStyleLbl="fgAccFollowNode1" presStyleIdx="0" presStyleCnt="3">
        <dgm:presLayoutVars>
          <dgm:bulletEnabled val="1"/>
        </dgm:presLayoutVars>
      </dgm:prSet>
      <dgm:spPr/>
    </dgm:pt>
    <dgm:pt modelId="{4E07F3CF-7F15-444B-A4CE-1B1345C7B217}" type="pres">
      <dgm:prSet presAssocID="{0D8D7D26-E83F-4FA8-AE96-656DD8EB5634}" presName="FourConn_2-3" presStyleLbl="fgAccFollowNode1" presStyleIdx="1" presStyleCnt="3">
        <dgm:presLayoutVars>
          <dgm:bulletEnabled val="1"/>
        </dgm:presLayoutVars>
      </dgm:prSet>
      <dgm:spPr/>
    </dgm:pt>
    <dgm:pt modelId="{C955D35E-1634-4D68-B073-B1BD1166D12F}" type="pres">
      <dgm:prSet presAssocID="{0D8D7D26-E83F-4FA8-AE96-656DD8EB5634}" presName="FourConn_3-4" presStyleLbl="fgAccFollowNode1" presStyleIdx="2" presStyleCnt="3">
        <dgm:presLayoutVars>
          <dgm:bulletEnabled val="1"/>
        </dgm:presLayoutVars>
      </dgm:prSet>
      <dgm:spPr/>
    </dgm:pt>
    <dgm:pt modelId="{9E69F741-8A0E-45E4-BF53-9C5DE0A3E14B}" type="pres">
      <dgm:prSet presAssocID="{0D8D7D26-E83F-4FA8-AE96-656DD8EB5634}" presName="FourNodes_1_text" presStyleLbl="node1" presStyleIdx="3" presStyleCnt="4">
        <dgm:presLayoutVars>
          <dgm:bulletEnabled val="1"/>
        </dgm:presLayoutVars>
      </dgm:prSet>
      <dgm:spPr/>
    </dgm:pt>
    <dgm:pt modelId="{4F192630-4AF7-421E-B6D0-9DBCA18BFF37}" type="pres">
      <dgm:prSet presAssocID="{0D8D7D26-E83F-4FA8-AE96-656DD8EB5634}" presName="FourNodes_2_text" presStyleLbl="node1" presStyleIdx="3" presStyleCnt="4">
        <dgm:presLayoutVars>
          <dgm:bulletEnabled val="1"/>
        </dgm:presLayoutVars>
      </dgm:prSet>
      <dgm:spPr/>
    </dgm:pt>
    <dgm:pt modelId="{29929AA9-CB33-498C-83E6-DD68918B97AD}" type="pres">
      <dgm:prSet presAssocID="{0D8D7D26-E83F-4FA8-AE96-656DD8EB5634}" presName="FourNodes_3_text" presStyleLbl="node1" presStyleIdx="3" presStyleCnt="4">
        <dgm:presLayoutVars>
          <dgm:bulletEnabled val="1"/>
        </dgm:presLayoutVars>
      </dgm:prSet>
      <dgm:spPr/>
    </dgm:pt>
    <dgm:pt modelId="{E84D8703-F9B5-4860-9740-C02228576AAA}" type="pres">
      <dgm:prSet presAssocID="{0D8D7D26-E83F-4FA8-AE96-656DD8EB563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40EFF08-E81E-401A-A8CE-4DF86DCF01D7}" type="presOf" srcId="{216DF140-F8B4-4933-833F-4BC0F80E56BD}" destId="{29929AA9-CB33-498C-83E6-DD68918B97AD}" srcOrd="1" destOrd="0" presId="urn:microsoft.com/office/officeart/2005/8/layout/vProcess5"/>
    <dgm:cxn modelId="{FE9BCD1D-A582-45F4-82CA-EE3BA33BDA60}" type="presOf" srcId="{1CE838C4-D437-4E5F-BB65-759539F7E78E}" destId="{3403E424-6880-4ADA-A9C7-71DF5B3F90D5}" srcOrd="0" destOrd="0" presId="urn:microsoft.com/office/officeart/2005/8/layout/vProcess5"/>
    <dgm:cxn modelId="{40229F21-161A-47D0-ADDA-7CA92A6D4EFF}" srcId="{0D8D7D26-E83F-4FA8-AE96-656DD8EB5634}" destId="{1CE838C4-D437-4E5F-BB65-759539F7E78E}" srcOrd="1" destOrd="0" parTransId="{72A651CC-6839-419F-82FA-73B5E21552CA}" sibTransId="{ED467C52-98E4-46AC-AD23-C321F7DEE1FD}"/>
    <dgm:cxn modelId="{84C80023-9149-40C5-B5FA-587B5F20E665}" type="presOf" srcId="{216DF140-F8B4-4933-833F-4BC0F80E56BD}" destId="{A050E164-07D1-4DB4-8C39-547271470641}" srcOrd="0" destOrd="0" presId="urn:microsoft.com/office/officeart/2005/8/layout/vProcess5"/>
    <dgm:cxn modelId="{CDD1DB39-3368-4FE1-8C63-C631C5A9717F}" type="presOf" srcId="{88AF1E2F-8E19-47E0-9645-A8228457273B}" destId="{76652062-084F-4855-BC2C-AD310A16F5D8}" srcOrd="0" destOrd="0" presId="urn:microsoft.com/office/officeart/2005/8/layout/vProcess5"/>
    <dgm:cxn modelId="{FDDA5560-77AF-4320-84A8-63A0CD6FC853}" type="presOf" srcId="{972F44D5-265D-40AE-8682-8BF7575BF2C4}" destId="{C955D35E-1634-4D68-B073-B1BD1166D12F}" srcOrd="0" destOrd="0" presId="urn:microsoft.com/office/officeart/2005/8/layout/vProcess5"/>
    <dgm:cxn modelId="{E8FF9443-FED4-4385-8A47-AF7FDAA05E08}" type="presOf" srcId="{EEE5A341-7FFC-4490-BE71-833508CD571E}" destId="{9E69F741-8A0E-45E4-BF53-9C5DE0A3E14B}" srcOrd="1" destOrd="0" presId="urn:microsoft.com/office/officeart/2005/8/layout/vProcess5"/>
    <dgm:cxn modelId="{CC376C47-C5CE-4819-A01C-E844558E52AA}" type="presOf" srcId="{88AF1E2F-8E19-47E0-9645-A8228457273B}" destId="{E84D8703-F9B5-4860-9740-C02228576AAA}" srcOrd="1" destOrd="0" presId="urn:microsoft.com/office/officeart/2005/8/layout/vProcess5"/>
    <dgm:cxn modelId="{A30CC66B-387A-41F4-AF0A-E1DA1ACD2D4E}" srcId="{0D8D7D26-E83F-4FA8-AE96-656DD8EB5634}" destId="{EEE5A341-7FFC-4490-BE71-833508CD571E}" srcOrd="0" destOrd="0" parTransId="{25E7B09B-3ED8-47E6-B717-A46AFC246D00}" sibTransId="{D83AE252-6AB2-486F-B169-7B7813F73075}"/>
    <dgm:cxn modelId="{F73ECC97-8FC2-4978-8DE3-92124E16F60B}" srcId="{0D8D7D26-E83F-4FA8-AE96-656DD8EB5634}" destId="{216DF140-F8B4-4933-833F-4BC0F80E56BD}" srcOrd="2" destOrd="0" parTransId="{187675EC-E365-432A-8DC1-A28880D95591}" sibTransId="{972F44D5-265D-40AE-8682-8BF7575BF2C4}"/>
    <dgm:cxn modelId="{097902C1-67EE-45DD-9160-F26632669F85}" type="presOf" srcId="{D83AE252-6AB2-486F-B169-7B7813F73075}" destId="{452F6852-C868-4AF5-AB75-3395864BF79D}" srcOrd="0" destOrd="0" presId="urn:microsoft.com/office/officeart/2005/8/layout/vProcess5"/>
    <dgm:cxn modelId="{357B05D7-D369-43EF-9640-8F9D2D76A87F}" srcId="{0D8D7D26-E83F-4FA8-AE96-656DD8EB5634}" destId="{88AF1E2F-8E19-47E0-9645-A8228457273B}" srcOrd="3" destOrd="0" parTransId="{C6631132-DF50-457B-91B4-63B1BF1C4064}" sibTransId="{DDEFCECE-1A42-4C6E-B245-870102BAF30D}"/>
    <dgm:cxn modelId="{7ABF20D7-CECA-454C-9195-9FD54057B35C}" type="presOf" srcId="{EEE5A341-7FFC-4490-BE71-833508CD571E}" destId="{08752E26-4FA5-4EE2-B52D-F8F17F002703}" srcOrd="0" destOrd="0" presId="urn:microsoft.com/office/officeart/2005/8/layout/vProcess5"/>
    <dgm:cxn modelId="{9BC219DC-11F9-4D87-B553-64D269286C98}" type="presOf" srcId="{0D8D7D26-E83F-4FA8-AE96-656DD8EB5634}" destId="{C242D8C1-8AF7-4FC5-91CD-5A4F5D9E7A9A}" srcOrd="0" destOrd="0" presId="urn:microsoft.com/office/officeart/2005/8/layout/vProcess5"/>
    <dgm:cxn modelId="{6DE0B8EC-76FB-4656-84EA-1C956A1B9F47}" type="presOf" srcId="{1CE838C4-D437-4E5F-BB65-759539F7E78E}" destId="{4F192630-4AF7-421E-B6D0-9DBCA18BFF37}" srcOrd="1" destOrd="0" presId="urn:microsoft.com/office/officeart/2005/8/layout/vProcess5"/>
    <dgm:cxn modelId="{340CDCFA-CAF8-429A-9F52-D78B69519340}" type="presOf" srcId="{ED467C52-98E4-46AC-AD23-C321F7DEE1FD}" destId="{4E07F3CF-7F15-444B-A4CE-1B1345C7B217}" srcOrd="0" destOrd="0" presId="urn:microsoft.com/office/officeart/2005/8/layout/vProcess5"/>
    <dgm:cxn modelId="{83ADDA29-1358-4D7E-9CE4-B722AE611A2A}" type="presParOf" srcId="{C242D8C1-8AF7-4FC5-91CD-5A4F5D9E7A9A}" destId="{1ADF5E4C-3161-445F-B18A-36EDA42E6C62}" srcOrd="0" destOrd="0" presId="urn:microsoft.com/office/officeart/2005/8/layout/vProcess5"/>
    <dgm:cxn modelId="{6FCB4A9B-DB44-4F5A-9F3D-CB5767A23D5B}" type="presParOf" srcId="{C242D8C1-8AF7-4FC5-91CD-5A4F5D9E7A9A}" destId="{08752E26-4FA5-4EE2-B52D-F8F17F002703}" srcOrd="1" destOrd="0" presId="urn:microsoft.com/office/officeart/2005/8/layout/vProcess5"/>
    <dgm:cxn modelId="{623006AD-B210-4617-8619-88EBA3A6D953}" type="presParOf" srcId="{C242D8C1-8AF7-4FC5-91CD-5A4F5D9E7A9A}" destId="{3403E424-6880-4ADA-A9C7-71DF5B3F90D5}" srcOrd="2" destOrd="0" presId="urn:microsoft.com/office/officeart/2005/8/layout/vProcess5"/>
    <dgm:cxn modelId="{9697131D-E8F5-4403-9F2F-9C898A1EEE5E}" type="presParOf" srcId="{C242D8C1-8AF7-4FC5-91CD-5A4F5D9E7A9A}" destId="{A050E164-07D1-4DB4-8C39-547271470641}" srcOrd="3" destOrd="0" presId="urn:microsoft.com/office/officeart/2005/8/layout/vProcess5"/>
    <dgm:cxn modelId="{6B9C12C8-4750-48FA-A601-AB232EB9EE62}" type="presParOf" srcId="{C242D8C1-8AF7-4FC5-91CD-5A4F5D9E7A9A}" destId="{76652062-084F-4855-BC2C-AD310A16F5D8}" srcOrd="4" destOrd="0" presId="urn:microsoft.com/office/officeart/2005/8/layout/vProcess5"/>
    <dgm:cxn modelId="{8A2410A5-089C-40BA-A199-FB864A004D34}" type="presParOf" srcId="{C242D8C1-8AF7-4FC5-91CD-5A4F5D9E7A9A}" destId="{452F6852-C868-4AF5-AB75-3395864BF79D}" srcOrd="5" destOrd="0" presId="urn:microsoft.com/office/officeart/2005/8/layout/vProcess5"/>
    <dgm:cxn modelId="{7AA054FF-1AB2-4ECF-9E60-905284228888}" type="presParOf" srcId="{C242D8C1-8AF7-4FC5-91CD-5A4F5D9E7A9A}" destId="{4E07F3CF-7F15-444B-A4CE-1B1345C7B217}" srcOrd="6" destOrd="0" presId="urn:microsoft.com/office/officeart/2005/8/layout/vProcess5"/>
    <dgm:cxn modelId="{3A4B4162-E5FA-4166-9166-4314719F6167}" type="presParOf" srcId="{C242D8C1-8AF7-4FC5-91CD-5A4F5D9E7A9A}" destId="{C955D35E-1634-4D68-B073-B1BD1166D12F}" srcOrd="7" destOrd="0" presId="urn:microsoft.com/office/officeart/2005/8/layout/vProcess5"/>
    <dgm:cxn modelId="{B469BB32-98A1-42CF-8ACA-B38606BD8DCB}" type="presParOf" srcId="{C242D8C1-8AF7-4FC5-91CD-5A4F5D9E7A9A}" destId="{9E69F741-8A0E-45E4-BF53-9C5DE0A3E14B}" srcOrd="8" destOrd="0" presId="urn:microsoft.com/office/officeart/2005/8/layout/vProcess5"/>
    <dgm:cxn modelId="{7B938EDB-9AB7-4034-9A04-C1BD1B901D16}" type="presParOf" srcId="{C242D8C1-8AF7-4FC5-91CD-5A4F5D9E7A9A}" destId="{4F192630-4AF7-421E-B6D0-9DBCA18BFF37}" srcOrd="9" destOrd="0" presId="urn:microsoft.com/office/officeart/2005/8/layout/vProcess5"/>
    <dgm:cxn modelId="{6B79C372-CBD7-4433-BC94-A6D40EC41CAA}" type="presParOf" srcId="{C242D8C1-8AF7-4FC5-91CD-5A4F5D9E7A9A}" destId="{29929AA9-CB33-498C-83E6-DD68918B97AD}" srcOrd="10" destOrd="0" presId="urn:microsoft.com/office/officeart/2005/8/layout/vProcess5"/>
    <dgm:cxn modelId="{FF9746F1-EC94-4F81-A6F9-64719761E70C}" type="presParOf" srcId="{C242D8C1-8AF7-4FC5-91CD-5A4F5D9E7A9A}" destId="{E84D8703-F9B5-4860-9740-C02228576AA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48C9AD-A843-47CA-9E69-A6A26BDC31B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938507-91EF-406A-8665-9E72A2CE203C}">
      <dgm:prSet/>
      <dgm:spPr/>
      <dgm:t>
        <a:bodyPr/>
        <a:lstStyle/>
        <a:p>
          <a:pPr>
            <a:defRPr cap="all"/>
          </a:pPr>
          <a:r>
            <a:rPr lang="pt-BR"/>
            <a:t>Criamos um e-commerce para ajudar essas mães desesperadas por conforto</a:t>
          </a:r>
          <a:endParaRPr lang="en-US"/>
        </a:p>
      </dgm:t>
    </dgm:pt>
    <dgm:pt modelId="{1F2FE09D-0886-4A12-BD11-12722148FA95}" type="parTrans" cxnId="{BB840B90-9985-4599-AB01-30C57C80AC28}">
      <dgm:prSet/>
      <dgm:spPr/>
      <dgm:t>
        <a:bodyPr/>
        <a:lstStyle/>
        <a:p>
          <a:endParaRPr lang="en-US"/>
        </a:p>
      </dgm:t>
    </dgm:pt>
    <dgm:pt modelId="{DA6EA836-88A8-4B6D-BACB-D48FE275564F}" type="sibTrans" cxnId="{BB840B90-9985-4599-AB01-30C57C80AC28}">
      <dgm:prSet/>
      <dgm:spPr/>
      <dgm:t>
        <a:bodyPr/>
        <a:lstStyle/>
        <a:p>
          <a:endParaRPr lang="en-US"/>
        </a:p>
      </dgm:t>
    </dgm:pt>
    <dgm:pt modelId="{CC35A872-6641-45EB-BFF5-598D0358DAB9}">
      <dgm:prSet/>
      <dgm:spPr/>
      <dgm:t>
        <a:bodyPr/>
        <a:lstStyle/>
        <a:p>
          <a:pPr>
            <a:defRPr cap="all"/>
          </a:pPr>
          <a:r>
            <a:rPr lang="pt-BR"/>
            <a:t>Com muitos produtos inovadores para surpreender essas mães</a:t>
          </a:r>
          <a:endParaRPr lang="en-US"/>
        </a:p>
      </dgm:t>
    </dgm:pt>
    <dgm:pt modelId="{133D7FA4-E3AA-4F4D-9A7A-2501D95330AC}" type="parTrans" cxnId="{CB81C20C-12A0-4000-9DF7-98D4C48B3B07}">
      <dgm:prSet/>
      <dgm:spPr/>
      <dgm:t>
        <a:bodyPr/>
        <a:lstStyle/>
        <a:p>
          <a:endParaRPr lang="en-US"/>
        </a:p>
      </dgm:t>
    </dgm:pt>
    <dgm:pt modelId="{6CDA8E8F-C7FE-4196-9F62-C29423348486}" type="sibTrans" cxnId="{CB81C20C-12A0-4000-9DF7-98D4C48B3B07}">
      <dgm:prSet/>
      <dgm:spPr/>
      <dgm:t>
        <a:bodyPr/>
        <a:lstStyle/>
        <a:p>
          <a:endParaRPr lang="en-US"/>
        </a:p>
      </dgm:t>
    </dgm:pt>
    <dgm:pt modelId="{82A6D792-3907-4F9B-B161-B57382A62920}" type="pres">
      <dgm:prSet presAssocID="{7248C9AD-A843-47CA-9E69-A6A26BDC31B5}" presName="root" presStyleCnt="0">
        <dgm:presLayoutVars>
          <dgm:dir/>
          <dgm:resizeHandles val="exact"/>
        </dgm:presLayoutVars>
      </dgm:prSet>
      <dgm:spPr/>
    </dgm:pt>
    <dgm:pt modelId="{311999BA-6A45-4BF3-9FB7-28F66982E62A}" type="pres">
      <dgm:prSet presAssocID="{F0938507-91EF-406A-8665-9E72A2CE203C}" presName="compNode" presStyleCnt="0"/>
      <dgm:spPr/>
    </dgm:pt>
    <dgm:pt modelId="{605449D7-83CF-4D4B-9134-A6EB1834EDCF}" type="pres">
      <dgm:prSet presAssocID="{F0938507-91EF-406A-8665-9E72A2CE203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D84AE9A-23B4-4C48-9461-802A892F0A0E}" type="pres">
      <dgm:prSet presAssocID="{F0938507-91EF-406A-8665-9E72A2CE20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inho de bebê"/>
        </a:ext>
      </dgm:extLst>
    </dgm:pt>
    <dgm:pt modelId="{D7631E88-4DE6-4A77-99CF-E364FAE66A19}" type="pres">
      <dgm:prSet presAssocID="{F0938507-91EF-406A-8665-9E72A2CE203C}" presName="spaceRect" presStyleCnt="0"/>
      <dgm:spPr/>
    </dgm:pt>
    <dgm:pt modelId="{939A56CB-0B64-47D5-A4E0-1D86B236CF31}" type="pres">
      <dgm:prSet presAssocID="{F0938507-91EF-406A-8665-9E72A2CE203C}" presName="textRect" presStyleLbl="revTx" presStyleIdx="0" presStyleCnt="2">
        <dgm:presLayoutVars>
          <dgm:chMax val="1"/>
          <dgm:chPref val="1"/>
        </dgm:presLayoutVars>
      </dgm:prSet>
      <dgm:spPr/>
    </dgm:pt>
    <dgm:pt modelId="{DAE87329-8AD4-4714-8AFE-842B05F5EC75}" type="pres">
      <dgm:prSet presAssocID="{DA6EA836-88A8-4B6D-BACB-D48FE275564F}" presName="sibTrans" presStyleCnt="0"/>
      <dgm:spPr/>
    </dgm:pt>
    <dgm:pt modelId="{4C3F20D1-2944-4B2A-AB3D-02E374D6BC4E}" type="pres">
      <dgm:prSet presAssocID="{CC35A872-6641-45EB-BFF5-598D0358DAB9}" presName="compNode" presStyleCnt="0"/>
      <dgm:spPr/>
    </dgm:pt>
    <dgm:pt modelId="{044BFA32-1A84-4BA2-B6CF-70A52FC0D7BC}" type="pres">
      <dgm:prSet presAssocID="{CC35A872-6641-45EB-BFF5-598D0358DAB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4953C1B-A2CD-4B9A-A0D8-657E8C90AA34}" type="pres">
      <dgm:prSet presAssocID="{CC35A872-6641-45EB-BFF5-598D0358DA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3CBDC0DB-0CBA-420B-A3EE-1D8739EECE57}" type="pres">
      <dgm:prSet presAssocID="{CC35A872-6641-45EB-BFF5-598D0358DAB9}" presName="spaceRect" presStyleCnt="0"/>
      <dgm:spPr/>
    </dgm:pt>
    <dgm:pt modelId="{E64AA177-A930-4CFD-818C-A32D77AC2329}" type="pres">
      <dgm:prSet presAssocID="{CC35A872-6641-45EB-BFF5-598D0358DA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81C20C-12A0-4000-9DF7-98D4C48B3B07}" srcId="{7248C9AD-A843-47CA-9E69-A6A26BDC31B5}" destId="{CC35A872-6641-45EB-BFF5-598D0358DAB9}" srcOrd="1" destOrd="0" parTransId="{133D7FA4-E3AA-4F4D-9A7A-2501D95330AC}" sibTransId="{6CDA8E8F-C7FE-4196-9F62-C29423348486}"/>
    <dgm:cxn modelId="{FA6A0D20-8570-4F7F-B208-FB5073382B93}" type="presOf" srcId="{CC35A872-6641-45EB-BFF5-598D0358DAB9}" destId="{E64AA177-A930-4CFD-818C-A32D77AC2329}" srcOrd="0" destOrd="0" presId="urn:microsoft.com/office/officeart/2018/5/layout/IconLeafLabelList"/>
    <dgm:cxn modelId="{1A35363E-4A4E-4A96-84BB-5A43D2FF0A9E}" type="presOf" srcId="{7248C9AD-A843-47CA-9E69-A6A26BDC31B5}" destId="{82A6D792-3907-4F9B-B161-B57382A62920}" srcOrd="0" destOrd="0" presId="urn:microsoft.com/office/officeart/2018/5/layout/IconLeafLabelList"/>
    <dgm:cxn modelId="{BB840B90-9985-4599-AB01-30C57C80AC28}" srcId="{7248C9AD-A843-47CA-9E69-A6A26BDC31B5}" destId="{F0938507-91EF-406A-8665-9E72A2CE203C}" srcOrd="0" destOrd="0" parTransId="{1F2FE09D-0886-4A12-BD11-12722148FA95}" sibTransId="{DA6EA836-88A8-4B6D-BACB-D48FE275564F}"/>
    <dgm:cxn modelId="{7AC1A6E3-2E7A-41B4-9120-CC1A623AC6B6}" type="presOf" srcId="{F0938507-91EF-406A-8665-9E72A2CE203C}" destId="{939A56CB-0B64-47D5-A4E0-1D86B236CF31}" srcOrd="0" destOrd="0" presId="urn:microsoft.com/office/officeart/2018/5/layout/IconLeafLabelList"/>
    <dgm:cxn modelId="{467DB3E6-86E4-45F1-BF1C-E9807568B6AF}" type="presParOf" srcId="{82A6D792-3907-4F9B-B161-B57382A62920}" destId="{311999BA-6A45-4BF3-9FB7-28F66982E62A}" srcOrd="0" destOrd="0" presId="urn:microsoft.com/office/officeart/2018/5/layout/IconLeafLabelList"/>
    <dgm:cxn modelId="{C59F2263-D61E-4271-9C9B-F47C051B72A6}" type="presParOf" srcId="{311999BA-6A45-4BF3-9FB7-28F66982E62A}" destId="{605449D7-83CF-4D4B-9134-A6EB1834EDCF}" srcOrd="0" destOrd="0" presId="urn:microsoft.com/office/officeart/2018/5/layout/IconLeafLabelList"/>
    <dgm:cxn modelId="{9EFFB303-80C7-449D-82A2-AEBBF9F4E36D}" type="presParOf" srcId="{311999BA-6A45-4BF3-9FB7-28F66982E62A}" destId="{5D84AE9A-23B4-4C48-9461-802A892F0A0E}" srcOrd="1" destOrd="0" presId="urn:microsoft.com/office/officeart/2018/5/layout/IconLeafLabelList"/>
    <dgm:cxn modelId="{288B480A-6EB5-40F3-AF9F-EABBEF20F505}" type="presParOf" srcId="{311999BA-6A45-4BF3-9FB7-28F66982E62A}" destId="{D7631E88-4DE6-4A77-99CF-E364FAE66A19}" srcOrd="2" destOrd="0" presId="urn:microsoft.com/office/officeart/2018/5/layout/IconLeafLabelList"/>
    <dgm:cxn modelId="{3A99B7E1-92E3-4632-B07B-C559E6B843AC}" type="presParOf" srcId="{311999BA-6A45-4BF3-9FB7-28F66982E62A}" destId="{939A56CB-0B64-47D5-A4E0-1D86B236CF31}" srcOrd="3" destOrd="0" presId="urn:microsoft.com/office/officeart/2018/5/layout/IconLeafLabelList"/>
    <dgm:cxn modelId="{0E890150-4486-4198-A01B-ACB4C35619F4}" type="presParOf" srcId="{82A6D792-3907-4F9B-B161-B57382A62920}" destId="{DAE87329-8AD4-4714-8AFE-842B05F5EC75}" srcOrd="1" destOrd="0" presId="urn:microsoft.com/office/officeart/2018/5/layout/IconLeafLabelList"/>
    <dgm:cxn modelId="{E67E6272-942B-4FC3-A931-20DA8C8C6A7D}" type="presParOf" srcId="{82A6D792-3907-4F9B-B161-B57382A62920}" destId="{4C3F20D1-2944-4B2A-AB3D-02E374D6BC4E}" srcOrd="2" destOrd="0" presId="urn:microsoft.com/office/officeart/2018/5/layout/IconLeafLabelList"/>
    <dgm:cxn modelId="{EDA44080-97FF-48B2-9ABB-8D87A2002A10}" type="presParOf" srcId="{4C3F20D1-2944-4B2A-AB3D-02E374D6BC4E}" destId="{044BFA32-1A84-4BA2-B6CF-70A52FC0D7BC}" srcOrd="0" destOrd="0" presId="urn:microsoft.com/office/officeart/2018/5/layout/IconLeafLabelList"/>
    <dgm:cxn modelId="{0125D4DF-C056-4182-A123-26AC2F2B5498}" type="presParOf" srcId="{4C3F20D1-2944-4B2A-AB3D-02E374D6BC4E}" destId="{04953C1B-A2CD-4B9A-A0D8-657E8C90AA34}" srcOrd="1" destOrd="0" presId="urn:microsoft.com/office/officeart/2018/5/layout/IconLeafLabelList"/>
    <dgm:cxn modelId="{3D8B08C1-0122-4C1D-BE4C-712051F15995}" type="presParOf" srcId="{4C3F20D1-2944-4B2A-AB3D-02E374D6BC4E}" destId="{3CBDC0DB-0CBA-420B-A3EE-1D8739EECE57}" srcOrd="2" destOrd="0" presId="urn:microsoft.com/office/officeart/2018/5/layout/IconLeafLabelList"/>
    <dgm:cxn modelId="{E0C08A13-6923-4C9C-A317-C347F16FD6FF}" type="presParOf" srcId="{4C3F20D1-2944-4B2A-AB3D-02E374D6BC4E}" destId="{E64AA177-A930-4CFD-818C-A32D77AC232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4F155A-8B98-449C-981C-A2122200F04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122EAC-B23A-4499-A891-F4949966261B}">
      <dgm:prSet/>
      <dgm:spPr/>
      <dgm:t>
        <a:bodyPr/>
        <a:lstStyle/>
        <a:p>
          <a:r>
            <a:rPr lang="pt-BR"/>
            <a:t>Mães recentes que estão tendo um filho pela primeira vez</a:t>
          </a:r>
          <a:endParaRPr lang="en-US"/>
        </a:p>
      </dgm:t>
    </dgm:pt>
    <dgm:pt modelId="{C9391776-8FC0-43C1-BE7E-428DCAB3F15E}" type="parTrans" cxnId="{923453FB-B264-4A99-8345-A2F3E86489CA}">
      <dgm:prSet/>
      <dgm:spPr/>
      <dgm:t>
        <a:bodyPr/>
        <a:lstStyle/>
        <a:p>
          <a:endParaRPr lang="en-US"/>
        </a:p>
      </dgm:t>
    </dgm:pt>
    <dgm:pt modelId="{5D0DFE9B-C259-46FA-AC21-EDDCB3C585F2}" type="sibTrans" cxnId="{923453FB-B264-4A99-8345-A2F3E86489CA}">
      <dgm:prSet/>
      <dgm:spPr/>
      <dgm:t>
        <a:bodyPr/>
        <a:lstStyle/>
        <a:p>
          <a:endParaRPr lang="en-US"/>
        </a:p>
      </dgm:t>
    </dgm:pt>
    <dgm:pt modelId="{0AB6987B-3EA7-4767-B8A8-81D7F0445B79}">
      <dgm:prSet/>
      <dgm:spPr/>
      <dgm:t>
        <a:bodyPr/>
        <a:lstStyle/>
        <a:p>
          <a:r>
            <a:rPr lang="pt-BR"/>
            <a:t>Mães gestantes que estão se preparando para receber o seu filho</a:t>
          </a:r>
          <a:endParaRPr lang="en-US"/>
        </a:p>
      </dgm:t>
    </dgm:pt>
    <dgm:pt modelId="{5ADCAB4C-AFC1-4B65-93FE-1DA366ED8EB8}" type="parTrans" cxnId="{0AAA27A3-1E34-4E56-9DCE-67694A2749C7}">
      <dgm:prSet/>
      <dgm:spPr/>
      <dgm:t>
        <a:bodyPr/>
        <a:lstStyle/>
        <a:p>
          <a:endParaRPr lang="en-US"/>
        </a:p>
      </dgm:t>
    </dgm:pt>
    <dgm:pt modelId="{24943606-9ACE-45F9-B633-621052085CA6}" type="sibTrans" cxnId="{0AAA27A3-1E34-4E56-9DCE-67694A2749C7}">
      <dgm:prSet/>
      <dgm:spPr/>
      <dgm:t>
        <a:bodyPr/>
        <a:lstStyle/>
        <a:p>
          <a:endParaRPr lang="en-US"/>
        </a:p>
      </dgm:t>
    </dgm:pt>
    <dgm:pt modelId="{1612F755-C93D-4D33-9172-7C0FAAF9A1A6}">
      <dgm:prSet/>
      <dgm:spPr/>
      <dgm:t>
        <a:bodyPr/>
        <a:lstStyle/>
        <a:p>
          <a:r>
            <a:rPr lang="pt-BR"/>
            <a:t>Mães que estão esperando o seu segundo filho ou mais filhos</a:t>
          </a:r>
          <a:endParaRPr lang="en-US"/>
        </a:p>
      </dgm:t>
    </dgm:pt>
    <dgm:pt modelId="{FE32F894-C991-4A4F-B13B-D5B9098CDB3F}" type="parTrans" cxnId="{F41B17BD-2D6E-4F7A-90A4-2ED0242BE61E}">
      <dgm:prSet/>
      <dgm:spPr/>
      <dgm:t>
        <a:bodyPr/>
        <a:lstStyle/>
        <a:p>
          <a:endParaRPr lang="en-US"/>
        </a:p>
      </dgm:t>
    </dgm:pt>
    <dgm:pt modelId="{F27FFB48-E055-43BD-81D9-1C98ED34531F}" type="sibTrans" cxnId="{F41B17BD-2D6E-4F7A-90A4-2ED0242BE61E}">
      <dgm:prSet/>
      <dgm:spPr/>
      <dgm:t>
        <a:bodyPr/>
        <a:lstStyle/>
        <a:p>
          <a:endParaRPr lang="en-US"/>
        </a:p>
      </dgm:t>
    </dgm:pt>
    <dgm:pt modelId="{B4BA8CBF-93D0-4A15-BB08-D9B7E0B8D5AE}" type="pres">
      <dgm:prSet presAssocID="{214F155A-8B98-449C-981C-A2122200F044}" presName="Name0" presStyleCnt="0">
        <dgm:presLayoutVars>
          <dgm:chMax/>
          <dgm:chPref/>
          <dgm:dir/>
          <dgm:animLvl val="lvl"/>
        </dgm:presLayoutVars>
      </dgm:prSet>
      <dgm:spPr/>
    </dgm:pt>
    <dgm:pt modelId="{D9103043-2C18-4566-BDA1-58D42DA93D2B}" type="pres">
      <dgm:prSet presAssocID="{07122EAC-B23A-4499-A891-F4949966261B}" presName="composite" presStyleCnt="0"/>
      <dgm:spPr/>
    </dgm:pt>
    <dgm:pt modelId="{92B6FBA7-B2C0-46F3-A205-E615A79CF885}" type="pres">
      <dgm:prSet presAssocID="{07122EAC-B23A-4499-A891-F4949966261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2383978-03A9-4E35-8373-DF645F95FC38}" type="pres">
      <dgm:prSet presAssocID="{07122EAC-B23A-4499-A891-F4949966261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8AD84EF-A6C1-4DC7-9ECF-F23913E44A82}" type="pres">
      <dgm:prSet presAssocID="{07122EAC-B23A-4499-A891-F4949966261B}" presName="BalanceSpacing" presStyleCnt="0"/>
      <dgm:spPr/>
    </dgm:pt>
    <dgm:pt modelId="{112658B8-2E53-47C7-82EC-3C8DA9ABFD26}" type="pres">
      <dgm:prSet presAssocID="{07122EAC-B23A-4499-A891-F4949966261B}" presName="BalanceSpacing1" presStyleCnt="0"/>
      <dgm:spPr/>
    </dgm:pt>
    <dgm:pt modelId="{EF119C30-8EAA-404E-BD84-0B949CB57349}" type="pres">
      <dgm:prSet presAssocID="{5D0DFE9B-C259-46FA-AC21-EDDCB3C585F2}" presName="Accent1Text" presStyleLbl="node1" presStyleIdx="1" presStyleCnt="6"/>
      <dgm:spPr/>
    </dgm:pt>
    <dgm:pt modelId="{FE27689C-B556-431A-AD1B-5F6661DFF168}" type="pres">
      <dgm:prSet presAssocID="{5D0DFE9B-C259-46FA-AC21-EDDCB3C585F2}" presName="spaceBetweenRectangles" presStyleCnt="0"/>
      <dgm:spPr/>
    </dgm:pt>
    <dgm:pt modelId="{5BD372E0-EB2A-4A67-AD0B-01F2DD27F24D}" type="pres">
      <dgm:prSet presAssocID="{0AB6987B-3EA7-4767-B8A8-81D7F0445B79}" presName="composite" presStyleCnt="0"/>
      <dgm:spPr/>
    </dgm:pt>
    <dgm:pt modelId="{B861F496-65C3-4493-B5EA-72C3F34E7F63}" type="pres">
      <dgm:prSet presAssocID="{0AB6987B-3EA7-4767-B8A8-81D7F0445B7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86B71EC-2965-4EE1-8515-D5BBA51EAF3B}" type="pres">
      <dgm:prSet presAssocID="{0AB6987B-3EA7-4767-B8A8-81D7F0445B7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A0DE497-0D5E-432F-9B55-6F264FF0623F}" type="pres">
      <dgm:prSet presAssocID="{0AB6987B-3EA7-4767-B8A8-81D7F0445B79}" presName="BalanceSpacing" presStyleCnt="0"/>
      <dgm:spPr/>
    </dgm:pt>
    <dgm:pt modelId="{37F2F241-712D-478F-954C-BF22AAA39F6B}" type="pres">
      <dgm:prSet presAssocID="{0AB6987B-3EA7-4767-B8A8-81D7F0445B79}" presName="BalanceSpacing1" presStyleCnt="0"/>
      <dgm:spPr/>
    </dgm:pt>
    <dgm:pt modelId="{2EAB8A3B-6140-4B88-A903-276025388271}" type="pres">
      <dgm:prSet presAssocID="{24943606-9ACE-45F9-B633-621052085CA6}" presName="Accent1Text" presStyleLbl="node1" presStyleIdx="3" presStyleCnt="6"/>
      <dgm:spPr/>
    </dgm:pt>
    <dgm:pt modelId="{7C694FE1-3F33-4A77-92DD-F2592C158F60}" type="pres">
      <dgm:prSet presAssocID="{24943606-9ACE-45F9-B633-621052085CA6}" presName="spaceBetweenRectangles" presStyleCnt="0"/>
      <dgm:spPr/>
    </dgm:pt>
    <dgm:pt modelId="{FE97BB90-922B-4654-9757-E782B2A72048}" type="pres">
      <dgm:prSet presAssocID="{1612F755-C93D-4D33-9172-7C0FAAF9A1A6}" presName="composite" presStyleCnt="0"/>
      <dgm:spPr/>
    </dgm:pt>
    <dgm:pt modelId="{29D8DBC8-BB60-483C-B5D0-A79082CDD202}" type="pres">
      <dgm:prSet presAssocID="{1612F755-C93D-4D33-9172-7C0FAAF9A1A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15ED04A-3E4F-442E-A438-208FC5DB30CB}" type="pres">
      <dgm:prSet presAssocID="{1612F755-C93D-4D33-9172-7C0FAAF9A1A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83CAE6A-6D26-4D39-B16C-571C2CABEE6D}" type="pres">
      <dgm:prSet presAssocID="{1612F755-C93D-4D33-9172-7C0FAAF9A1A6}" presName="BalanceSpacing" presStyleCnt="0"/>
      <dgm:spPr/>
    </dgm:pt>
    <dgm:pt modelId="{08C097C1-CA8A-4797-81BE-9F9853921255}" type="pres">
      <dgm:prSet presAssocID="{1612F755-C93D-4D33-9172-7C0FAAF9A1A6}" presName="BalanceSpacing1" presStyleCnt="0"/>
      <dgm:spPr/>
    </dgm:pt>
    <dgm:pt modelId="{2284BD23-6052-4A99-A462-D91878CE584E}" type="pres">
      <dgm:prSet presAssocID="{F27FFB48-E055-43BD-81D9-1C98ED34531F}" presName="Accent1Text" presStyleLbl="node1" presStyleIdx="5" presStyleCnt="6"/>
      <dgm:spPr/>
    </dgm:pt>
  </dgm:ptLst>
  <dgm:cxnLst>
    <dgm:cxn modelId="{B1B1410A-8F2B-48F1-BCEC-1ED815234582}" type="presOf" srcId="{F27FFB48-E055-43BD-81D9-1C98ED34531F}" destId="{2284BD23-6052-4A99-A462-D91878CE584E}" srcOrd="0" destOrd="0" presId="urn:microsoft.com/office/officeart/2008/layout/AlternatingHexagons"/>
    <dgm:cxn modelId="{2740303C-6542-4561-8F2B-8D10E8BD871F}" type="presOf" srcId="{0AB6987B-3EA7-4767-B8A8-81D7F0445B79}" destId="{B861F496-65C3-4493-B5EA-72C3F34E7F63}" srcOrd="0" destOrd="0" presId="urn:microsoft.com/office/officeart/2008/layout/AlternatingHexagons"/>
    <dgm:cxn modelId="{669D8C51-E444-4894-AFB5-BF3177C494FF}" type="presOf" srcId="{07122EAC-B23A-4499-A891-F4949966261B}" destId="{92B6FBA7-B2C0-46F3-A205-E615A79CF885}" srcOrd="0" destOrd="0" presId="urn:microsoft.com/office/officeart/2008/layout/AlternatingHexagons"/>
    <dgm:cxn modelId="{0AAA27A3-1E34-4E56-9DCE-67694A2749C7}" srcId="{214F155A-8B98-449C-981C-A2122200F044}" destId="{0AB6987B-3EA7-4767-B8A8-81D7F0445B79}" srcOrd="1" destOrd="0" parTransId="{5ADCAB4C-AFC1-4B65-93FE-1DA366ED8EB8}" sibTransId="{24943606-9ACE-45F9-B633-621052085CA6}"/>
    <dgm:cxn modelId="{FE92DFAE-97B4-4272-8FF0-2FD7EEB5CF8A}" type="presOf" srcId="{5D0DFE9B-C259-46FA-AC21-EDDCB3C585F2}" destId="{EF119C30-8EAA-404E-BD84-0B949CB57349}" srcOrd="0" destOrd="0" presId="urn:microsoft.com/office/officeart/2008/layout/AlternatingHexagons"/>
    <dgm:cxn modelId="{0833CCB7-BBDE-4AD0-AD1D-BAF09F263DE9}" type="presOf" srcId="{214F155A-8B98-449C-981C-A2122200F044}" destId="{B4BA8CBF-93D0-4A15-BB08-D9B7E0B8D5AE}" srcOrd="0" destOrd="0" presId="urn:microsoft.com/office/officeart/2008/layout/AlternatingHexagons"/>
    <dgm:cxn modelId="{F41B17BD-2D6E-4F7A-90A4-2ED0242BE61E}" srcId="{214F155A-8B98-449C-981C-A2122200F044}" destId="{1612F755-C93D-4D33-9172-7C0FAAF9A1A6}" srcOrd="2" destOrd="0" parTransId="{FE32F894-C991-4A4F-B13B-D5B9098CDB3F}" sibTransId="{F27FFB48-E055-43BD-81D9-1C98ED34531F}"/>
    <dgm:cxn modelId="{1A0AF1EB-2F23-4B29-AF4E-61A70CD350A6}" type="presOf" srcId="{24943606-9ACE-45F9-B633-621052085CA6}" destId="{2EAB8A3B-6140-4B88-A903-276025388271}" srcOrd="0" destOrd="0" presId="urn:microsoft.com/office/officeart/2008/layout/AlternatingHexagons"/>
    <dgm:cxn modelId="{923453FB-B264-4A99-8345-A2F3E86489CA}" srcId="{214F155A-8B98-449C-981C-A2122200F044}" destId="{07122EAC-B23A-4499-A891-F4949966261B}" srcOrd="0" destOrd="0" parTransId="{C9391776-8FC0-43C1-BE7E-428DCAB3F15E}" sibTransId="{5D0DFE9B-C259-46FA-AC21-EDDCB3C585F2}"/>
    <dgm:cxn modelId="{F36CA6FC-19C6-456E-832F-EDAD1176461F}" type="presOf" srcId="{1612F755-C93D-4D33-9172-7C0FAAF9A1A6}" destId="{29D8DBC8-BB60-483C-B5D0-A79082CDD202}" srcOrd="0" destOrd="0" presId="urn:microsoft.com/office/officeart/2008/layout/AlternatingHexagons"/>
    <dgm:cxn modelId="{E0A6FD6C-B7A3-4BB4-85ED-0468C9F67877}" type="presParOf" srcId="{B4BA8CBF-93D0-4A15-BB08-D9B7E0B8D5AE}" destId="{D9103043-2C18-4566-BDA1-58D42DA93D2B}" srcOrd="0" destOrd="0" presId="urn:microsoft.com/office/officeart/2008/layout/AlternatingHexagons"/>
    <dgm:cxn modelId="{0327B7DF-AA2A-41D4-AE46-941DC48B7352}" type="presParOf" srcId="{D9103043-2C18-4566-BDA1-58D42DA93D2B}" destId="{92B6FBA7-B2C0-46F3-A205-E615A79CF885}" srcOrd="0" destOrd="0" presId="urn:microsoft.com/office/officeart/2008/layout/AlternatingHexagons"/>
    <dgm:cxn modelId="{1F19A6E5-B416-4A49-B26F-0480D30964C6}" type="presParOf" srcId="{D9103043-2C18-4566-BDA1-58D42DA93D2B}" destId="{02383978-03A9-4E35-8373-DF645F95FC38}" srcOrd="1" destOrd="0" presId="urn:microsoft.com/office/officeart/2008/layout/AlternatingHexagons"/>
    <dgm:cxn modelId="{3D16CA04-9868-4504-93ED-7E96B3ECBAD8}" type="presParOf" srcId="{D9103043-2C18-4566-BDA1-58D42DA93D2B}" destId="{78AD84EF-A6C1-4DC7-9ECF-F23913E44A82}" srcOrd="2" destOrd="0" presId="urn:microsoft.com/office/officeart/2008/layout/AlternatingHexagons"/>
    <dgm:cxn modelId="{ACDE52B0-A387-4EDF-83D9-B9A0C5FEDA1C}" type="presParOf" srcId="{D9103043-2C18-4566-BDA1-58D42DA93D2B}" destId="{112658B8-2E53-47C7-82EC-3C8DA9ABFD26}" srcOrd="3" destOrd="0" presId="urn:microsoft.com/office/officeart/2008/layout/AlternatingHexagons"/>
    <dgm:cxn modelId="{A867A69E-47E1-47B8-9779-4F08EC2484F6}" type="presParOf" srcId="{D9103043-2C18-4566-BDA1-58D42DA93D2B}" destId="{EF119C30-8EAA-404E-BD84-0B949CB57349}" srcOrd="4" destOrd="0" presId="urn:microsoft.com/office/officeart/2008/layout/AlternatingHexagons"/>
    <dgm:cxn modelId="{F74797FE-8914-4C60-A6E4-8DDC791712DF}" type="presParOf" srcId="{B4BA8CBF-93D0-4A15-BB08-D9B7E0B8D5AE}" destId="{FE27689C-B556-431A-AD1B-5F6661DFF168}" srcOrd="1" destOrd="0" presId="urn:microsoft.com/office/officeart/2008/layout/AlternatingHexagons"/>
    <dgm:cxn modelId="{8C42925B-D6B5-476D-BC74-92AB2D4F790B}" type="presParOf" srcId="{B4BA8CBF-93D0-4A15-BB08-D9B7E0B8D5AE}" destId="{5BD372E0-EB2A-4A67-AD0B-01F2DD27F24D}" srcOrd="2" destOrd="0" presId="urn:microsoft.com/office/officeart/2008/layout/AlternatingHexagons"/>
    <dgm:cxn modelId="{A03CEBAA-0E7C-4605-9DB3-119A67D0C1E9}" type="presParOf" srcId="{5BD372E0-EB2A-4A67-AD0B-01F2DD27F24D}" destId="{B861F496-65C3-4493-B5EA-72C3F34E7F63}" srcOrd="0" destOrd="0" presId="urn:microsoft.com/office/officeart/2008/layout/AlternatingHexagons"/>
    <dgm:cxn modelId="{913759E8-28F6-4A2C-BB1B-B2C809E349D6}" type="presParOf" srcId="{5BD372E0-EB2A-4A67-AD0B-01F2DD27F24D}" destId="{486B71EC-2965-4EE1-8515-D5BBA51EAF3B}" srcOrd="1" destOrd="0" presId="urn:microsoft.com/office/officeart/2008/layout/AlternatingHexagons"/>
    <dgm:cxn modelId="{56CAD9C5-C941-457F-B7C2-AE4C3A05FC61}" type="presParOf" srcId="{5BD372E0-EB2A-4A67-AD0B-01F2DD27F24D}" destId="{CA0DE497-0D5E-432F-9B55-6F264FF0623F}" srcOrd="2" destOrd="0" presId="urn:microsoft.com/office/officeart/2008/layout/AlternatingHexagons"/>
    <dgm:cxn modelId="{6978F4CF-59FF-406F-A54B-5B22729F30AD}" type="presParOf" srcId="{5BD372E0-EB2A-4A67-AD0B-01F2DD27F24D}" destId="{37F2F241-712D-478F-954C-BF22AAA39F6B}" srcOrd="3" destOrd="0" presId="urn:microsoft.com/office/officeart/2008/layout/AlternatingHexagons"/>
    <dgm:cxn modelId="{F2D58B39-DB3E-4037-8324-E9CBB68F787B}" type="presParOf" srcId="{5BD372E0-EB2A-4A67-AD0B-01F2DD27F24D}" destId="{2EAB8A3B-6140-4B88-A903-276025388271}" srcOrd="4" destOrd="0" presId="urn:microsoft.com/office/officeart/2008/layout/AlternatingHexagons"/>
    <dgm:cxn modelId="{6A2992FA-D118-4539-8880-12631DB55756}" type="presParOf" srcId="{B4BA8CBF-93D0-4A15-BB08-D9B7E0B8D5AE}" destId="{7C694FE1-3F33-4A77-92DD-F2592C158F60}" srcOrd="3" destOrd="0" presId="urn:microsoft.com/office/officeart/2008/layout/AlternatingHexagons"/>
    <dgm:cxn modelId="{DD754361-A5AC-4E7F-BE30-BD89134B26D0}" type="presParOf" srcId="{B4BA8CBF-93D0-4A15-BB08-D9B7E0B8D5AE}" destId="{FE97BB90-922B-4654-9757-E782B2A72048}" srcOrd="4" destOrd="0" presId="urn:microsoft.com/office/officeart/2008/layout/AlternatingHexagons"/>
    <dgm:cxn modelId="{499381A2-6CDF-48DC-A12C-6C961D161F89}" type="presParOf" srcId="{FE97BB90-922B-4654-9757-E782B2A72048}" destId="{29D8DBC8-BB60-483C-B5D0-A79082CDD202}" srcOrd="0" destOrd="0" presId="urn:microsoft.com/office/officeart/2008/layout/AlternatingHexagons"/>
    <dgm:cxn modelId="{EB3049A0-6877-4C5C-BDC3-859EEA667C4C}" type="presParOf" srcId="{FE97BB90-922B-4654-9757-E782B2A72048}" destId="{915ED04A-3E4F-442E-A438-208FC5DB30CB}" srcOrd="1" destOrd="0" presId="urn:microsoft.com/office/officeart/2008/layout/AlternatingHexagons"/>
    <dgm:cxn modelId="{6735D89E-050E-4548-901A-B9EE7783D355}" type="presParOf" srcId="{FE97BB90-922B-4654-9757-E782B2A72048}" destId="{483CAE6A-6D26-4D39-B16C-571C2CABEE6D}" srcOrd="2" destOrd="0" presId="urn:microsoft.com/office/officeart/2008/layout/AlternatingHexagons"/>
    <dgm:cxn modelId="{40F9D267-066E-4586-ADA1-8EA30D456E32}" type="presParOf" srcId="{FE97BB90-922B-4654-9757-E782B2A72048}" destId="{08C097C1-CA8A-4797-81BE-9F9853921255}" srcOrd="3" destOrd="0" presId="urn:microsoft.com/office/officeart/2008/layout/AlternatingHexagons"/>
    <dgm:cxn modelId="{5367E182-B573-4B8B-9E2D-E8E3F6F5493E}" type="presParOf" srcId="{FE97BB90-922B-4654-9757-E782B2A72048}" destId="{2284BD23-6052-4A99-A462-D91878CE584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52E26-4FA5-4EE2-B52D-F8F17F002703}">
      <dsp:nvSpPr>
        <dsp:cNvPr id="0" name=""/>
        <dsp:cNvSpPr/>
      </dsp:nvSpPr>
      <dsp:spPr>
        <a:xfrm>
          <a:off x="0" y="0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Ajudar mães que acabaram de ter seu primeiro filho a dar o máximo de conforto para ele</a:t>
          </a:r>
          <a:endParaRPr lang="en-US" sz="2000" kern="1200" dirty="0"/>
        </a:p>
      </dsp:txBody>
      <dsp:txXfrm>
        <a:off x="31059" y="31059"/>
        <a:ext cx="4002254" cy="998322"/>
      </dsp:txXfrm>
    </dsp:sp>
    <dsp:sp modelId="{3403E424-6880-4ADA-A9C7-71DF5B3F90D5}">
      <dsp:nvSpPr>
        <dsp:cNvPr id="0" name=""/>
        <dsp:cNvSpPr/>
      </dsp:nvSpPr>
      <dsp:spPr>
        <a:xfrm>
          <a:off x="438528" y="1253247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Ajudar mães gestantes que estão prestes a ter o seu filho</a:t>
          </a:r>
          <a:endParaRPr lang="en-US" sz="2000" kern="1200" dirty="0"/>
        </a:p>
      </dsp:txBody>
      <dsp:txXfrm>
        <a:off x="469587" y="1284306"/>
        <a:ext cx="4046226" cy="998322"/>
      </dsp:txXfrm>
    </dsp:sp>
    <dsp:sp modelId="{A050E164-07D1-4DB4-8C39-547271470641}">
      <dsp:nvSpPr>
        <dsp:cNvPr id="0" name=""/>
        <dsp:cNvSpPr/>
      </dsp:nvSpPr>
      <dsp:spPr>
        <a:xfrm>
          <a:off x="870511" y="2506494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Oferecendo muitos produtos para a mãe se sentir feliz em dar </a:t>
          </a:r>
          <a:r>
            <a:rPr lang="pt-BR" sz="2000" kern="1200" dirty="0">
              <a:latin typeface="Calibri Light" panose="020F0302020204030204"/>
            </a:rPr>
            <a:t>um presente</a:t>
          </a:r>
          <a:r>
            <a:rPr lang="pt-BR" sz="2000" kern="1200" dirty="0"/>
            <a:t> para seu bebê</a:t>
          </a:r>
          <a:endParaRPr lang="en-US" sz="2000" kern="1200" dirty="0"/>
        </a:p>
      </dsp:txBody>
      <dsp:txXfrm>
        <a:off x="901570" y="2537553"/>
        <a:ext cx="4052772" cy="998322"/>
      </dsp:txXfrm>
    </dsp:sp>
    <dsp:sp modelId="{76652062-084F-4855-BC2C-AD310A16F5D8}">
      <dsp:nvSpPr>
        <dsp:cNvPr id="0" name=""/>
        <dsp:cNvSpPr/>
      </dsp:nvSpPr>
      <dsp:spPr>
        <a:xfrm>
          <a:off x="1309039" y="3759741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 com isso ela se sentir satisfeita com a nossa loja</a:t>
          </a:r>
          <a:endParaRPr lang="en-US" sz="2000" kern="1200" dirty="0"/>
        </a:p>
      </dsp:txBody>
      <dsp:txXfrm>
        <a:off x="1340098" y="3790800"/>
        <a:ext cx="4046226" cy="998322"/>
      </dsp:txXfrm>
    </dsp:sp>
    <dsp:sp modelId="{452F6852-C868-4AF5-AB75-3395864BF79D}">
      <dsp:nvSpPr>
        <dsp:cNvPr id="0" name=""/>
        <dsp:cNvSpPr/>
      </dsp:nvSpPr>
      <dsp:spPr>
        <a:xfrm>
          <a:off x="4546873" y="812200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01962" y="812200"/>
        <a:ext cx="379108" cy="518688"/>
      </dsp:txXfrm>
    </dsp:sp>
    <dsp:sp modelId="{4E07F3CF-7F15-444B-A4CE-1B1345C7B217}">
      <dsp:nvSpPr>
        <dsp:cNvPr id="0" name=""/>
        <dsp:cNvSpPr/>
      </dsp:nvSpPr>
      <dsp:spPr>
        <a:xfrm>
          <a:off x="4985401" y="2065447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140490" y="2065447"/>
        <a:ext cx="379108" cy="518688"/>
      </dsp:txXfrm>
    </dsp:sp>
    <dsp:sp modelId="{C955D35E-1634-4D68-B073-B1BD1166D12F}">
      <dsp:nvSpPr>
        <dsp:cNvPr id="0" name=""/>
        <dsp:cNvSpPr/>
      </dsp:nvSpPr>
      <dsp:spPr>
        <a:xfrm>
          <a:off x="5417384" y="3318695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572473" y="3318695"/>
        <a:ext cx="379108" cy="518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449D7-83CF-4D4B-9134-A6EB1834EDCF}">
      <dsp:nvSpPr>
        <dsp:cNvPr id="0" name=""/>
        <dsp:cNvSpPr/>
      </dsp:nvSpPr>
      <dsp:spPr>
        <a:xfrm>
          <a:off x="2103728" y="4899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4AE9A-23B4-4C48-9461-802A892F0A0E}">
      <dsp:nvSpPr>
        <dsp:cNvPr id="0" name=""/>
        <dsp:cNvSpPr/>
      </dsp:nvSpPr>
      <dsp:spPr>
        <a:xfrm>
          <a:off x="2535165" y="436336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A56CB-0B64-47D5-A4E0-1D86B236CF31}">
      <dsp:nvSpPr>
        <dsp:cNvPr id="0" name=""/>
        <dsp:cNvSpPr/>
      </dsp:nvSpPr>
      <dsp:spPr>
        <a:xfrm>
          <a:off x="1456571" y="265989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/>
            <a:t>Criamos um e-commerce para ajudar essas mães desesperadas por conforto</a:t>
          </a:r>
          <a:endParaRPr lang="en-US" sz="1700" kern="1200"/>
        </a:p>
      </dsp:txBody>
      <dsp:txXfrm>
        <a:off x="1456571" y="2659899"/>
        <a:ext cx="3318750" cy="720000"/>
      </dsp:txXfrm>
    </dsp:sp>
    <dsp:sp modelId="{044BFA32-1A84-4BA2-B6CF-70A52FC0D7BC}">
      <dsp:nvSpPr>
        <dsp:cNvPr id="0" name=""/>
        <dsp:cNvSpPr/>
      </dsp:nvSpPr>
      <dsp:spPr>
        <a:xfrm>
          <a:off x="6003259" y="4899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53C1B-A2CD-4B9A-A0D8-657E8C90AA34}">
      <dsp:nvSpPr>
        <dsp:cNvPr id="0" name=""/>
        <dsp:cNvSpPr/>
      </dsp:nvSpPr>
      <dsp:spPr>
        <a:xfrm>
          <a:off x="6434696" y="436336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AA177-A930-4CFD-818C-A32D77AC2329}">
      <dsp:nvSpPr>
        <dsp:cNvPr id="0" name=""/>
        <dsp:cNvSpPr/>
      </dsp:nvSpPr>
      <dsp:spPr>
        <a:xfrm>
          <a:off x="5356103" y="265989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/>
            <a:t>Com muitos produtos inovadores para surpreender essas mães</a:t>
          </a:r>
          <a:endParaRPr lang="en-US" sz="1700" kern="1200"/>
        </a:p>
      </dsp:txBody>
      <dsp:txXfrm>
        <a:off x="5356103" y="2659899"/>
        <a:ext cx="33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6FBA7-B2C0-46F3-A205-E615A79CF885}">
      <dsp:nvSpPr>
        <dsp:cNvPr id="0" name=""/>
        <dsp:cNvSpPr/>
      </dsp:nvSpPr>
      <dsp:spPr>
        <a:xfrm rot="5400000">
          <a:off x="2790399" y="111309"/>
          <a:ext cx="1688436" cy="146894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Mães recentes que estão tendo um filho pela primeira vez</a:t>
          </a:r>
          <a:endParaRPr lang="en-US" sz="1200" kern="1200"/>
        </a:p>
      </dsp:txBody>
      <dsp:txXfrm rot="-5400000">
        <a:off x="3129057" y="264676"/>
        <a:ext cx="1011120" cy="1162206"/>
      </dsp:txXfrm>
    </dsp:sp>
    <dsp:sp modelId="{02383978-03A9-4E35-8373-DF645F95FC38}">
      <dsp:nvSpPr>
        <dsp:cNvPr id="0" name=""/>
        <dsp:cNvSpPr/>
      </dsp:nvSpPr>
      <dsp:spPr>
        <a:xfrm>
          <a:off x="4413662" y="339248"/>
          <a:ext cx="1884295" cy="101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19C30-8EAA-404E-BD84-0B949CB57349}">
      <dsp:nvSpPr>
        <dsp:cNvPr id="0" name=""/>
        <dsp:cNvSpPr/>
      </dsp:nvSpPr>
      <dsp:spPr>
        <a:xfrm rot="5400000">
          <a:off x="1203943" y="111309"/>
          <a:ext cx="1688436" cy="146894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42601" y="264676"/>
        <a:ext cx="1011120" cy="1162206"/>
      </dsp:txXfrm>
    </dsp:sp>
    <dsp:sp modelId="{B861F496-65C3-4493-B5EA-72C3F34E7F63}">
      <dsp:nvSpPr>
        <dsp:cNvPr id="0" name=""/>
        <dsp:cNvSpPr/>
      </dsp:nvSpPr>
      <dsp:spPr>
        <a:xfrm rot="5400000">
          <a:off x="1994132" y="1544454"/>
          <a:ext cx="1688436" cy="146894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Mães gestantes que estão se preparando para receber o seu filho</a:t>
          </a:r>
          <a:endParaRPr lang="en-US" sz="1200" kern="1200"/>
        </a:p>
      </dsp:txBody>
      <dsp:txXfrm rot="-5400000">
        <a:off x="2332790" y="1697821"/>
        <a:ext cx="1011120" cy="1162206"/>
      </dsp:txXfrm>
    </dsp:sp>
    <dsp:sp modelId="{486B71EC-2965-4EE1-8515-D5BBA51EAF3B}">
      <dsp:nvSpPr>
        <dsp:cNvPr id="0" name=""/>
        <dsp:cNvSpPr/>
      </dsp:nvSpPr>
      <dsp:spPr>
        <a:xfrm>
          <a:off x="219585" y="1772393"/>
          <a:ext cx="1823511" cy="101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B8A3B-6140-4B88-A903-276025388271}">
      <dsp:nvSpPr>
        <dsp:cNvPr id="0" name=""/>
        <dsp:cNvSpPr/>
      </dsp:nvSpPr>
      <dsp:spPr>
        <a:xfrm rot="5400000">
          <a:off x="3580587" y="1544454"/>
          <a:ext cx="1688436" cy="146894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919245" y="1697821"/>
        <a:ext cx="1011120" cy="1162206"/>
      </dsp:txXfrm>
    </dsp:sp>
    <dsp:sp modelId="{29D8DBC8-BB60-483C-B5D0-A79082CDD202}">
      <dsp:nvSpPr>
        <dsp:cNvPr id="0" name=""/>
        <dsp:cNvSpPr/>
      </dsp:nvSpPr>
      <dsp:spPr>
        <a:xfrm rot="5400000">
          <a:off x="2790399" y="2977599"/>
          <a:ext cx="1688436" cy="146894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Mães que estão esperando o seu segundo filho ou mais filhos</a:t>
          </a:r>
          <a:endParaRPr lang="en-US" sz="1200" kern="1200"/>
        </a:p>
      </dsp:txBody>
      <dsp:txXfrm rot="-5400000">
        <a:off x="3129057" y="3130966"/>
        <a:ext cx="1011120" cy="1162206"/>
      </dsp:txXfrm>
    </dsp:sp>
    <dsp:sp modelId="{915ED04A-3E4F-442E-A438-208FC5DB30CB}">
      <dsp:nvSpPr>
        <dsp:cNvPr id="0" name=""/>
        <dsp:cNvSpPr/>
      </dsp:nvSpPr>
      <dsp:spPr>
        <a:xfrm>
          <a:off x="4413662" y="3205538"/>
          <a:ext cx="1884295" cy="101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4BD23-6052-4A99-A462-D91878CE584E}">
      <dsp:nvSpPr>
        <dsp:cNvPr id="0" name=""/>
        <dsp:cNvSpPr/>
      </dsp:nvSpPr>
      <dsp:spPr>
        <a:xfrm rot="5400000">
          <a:off x="1203943" y="2977599"/>
          <a:ext cx="1688436" cy="146894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42601" y="3130966"/>
        <a:ext cx="1011120" cy="1162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348129-1D48-4BC0-A8DB-DE2F4BBEA824}" type="datetime1">
              <a:rPr lang="pt-BR" smtClean="0"/>
              <a:t>15/12/2022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C4A0FF-11C3-4916-A589-DFB00A47FD91}" type="datetime1">
              <a:rPr lang="pt-BR" noProof="0" smtClean="0"/>
              <a:t>15/12/2022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6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5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4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7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9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7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3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0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shi-shopify001.myshopify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hi-shopify001.myshopify.com/collections" TargetMode="External"/><Relationship Id="rId4" Type="http://schemas.openxmlformats.org/officeDocument/2006/relationships/hyperlink" Target="https://ishi-shopify001.myshopify.com/pages/about-u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Alunos: Ricardo Cardoso Alencar, Vinicius Almeida, Matheus Melgaço, Rafael Lima</a:t>
            </a:r>
          </a:p>
          <a:p>
            <a:r>
              <a:rPr lang="pt-BR"/>
              <a:t>Disciplina: TIAP</a:t>
            </a:r>
          </a:p>
          <a:p>
            <a:endParaRPr lang="pt-BR"/>
          </a:p>
        </p:txBody>
      </p:sp>
      <p:pic>
        <p:nvPicPr>
          <p:cNvPr id="5" name="Imagem 7" descr="Logotipo&#10;&#10;Descrição gerada automaticamente">
            <a:extLst>
              <a:ext uri="{FF2B5EF4-FFF2-40B4-BE49-F238E27FC236}">
                <a16:creationId xmlns:a16="http://schemas.microsoft.com/office/drawing/2014/main" id="{33021B82-9A8A-09FB-6F57-E0C0CFB0CD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06" r="2" b="6917"/>
          <a:stretch/>
        </p:blipFill>
        <p:spPr>
          <a:xfrm>
            <a:off x="6076606" y="1093622"/>
            <a:ext cx="5471927" cy="466638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05A2E-50AB-F034-38DA-33C49AB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WIREFRAMES – Pagina DE pesquisa de produto</a:t>
            </a:r>
            <a:endParaRPr lang="pt-BR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64DD467-2B0A-74E3-018B-3753BA984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699" y="1845734"/>
            <a:ext cx="8197242" cy="4674539"/>
          </a:xfrm>
        </p:spPr>
      </p:pic>
    </p:spTree>
    <p:extLst>
      <p:ext uri="{BB962C8B-B14F-4D97-AF65-F5344CB8AC3E}">
        <p14:creationId xmlns:p14="http://schemas.microsoft.com/office/powerpoint/2010/main" val="335042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5C9FBC-3E4A-3227-B845-5DF97062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pt-BR">
                <a:cs typeface="Arial"/>
              </a:rPr>
              <a:t>Referências</a:t>
            </a:r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37BAC-BADF-9740-EBB8-9E428B14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pt-BR" dirty="0">
                <a:ea typeface="+mn-lt"/>
                <a:cs typeface="+mn-lt"/>
                <a:hlinkClick r:id="rId3"/>
              </a:rPr>
              <a:t>https://ishi-shopify001.myshopify.com/</a:t>
            </a:r>
            <a:endParaRPr lang="pt-BR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t-BR" dirty="0">
                <a:ea typeface="+mn-lt"/>
                <a:cs typeface="+mn-lt"/>
                <a:hlinkClick r:id="rId4"/>
              </a:rPr>
              <a:t>https://ishi-shopify001.myshopify.com/pages/about-us</a:t>
            </a:r>
            <a:endParaRPr lang="pt-BR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t-BR" dirty="0">
                <a:ea typeface="+mn-lt"/>
                <a:cs typeface="+mn-lt"/>
                <a:hlinkClick r:id="rId5"/>
              </a:rPr>
              <a:t>https://ishi-shopify001.myshopify.com/collections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39539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80BA6A-9E4C-4A53-9C2E-FFC66DF85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1A6988-4CC3-42CD-9431-EDE8BA82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2F407B-FA15-4AB4-B7D8-52C0FD3C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Objetivo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CF622C0-78A4-19C1-1F83-5CBBD56C4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637697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186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F407B-FA15-4AB4-B7D8-52C0FD3C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pt-BR"/>
              <a:t>justificativa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FC8C2F97-44E4-DE88-BFFA-43876B11D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38" r="21484" b="6250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2CC06-0CFA-ED08-F93D-C5B3DB32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Esse tema foi escolhido, pois sabemos a importância das mães em cuidar dos seus bebês</a:t>
            </a:r>
            <a:endParaRPr lang="pt-BR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2157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F407B-FA15-4AB4-B7D8-52C0FD3C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1180368-1818-B6BD-4C26-EFE1BDE44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151021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01984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1C9043-9970-B0E4-ED5A-B479F4C5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pt-BR">
                <a:cs typeface="Arial"/>
              </a:rPr>
              <a:t>Público-alvo e Persona</a:t>
            </a:r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52BE94C5-E255-71E6-0227-44DADF6A52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88658" y="1150076"/>
          <a:ext cx="6517543" cy="4557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5712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51A9C99-FD39-4971-A548-0B9E5A2A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Script de computador em uma tela">
            <a:extLst>
              <a:ext uri="{FF2B5EF4-FFF2-40B4-BE49-F238E27FC236}">
                <a16:creationId xmlns:a16="http://schemas.microsoft.com/office/drawing/2014/main" id="{D4B820C2-E030-961A-0CB7-40D153766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4611" r="9085" b="86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6DAB2DF7-34C9-45C2-BB70-6797ACA67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8A5836-EC45-1CC7-2ECA-703C3553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pt-BR">
                <a:cs typeface="Arial"/>
              </a:rPr>
              <a:t>Especificações do projeto e Requisitos</a:t>
            </a:r>
            <a:br>
              <a:rPr lang="pt-BR">
                <a:cs typeface="Arial"/>
              </a:rPr>
            </a:br>
            <a:endParaRPr lang="pt-BR"/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FE606877-6EDA-0EA1-17E8-F909F1561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344170" indent="-344170"/>
            <a:r>
              <a:rPr lang="pt-BR">
                <a:cs typeface="Arial"/>
              </a:rPr>
              <a:t>Linguagens Utilizadas na aplicação: PHP, HTML, CSS, JAVASCRIPT;</a:t>
            </a:r>
          </a:p>
          <a:p>
            <a:pPr marL="344170" indent="-344170"/>
            <a:r>
              <a:rPr lang="pt-BR">
                <a:cs typeface="Arial"/>
              </a:rPr>
              <a:t>Banco de dados: PHP MySQL;</a:t>
            </a:r>
          </a:p>
          <a:p>
            <a:pPr marL="344170" indent="-344170"/>
            <a:r>
              <a:rPr lang="pt-BR">
                <a:cs typeface="Arial"/>
              </a:rPr>
              <a:t>Requisitos Funcionais: Permitir que o usuário realize o cadastro;</a:t>
            </a:r>
            <a:br>
              <a:rPr lang="pt-BR">
                <a:cs typeface="Arial"/>
              </a:rPr>
            </a:br>
            <a:r>
              <a:rPr lang="pt-BR">
                <a:cs typeface="Arial"/>
              </a:rPr>
              <a:t>Permitir que o usuário realize o login;</a:t>
            </a:r>
            <a:endParaRPr lang="pt-BR">
              <a:cs typeface="Calibri" panose="020F0502020204030204"/>
            </a:endParaRPr>
          </a:p>
          <a:p>
            <a:pPr marL="344170" indent="-344170"/>
            <a:r>
              <a:rPr lang="pt-BR">
                <a:cs typeface="Arial"/>
              </a:rPr>
              <a:t>Requisitos Não Funcionais: Deve processar requisições do usuário em no máximo 3 segundos.</a:t>
            </a:r>
          </a:p>
        </p:txBody>
      </p:sp>
    </p:spTree>
    <p:extLst>
      <p:ext uri="{BB962C8B-B14F-4D97-AF65-F5344CB8AC3E}">
        <p14:creationId xmlns:p14="http://schemas.microsoft.com/office/powerpoint/2010/main" val="3771064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BD213-1EEB-49FD-B936-0BF68341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25" y="745597"/>
            <a:ext cx="7983314" cy="1139688"/>
          </a:xfrm>
        </p:spPr>
        <p:txBody>
          <a:bodyPr/>
          <a:lstStyle/>
          <a:p>
            <a:r>
              <a:rPr lang="pt-BR" dirty="0" err="1">
                <a:cs typeface="Arial"/>
              </a:rPr>
              <a:t>Wireframes</a:t>
            </a:r>
            <a:r>
              <a:rPr lang="pt-BR" dirty="0">
                <a:cs typeface="Arial"/>
              </a:rPr>
              <a:t> - Página Principal</a:t>
            </a:r>
            <a:endParaRPr lang="pt-BR" dirty="0" err="1"/>
          </a:p>
        </p:txBody>
      </p:sp>
      <p:pic>
        <p:nvPicPr>
          <p:cNvPr id="4" name="Imagem 4" descr="Interface gráfica do usuário, Texto, Site&#10;&#10;Descrição gerada automaticamente">
            <a:extLst>
              <a:ext uri="{FF2B5EF4-FFF2-40B4-BE49-F238E27FC236}">
                <a16:creationId xmlns:a16="http://schemas.microsoft.com/office/drawing/2014/main" id="{58F4EF33-7173-B84B-5CBF-AF6572BAC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759" y="1716817"/>
            <a:ext cx="8370392" cy="4848873"/>
          </a:xfrm>
        </p:spPr>
      </p:pic>
    </p:spTree>
    <p:extLst>
      <p:ext uri="{BB962C8B-B14F-4D97-AF65-F5344CB8AC3E}">
        <p14:creationId xmlns:p14="http://schemas.microsoft.com/office/powerpoint/2010/main" val="253020311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BD213-1EEB-49FD-B936-0BF68341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408318"/>
            <a:ext cx="7658528" cy="1077229"/>
          </a:xfrm>
        </p:spPr>
        <p:txBody>
          <a:bodyPr>
            <a:normAutofit fontScale="90000"/>
          </a:bodyPr>
          <a:lstStyle/>
          <a:p>
            <a:r>
              <a:rPr lang="pt-BR" dirty="0" err="1">
                <a:cs typeface="Arial"/>
              </a:rPr>
              <a:t>Wireframes</a:t>
            </a:r>
            <a:r>
              <a:rPr lang="pt-BR" dirty="0">
                <a:cs typeface="Arial"/>
              </a:rPr>
              <a:t> – Escolha de Produtos</a:t>
            </a:r>
            <a:endParaRPr lang="pt-BR" dirty="0" err="1"/>
          </a:p>
        </p:txBody>
      </p:sp>
      <p:pic>
        <p:nvPicPr>
          <p:cNvPr id="6" name="Imagem 6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F3C6CA3C-61C2-9264-783E-A283350C0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984" y="1340083"/>
            <a:ext cx="8716915" cy="5009663"/>
          </a:xfrm>
        </p:spPr>
      </p:pic>
    </p:spTree>
    <p:extLst>
      <p:ext uri="{BB962C8B-B14F-4D97-AF65-F5344CB8AC3E}">
        <p14:creationId xmlns:p14="http://schemas.microsoft.com/office/powerpoint/2010/main" val="22371443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80D46-91B9-FFF5-C213-74ADB144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134" y="694267"/>
            <a:ext cx="10131425" cy="1484489"/>
          </a:xfrm>
        </p:spPr>
        <p:txBody>
          <a:bodyPr/>
          <a:lstStyle/>
          <a:p>
            <a:r>
              <a:rPr lang="pt-BR">
                <a:ea typeface="+mj-lt"/>
                <a:cs typeface="+mj-lt"/>
              </a:rPr>
              <a:t>WIREFRAMES – Pagina DE Produto</a:t>
            </a:r>
          </a:p>
          <a:p>
            <a:endParaRPr lang="pt-BR">
              <a:cs typeface="Calibri Light"/>
            </a:endParaRPr>
          </a:p>
        </p:txBody>
      </p:sp>
      <p:pic>
        <p:nvPicPr>
          <p:cNvPr id="7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C31BC3A-D979-B3DF-7F5A-3FE68C901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101" y="1394255"/>
            <a:ext cx="9872020" cy="5194568"/>
          </a:xfrm>
        </p:spPr>
      </p:pic>
    </p:spTree>
    <p:extLst>
      <p:ext uri="{BB962C8B-B14F-4D97-AF65-F5344CB8AC3E}">
        <p14:creationId xmlns:p14="http://schemas.microsoft.com/office/powerpoint/2010/main" val="280501277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Celestial</vt:lpstr>
      <vt:lpstr>Apresentação do PowerPoint</vt:lpstr>
      <vt:lpstr>Objetivo</vt:lpstr>
      <vt:lpstr>justificativa</vt:lpstr>
      <vt:lpstr>solução</vt:lpstr>
      <vt:lpstr>Público-alvo e Persona</vt:lpstr>
      <vt:lpstr>Especificações do projeto e Requisitos </vt:lpstr>
      <vt:lpstr>Wireframes - Página Principal</vt:lpstr>
      <vt:lpstr>Wireframes – Escolha de Produtos</vt:lpstr>
      <vt:lpstr>WIREFRAMES – Pagina DE Produto </vt:lpstr>
      <vt:lpstr>WIREFRAMES – Pagina DE pesquisa de produto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363</cp:revision>
  <dcterms:created xsi:type="dcterms:W3CDTF">2022-12-14T22:02:12Z</dcterms:created>
  <dcterms:modified xsi:type="dcterms:W3CDTF">2022-12-15T13:27:01Z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