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>
        <p:scale>
          <a:sx n="100" d="100"/>
          <a:sy n="100" d="100"/>
        </p:scale>
        <p:origin x="122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89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44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8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748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62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145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91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348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8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5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39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8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4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2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6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0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4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675004-8064-4070-9787-B86C379458D0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D4571-36F4-4537-B4AC-B47F6CB67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564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6581" y="2115047"/>
            <a:ext cx="8382401" cy="1445784"/>
          </a:xfrm>
        </p:spPr>
        <p:txBody>
          <a:bodyPr anchor="ctr"/>
          <a:lstStyle/>
          <a:p>
            <a:pPr algn="ctr"/>
            <a:r>
              <a:rPr lang="pt-BR" sz="8800" dirty="0" err="1" smtClean="0"/>
              <a:t>Movie</a:t>
            </a:r>
            <a:r>
              <a:rPr lang="pt-BR" sz="8800" dirty="0"/>
              <a:t> </a:t>
            </a:r>
            <a:r>
              <a:rPr lang="pt-BR" sz="8800" dirty="0" err="1" smtClean="0"/>
              <a:t>Review</a:t>
            </a: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8251" y="4681964"/>
            <a:ext cx="9619063" cy="716971"/>
          </a:xfrm>
        </p:spPr>
        <p:txBody>
          <a:bodyPr>
            <a:norm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Por: Arthur Moreira,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lucas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bryan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Pedro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souza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Rafael leal Vinicius almeida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2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cenário </a:t>
            </a:r>
            <a:r>
              <a:rPr lang="pt-BR" dirty="0" smtClean="0"/>
              <a:t>atual, o </a:t>
            </a:r>
            <a:r>
              <a:rPr lang="pt-BR" dirty="0"/>
              <a:t>universo do entretenimento </a:t>
            </a:r>
            <a:r>
              <a:rPr lang="pt-BR" dirty="0" smtClean="0"/>
              <a:t>passa por uma produção em acelerada massa de produtos.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 Enquanto </a:t>
            </a:r>
            <a:r>
              <a:rPr lang="pt-BR" dirty="0"/>
              <a:t>essa expansão oferece aos espectadores um catálogo </a:t>
            </a:r>
            <a:r>
              <a:rPr lang="pt-BR" dirty="0" smtClean="0"/>
              <a:t>quase </a:t>
            </a:r>
            <a:r>
              <a:rPr lang="pt-BR" dirty="0"/>
              <a:t>infinito de </a:t>
            </a:r>
            <a:r>
              <a:rPr lang="pt-BR" dirty="0" smtClean="0"/>
              <a:t>opções.</a:t>
            </a:r>
            <a:br>
              <a:rPr lang="pt-BR" dirty="0" smtClean="0"/>
            </a:br>
            <a:r>
              <a:rPr lang="pt-BR" dirty="0" smtClean="0"/>
              <a:t> Isso também traz um desafio: encontrar </a:t>
            </a:r>
            <a:r>
              <a:rPr lang="pt-BR" dirty="0"/>
              <a:t>conteúdo </a:t>
            </a:r>
            <a:r>
              <a:rPr lang="pt-BR" dirty="0" smtClean="0"/>
              <a:t>relevante para si e que seja de </a:t>
            </a:r>
            <a:r>
              <a:rPr lang="pt-BR" dirty="0"/>
              <a:t>qualidade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Então </a:t>
            </a:r>
            <a:r>
              <a:rPr lang="pt-BR" dirty="0"/>
              <a:t>surge a necessidade </a:t>
            </a:r>
            <a:r>
              <a:rPr lang="pt-BR" dirty="0" smtClean="0"/>
              <a:t>de </a:t>
            </a:r>
            <a:r>
              <a:rPr lang="pt-BR" dirty="0"/>
              <a:t>uma plataforma que resolva </a:t>
            </a:r>
            <a:r>
              <a:rPr lang="pt-BR" dirty="0" smtClean="0"/>
              <a:t>este problemas. </a:t>
            </a:r>
            <a:r>
              <a:rPr lang="pt-BR" dirty="0"/>
              <a:t>O projeto de desenvolver </a:t>
            </a:r>
            <a:r>
              <a:rPr lang="pt-BR" b="1" i="1" dirty="0"/>
              <a:t>U</a:t>
            </a:r>
            <a:r>
              <a:rPr lang="pt-BR" b="1" i="1" dirty="0" smtClean="0"/>
              <a:t>m </a:t>
            </a:r>
            <a:r>
              <a:rPr lang="pt-BR" b="1" i="1" dirty="0"/>
              <a:t>A</a:t>
            </a:r>
            <a:r>
              <a:rPr lang="pt-BR" b="1" i="1" dirty="0" smtClean="0"/>
              <a:t>plicativo de </a:t>
            </a:r>
            <a:r>
              <a:rPr lang="pt-BR" b="1" i="1" dirty="0"/>
              <a:t>A</a:t>
            </a:r>
            <a:r>
              <a:rPr lang="pt-BR" b="1" i="1" dirty="0" smtClean="0"/>
              <a:t>valiação </a:t>
            </a:r>
            <a:r>
              <a:rPr lang="pt-BR" b="1" i="1" dirty="0"/>
              <a:t>de </a:t>
            </a:r>
            <a:r>
              <a:rPr lang="pt-BR" b="1" i="1" dirty="0" smtClean="0"/>
              <a:t>Filmes </a:t>
            </a:r>
            <a:r>
              <a:rPr lang="pt-BR" b="1" i="1" dirty="0"/>
              <a:t>e </a:t>
            </a:r>
            <a:r>
              <a:rPr lang="pt-BR" b="1" i="1" dirty="0" smtClean="0"/>
              <a:t>Séries</a:t>
            </a:r>
            <a:r>
              <a:rPr lang="pt-BR" dirty="0" smtClean="0"/>
              <a:t> </a:t>
            </a:r>
            <a:r>
              <a:rPr lang="pt-BR" dirty="0"/>
              <a:t>se apresenta como uma </a:t>
            </a:r>
            <a:r>
              <a:rPr lang="pt-BR" dirty="0" smtClean="0"/>
              <a:t>resposta plausível.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1- Simplificar </a:t>
            </a:r>
            <a:r>
              <a:rPr lang="pt-BR" dirty="0"/>
              <a:t>a Seleção de </a:t>
            </a:r>
            <a:r>
              <a:rPr lang="pt-BR" dirty="0" smtClean="0"/>
              <a:t>Conteúdo</a:t>
            </a:r>
          </a:p>
          <a:p>
            <a:endParaRPr lang="pt-BR" dirty="0"/>
          </a:p>
          <a:p>
            <a:r>
              <a:rPr lang="pt-BR" dirty="0"/>
              <a:t>2 - Facilitar a Descoberta de Conteúdo de Qualidade: A aplicação visa ajudar os espectadores a descobrir filmes e séries de alta qualidade que correspondam aos seus gostos individuais, através de recomendações personalizadas e avaliações de outros usuários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3 - Fomentar a Interatividade e a Comunidade: Criar uma plataforma onde os usuários possam compartilhar suas opiniões, interagir com outros entusiastas de filmes e séries, e participar de discussões relacionadas ao entretenimento audiovisual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4</a:t>
            </a:r>
            <a:r>
              <a:rPr lang="pt-BR" dirty="0" smtClean="0"/>
              <a:t> </a:t>
            </a:r>
            <a:r>
              <a:rPr lang="pt-BR" dirty="0"/>
              <a:t>- Oferecer Avaliações e Críticas Detalhadas: Permitir que os usuários acessem avaliações detalhadas e críticas de filmes e séries, incluindo aspectos como enredo, atuação, direção e cinematografia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058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b="1" dirty="0"/>
              <a:t>Público-Alvo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1 - Amantes </a:t>
            </a:r>
            <a:r>
              <a:rPr lang="pt-BR" dirty="0"/>
              <a:t>de Filmes e Séries: Este é o grupo principal de usuários, composto por indivíduos que têm paixão pelo entretenimento audiovisual. Eles dedicam tempo considerável assistindo a filmes e séries e estão em busca de maneiras mais eficazes de escolher o que assistir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2 - Consumidores de Streaming: Os assinantes de serviços de </a:t>
            </a:r>
            <a:r>
              <a:rPr lang="pt-BR" dirty="0" smtClean="0"/>
              <a:t>streaming formam </a:t>
            </a:r>
            <a:r>
              <a:rPr lang="pt-BR" dirty="0"/>
              <a:t>um grande segmento do público-alvo. Eles desejam aproveitar ao máximo sua assinatura e encontrar conteúdo que atenda aos seus gostos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3 - Famílias e Grupos de Amigos: Famílias que assistem juntas e grupos de amigos que </a:t>
            </a:r>
            <a:r>
              <a:rPr lang="pt-BR" dirty="0" smtClean="0"/>
              <a:t>gostam </a:t>
            </a:r>
            <a:r>
              <a:rPr lang="pt-BR" dirty="0"/>
              <a:t>de discutir e escolher filmes e séries para assistir em </a:t>
            </a:r>
            <a:r>
              <a:rPr lang="pt-BR" dirty="0" smtClean="0"/>
              <a:t>conjunto.</a:t>
            </a:r>
          </a:p>
          <a:p>
            <a:endParaRPr lang="pt-BR" dirty="0"/>
          </a:p>
          <a:p>
            <a:r>
              <a:rPr lang="pt-BR" dirty="0"/>
              <a:t>4 - Críticos e </a:t>
            </a:r>
            <a:r>
              <a:rPr lang="pt-BR" dirty="0" err="1" smtClean="0"/>
              <a:t>Blogueiros</a:t>
            </a:r>
            <a:r>
              <a:rPr lang="pt-BR" dirty="0" smtClean="0"/>
              <a:t>: </a:t>
            </a:r>
            <a:r>
              <a:rPr lang="pt-BR" dirty="0"/>
              <a:t>Críticos de filmes, </a:t>
            </a:r>
            <a:r>
              <a:rPr lang="pt-BR" dirty="0" err="1"/>
              <a:t>blogueiros</a:t>
            </a:r>
            <a:r>
              <a:rPr lang="pt-BR" dirty="0"/>
              <a:t> de entretenimento e criadores de conteúdo que desejam compartilhar suas opiniões e alcançar uma audiência maior podem encontrar na aplicação uma plataforma para expandir sua influência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5 - Novos Consumidores de Conteúdo: Pessoas que estão apenas começando a explorar filmes e séries e desejam orientação na escolha de seus primeiros títulos. A aplicação pode ser uma introdução valiosa ao mundo do entretenimento.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311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000" b="1" dirty="0" smtClean="0"/>
              <a:t>Funcionais: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Cadastro de usuários/CRUD</a:t>
            </a:r>
          </a:p>
          <a:p>
            <a:r>
              <a:rPr lang="pt-BR" dirty="0" smtClean="0"/>
              <a:t>Adicionar filme na lista de avaliados</a:t>
            </a:r>
          </a:p>
          <a:p>
            <a:r>
              <a:rPr lang="pt-BR" dirty="0" smtClean="0"/>
              <a:t>Pesquisar filme ou série</a:t>
            </a:r>
          </a:p>
          <a:p>
            <a:r>
              <a:rPr lang="pt-BR" dirty="0" smtClean="0"/>
              <a:t>Avaliar filme ou série	</a:t>
            </a:r>
          </a:p>
          <a:p>
            <a:r>
              <a:rPr lang="pt-BR" dirty="0" err="1" smtClean="0"/>
              <a:t>Logout</a:t>
            </a:r>
            <a:r>
              <a:rPr lang="pt-BR" dirty="0" smtClean="0"/>
              <a:t> da conta do usuário</a:t>
            </a:r>
          </a:p>
          <a:p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000" b="1" dirty="0" smtClean="0"/>
              <a:t>Não-Funcionais</a:t>
            </a:r>
            <a:r>
              <a:rPr lang="pt-BR" sz="2000" b="1" dirty="0"/>
              <a:t>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/>
              <a:t>As imagens devem ser bem </a:t>
            </a:r>
            <a:r>
              <a:rPr lang="pt-BR" dirty="0" smtClean="0"/>
              <a:t>otimizadas.</a:t>
            </a:r>
          </a:p>
          <a:p>
            <a:r>
              <a:rPr lang="pt-BR" dirty="0" smtClean="0"/>
              <a:t>O </a:t>
            </a:r>
            <a:r>
              <a:rPr lang="pt-BR" dirty="0"/>
              <a:t>aplicativo deve ser escalável para lidar com o aumento de </a:t>
            </a:r>
            <a:r>
              <a:rPr lang="pt-BR" dirty="0" smtClean="0"/>
              <a:t>usuários</a:t>
            </a:r>
          </a:p>
          <a:p>
            <a:r>
              <a:rPr lang="pt-BR" dirty="0"/>
              <a:t>O aplicativo deve ter um tempo de resposta em até 4 </a:t>
            </a:r>
            <a:r>
              <a:rPr lang="pt-BR" dirty="0" smtClean="0"/>
              <a:t>segundo</a:t>
            </a:r>
          </a:p>
          <a:p>
            <a:r>
              <a:rPr lang="pt-BR" dirty="0"/>
              <a:t>Deve processar requisições do usuário em no máximo 3s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8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2" y="525256"/>
            <a:ext cx="5706980" cy="1272714"/>
          </a:xfrm>
        </p:spPr>
        <p:txBody>
          <a:bodyPr anchor="ctr"/>
          <a:lstStyle/>
          <a:p>
            <a:r>
              <a:rPr lang="pt-BR" sz="4800" b="1" dirty="0"/>
              <a:t>Divisão de Papéis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00911"/>
            <a:ext cx="7889613" cy="17955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dirty="0" err="1"/>
              <a:t>Scrum</a:t>
            </a:r>
            <a:r>
              <a:rPr lang="pt-BR" sz="1800" dirty="0"/>
              <a:t> Master: </a:t>
            </a:r>
            <a:r>
              <a:rPr lang="pt-BR" sz="1800" dirty="0" smtClean="0"/>
              <a:t>Artur</a:t>
            </a: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err="1"/>
              <a:t>Product</a:t>
            </a:r>
            <a:r>
              <a:rPr lang="pt-BR" sz="1800" dirty="0"/>
              <a:t> </a:t>
            </a:r>
            <a:r>
              <a:rPr lang="pt-BR" sz="1800" dirty="0" err="1"/>
              <a:t>Owner</a:t>
            </a:r>
            <a:r>
              <a:rPr lang="pt-BR" sz="1800" dirty="0"/>
              <a:t>: </a:t>
            </a:r>
            <a:r>
              <a:rPr lang="pt-BR" sz="1800" dirty="0" smtClean="0"/>
              <a:t>Artur</a:t>
            </a: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Equipe de Desenvolvimento: Vinicius, Lucas, Rafael, Pedro e Artur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Equipe de Design: Vinicius, Lucas, Rafael, Pedro e </a:t>
            </a:r>
            <a:r>
              <a:rPr lang="pt-BR" sz="1800" dirty="0" smtClean="0"/>
              <a:t>Artur</a:t>
            </a:r>
            <a:endParaRPr lang="pt-BR" sz="1800" dirty="0"/>
          </a:p>
        </p:txBody>
      </p:sp>
      <p:sp>
        <p:nvSpPr>
          <p:cNvPr id="6" name="Retângulo 5"/>
          <p:cNvSpPr/>
          <p:nvPr/>
        </p:nvSpPr>
        <p:spPr>
          <a:xfrm>
            <a:off x="646112" y="3538532"/>
            <a:ext cx="35734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i="0" dirty="0" smtClean="0">
                <a:solidFill>
                  <a:srgbClr val="E6EDF3"/>
                </a:solidFill>
                <a:effectLst/>
                <a:latin typeface="-apple-system"/>
              </a:rPr>
              <a:t>Ferramentas</a:t>
            </a:r>
            <a:endParaRPr lang="pt-BR" sz="4400" b="1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03312" y="445904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E6EDF3"/>
                </a:solidFill>
                <a:effectLst/>
              </a:rPr>
              <a:t>Editor de código: Visual Studio </a:t>
            </a:r>
            <a:r>
              <a:rPr lang="pt-BR" b="0" i="0" dirty="0" err="1" smtClean="0">
                <a:solidFill>
                  <a:srgbClr val="E6EDF3"/>
                </a:solidFill>
                <a:effectLst/>
              </a:rPr>
              <a:t>Code</a:t>
            </a:r>
            <a:endParaRPr lang="pt-BR" b="0" i="0" dirty="0" smtClean="0">
              <a:solidFill>
                <a:srgbClr val="E6EDF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 smtClean="0">
              <a:solidFill>
                <a:srgbClr val="E6EDF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E6EDF3"/>
                </a:solidFill>
                <a:effectLst/>
              </a:rPr>
              <a:t>Ferramentas de comunicação: </a:t>
            </a:r>
            <a:r>
              <a:rPr lang="pt-BR" b="0" i="0" dirty="0" err="1" smtClean="0">
                <a:solidFill>
                  <a:srgbClr val="E6EDF3"/>
                </a:solidFill>
                <a:effectLst/>
              </a:rPr>
              <a:t>WhatsApp</a:t>
            </a:r>
            <a:r>
              <a:rPr lang="pt-BR" b="0" i="0" dirty="0" smtClean="0">
                <a:solidFill>
                  <a:srgbClr val="E6EDF3"/>
                </a:solidFill>
                <a:effectLst/>
              </a:rPr>
              <a:t>, </a:t>
            </a:r>
            <a:r>
              <a:rPr lang="pt-BR" b="0" i="0" dirty="0" err="1" smtClean="0">
                <a:solidFill>
                  <a:srgbClr val="E6EDF3"/>
                </a:solidFill>
                <a:effectLst/>
              </a:rPr>
              <a:t>Discord</a:t>
            </a:r>
            <a:r>
              <a:rPr lang="pt-BR" b="0" i="0" dirty="0" smtClean="0">
                <a:solidFill>
                  <a:srgbClr val="E6EDF3"/>
                </a:solidFill>
                <a:effectLst/>
              </a:rPr>
              <a:t> e </a:t>
            </a:r>
            <a:r>
              <a:rPr lang="pt-BR" b="0" i="0" dirty="0" err="1" smtClean="0">
                <a:solidFill>
                  <a:srgbClr val="E6EDF3"/>
                </a:solidFill>
                <a:effectLst/>
              </a:rPr>
              <a:t>Teams</a:t>
            </a:r>
            <a:endParaRPr lang="pt-BR" b="0" i="0" dirty="0" smtClean="0">
              <a:solidFill>
                <a:srgbClr val="E6EDF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 smtClean="0">
              <a:solidFill>
                <a:srgbClr val="E6EDF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E6EDF3"/>
                </a:solidFill>
                <a:effectLst/>
              </a:rPr>
              <a:t>Ferramentas de desenho de tela: </a:t>
            </a:r>
            <a:r>
              <a:rPr lang="pt-BR" b="0" i="0" dirty="0" err="1" smtClean="0">
                <a:solidFill>
                  <a:srgbClr val="E6EDF3"/>
                </a:solidFill>
                <a:effectLst/>
              </a:rPr>
              <a:t>Figma</a:t>
            </a:r>
            <a:r>
              <a:rPr lang="pt-BR" b="0" i="0" dirty="0" smtClean="0">
                <a:solidFill>
                  <a:srgbClr val="E6EDF3"/>
                </a:solidFill>
                <a:effectLst/>
              </a:rPr>
              <a:t>, </a:t>
            </a:r>
            <a:r>
              <a:rPr lang="pt-BR" b="0" i="0" dirty="0" err="1" smtClean="0">
                <a:solidFill>
                  <a:srgbClr val="E6EDF3"/>
                </a:solidFill>
                <a:effectLst/>
              </a:rPr>
              <a:t>Canva</a:t>
            </a:r>
            <a:endParaRPr lang="pt-BR" b="0" i="0" dirty="0" smtClean="0">
              <a:solidFill>
                <a:srgbClr val="E6EDF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 smtClean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199312" y="44590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Editor de código: Visual Studio </a:t>
            </a:r>
            <a:r>
              <a:rPr lang="pt-BR" dirty="0" err="1" smtClean="0"/>
              <a:t>Code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Linguagens: HTML, CSS e </a:t>
            </a:r>
            <a:r>
              <a:rPr lang="pt-BR" dirty="0" err="1" smtClean="0"/>
              <a:t>React</a:t>
            </a:r>
            <a:r>
              <a:rPr lang="pt-BR" dirty="0" smtClean="0"/>
              <a:t> </a:t>
            </a:r>
            <a:r>
              <a:rPr lang="pt-BR" dirty="0" err="1" smtClean="0"/>
              <a:t>Native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Banco de dados: </a:t>
            </a:r>
            <a:r>
              <a:rPr lang="pt-BR" dirty="0" err="1" smtClean="0"/>
              <a:t>My</a:t>
            </a:r>
            <a:r>
              <a:rPr lang="pt-BR" dirty="0" smtClean="0"/>
              <a:t> 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00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Telas (</a:t>
            </a:r>
            <a:r>
              <a:rPr lang="pt-BR" b="1" dirty="0" err="1" smtClean="0"/>
              <a:t>Wire</a:t>
            </a:r>
            <a:r>
              <a:rPr lang="pt-BR" b="1" dirty="0" smtClean="0"/>
              <a:t>-Frame):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" y="1594121"/>
            <a:ext cx="2229079" cy="450351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810" y="1594121"/>
            <a:ext cx="2261592" cy="450351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203" y="1587566"/>
            <a:ext cx="2261592" cy="45166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864" y="1594121"/>
            <a:ext cx="2210586" cy="451662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7308" y="1594121"/>
            <a:ext cx="2261592" cy="45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1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665412" y="2266950"/>
            <a:ext cx="6659564" cy="1405573"/>
          </a:xfrm>
        </p:spPr>
        <p:txBody>
          <a:bodyPr/>
          <a:lstStyle/>
          <a:p>
            <a:pPr algn="ctr"/>
            <a:r>
              <a:rPr lang="pt-BR" sz="8800" b="1" dirty="0" smtClean="0"/>
              <a:t>OBRIGADO!</a:t>
            </a:r>
            <a:endParaRPr lang="pt-BR" sz="8800" b="1" dirty="0"/>
          </a:p>
        </p:txBody>
      </p:sp>
    </p:spTree>
    <p:extLst>
      <p:ext uri="{BB962C8B-B14F-4D97-AF65-F5344CB8AC3E}">
        <p14:creationId xmlns:p14="http://schemas.microsoft.com/office/powerpoint/2010/main" val="4180672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456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Century Gothic</vt:lpstr>
      <vt:lpstr>Wingdings 3</vt:lpstr>
      <vt:lpstr>Íon</vt:lpstr>
      <vt:lpstr>Movie Review</vt:lpstr>
      <vt:lpstr>Motivações</vt:lpstr>
      <vt:lpstr>Objetivos</vt:lpstr>
      <vt:lpstr>Público-Alvo </vt:lpstr>
      <vt:lpstr>Requisitos</vt:lpstr>
      <vt:lpstr>Divisão de Papéis </vt:lpstr>
      <vt:lpstr>Telas (Wire-Frame): 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Review</dc:title>
  <dc:creator>User</dc:creator>
  <cp:lastModifiedBy>User</cp:lastModifiedBy>
  <cp:revision>6</cp:revision>
  <dcterms:created xsi:type="dcterms:W3CDTF">2023-12-11T00:03:35Z</dcterms:created>
  <dcterms:modified xsi:type="dcterms:W3CDTF">2023-12-11T00:57:46Z</dcterms:modified>
</cp:coreProperties>
</file>