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1806E-5519-41DA-B770-EB5100E469BF}" v="15" dt="2021-05-02T15:50:37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avier Ortin Cervera" userId="286b9458-685a-402d-ac15-b9d65657f821" providerId="ADAL" clId="{BE01806E-5519-41DA-B770-EB5100E469BF}"/>
    <pc:docChg chg="undo custSel modSld">
      <pc:chgData name="Francisco Javier Ortin Cervera" userId="286b9458-685a-402d-ac15-b9d65657f821" providerId="ADAL" clId="{BE01806E-5519-41DA-B770-EB5100E469BF}" dt="2021-05-02T15:51:54.607" v="250" actId="11529"/>
      <pc:docMkLst>
        <pc:docMk/>
      </pc:docMkLst>
      <pc:sldChg chg="addSp delSp modSp mod">
        <pc:chgData name="Francisco Javier Ortin Cervera" userId="286b9458-685a-402d-ac15-b9d65657f821" providerId="ADAL" clId="{BE01806E-5519-41DA-B770-EB5100E469BF}" dt="2021-05-02T15:51:54.607" v="250" actId="11529"/>
        <pc:sldMkLst>
          <pc:docMk/>
          <pc:sldMk cId="1213889107" sldId="256"/>
        </pc:sldMkLst>
        <pc:spChg chg="add mod">
          <ac:chgData name="Francisco Javier Ortin Cervera" userId="286b9458-685a-402d-ac15-b9d65657f821" providerId="ADAL" clId="{BE01806E-5519-41DA-B770-EB5100E469BF}" dt="2021-05-02T15:49:47.771" v="160" actId="1076"/>
          <ac:spMkLst>
            <pc:docMk/>
            <pc:sldMk cId="1213889107" sldId="256"/>
            <ac:spMk id="3" creationId="{494D31E8-1C7C-47DB-A30F-0FD37D119102}"/>
          </ac:spMkLst>
        </pc:spChg>
        <pc:spChg chg="mod">
          <ac:chgData name="Francisco Javier Ortin Cervera" userId="286b9458-685a-402d-ac15-b9d65657f821" providerId="ADAL" clId="{BE01806E-5519-41DA-B770-EB5100E469BF}" dt="2021-05-02T15:49:47.771" v="160" actId="1076"/>
          <ac:spMkLst>
            <pc:docMk/>
            <pc:sldMk cId="1213889107" sldId="256"/>
            <ac:spMk id="5" creationId="{83D86DC4-486A-4BAD-8FC3-ED5773744447}"/>
          </ac:spMkLst>
        </pc:spChg>
        <pc:spChg chg="add mod">
          <ac:chgData name="Francisco Javier Ortin Cervera" userId="286b9458-685a-402d-ac15-b9d65657f821" providerId="ADAL" clId="{BE01806E-5519-41DA-B770-EB5100E469BF}" dt="2021-05-02T15:50:15.517" v="224" actId="1076"/>
          <ac:spMkLst>
            <pc:docMk/>
            <pc:sldMk cId="1213889107" sldId="256"/>
            <ac:spMk id="6" creationId="{2A3FFCFB-2793-4AC1-BE78-7E423F6C4198}"/>
          </ac:spMkLst>
        </pc:spChg>
        <pc:spChg chg="add mod">
          <ac:chgData name="Francisco Javier Ortin Cervera" userId="286b9458-685a-402d-ac15-b9d65657f821" providerId="ADAL" clId="{BE01806E-5519-41DA-B770-EB5100E469BF}" dt="2021-05-02T15:50:15.517" v="224" actId="1076"/>
          <ac:spMkLst>
            <pc:docMk/>
            <pc:sldMk cId="1213889107" sldId="256"/>
            <ac:spMk id="7" creationId="{0031CDE2-4A33-4B39-B664-F7BC207872B6}"/>
          </ac:spMkLst>
        </pc:spChg>
        <pc:spChg chg="add del mod">
          <ac:chgData name="Francisco Javier Ortin Cervera" userId="286b9458-685a-402d-ac15-b9d65657f821" providerId="ADAL" clId="{BE01806E-5519-41DA-B770-EB5100E469BF}" dt="2021-05-02T15:47:47.155" v="127" actId="478"/>
          <ac:spMkLst>
            <pc:docMk/>
            <pc:sldMk cId="1213889107" sldId="256"/>
            <ac:spMk id="8" creationId="{0C994116-D22F-498C-AFE3-65CCB53FA471}"/>
          </ac:spMkLst>
        </pc:spChg>
        <pc:spChg chg="add del mod">
          <ac:chgData name="Francisco Javier Ortin Cervera" userId="286b9458-685a-402d-ac15-b9d65657f821" providerId="ADAL" clId="{BE01806E-5519-41DA-B770-EB5100E469BF}" dt="2021-05-02T15:47:47.155" v="127" actId="478"/>
          <ac:spMkLst>
            <pc:docMk/>
            <pc:sldMk cId="1213889107" sldId="256"/>
            <ac:spMk id="9" creationId="{1B206361-C106-46E9-994F-37FCDEB4906C}"/>
          </ac:spMkLst>
        </pc:spChg>
        <pc:spChg chg="mod">
          <ac:chgData name="Francisco Javier Ortin Cervera" userId="286b9458-685a-402d-ac15-b9d65657f821" providerId="ADAL" clId="{BE01806E-5519-41DA-B770-EB5100E469BF}" dt="2021-05-02T15:49:47.771" v="160" actId="1076"/>
          <ac:spMkLst>
            <pc:docMk/>
            <pc:sldMk cId="1213889107" sldId="256"/>
            <ac:spMk id="10" creationId="{760919F0-852A-4A2A-885F-431E40910C68}"/>
          </ac:spMkLst>
        </pc:spChg>
        <pc:spChg chg="add mod">
          <ac:chgData name="Francisco Javier Ortin Cervera" userId="286b9458-685a-402d-ac15-b9d65657f821" providerId="ADAL" clId="{BE01806E-5519-41DA-B770-EB5100E469BF}" dt="2021-05-02T15:50:00.357" v="220" actId="1035"/>
          <ac:spMkLst>
            <pc:docMk/>
            <pc:sldMk cId="1213889107" sldId="256"/>
            <ac:spMk id="11" creationId="{1C6B282C-6E46-4E78-8F81-C83BD42AC281}"/>
          </ac:spMkLst>
        </pc:spChg>
        <pc:spChg chg="add mod">
          <ac:chgData name="Francisco Javier Ortin Cervera" userId="286b9458-685a-402d-ac15-b9d65657f821" providerId="ADAL" clId="{BE01806E-5519-41DA-B770-EB5100E469BF}" dt="2021-05-02T15:51:01.362" v="242"/>
          <ac:spMkLst>
            <pc:docMk/>
            <pc:sldMk cId="1213889107" sldId="256"/>
            <ac:spMk id="12" creationId="{24D83741-69E0-4D35-90E5-BE8F69BF9E85}"/>
          </ac:spMkLst>
        </pc:spChg>
        <pc:spChg chg="add del mod">
          <ac:chgData name="Francisco Javier Ortin Cervera" userId="286b9458-685a-402d-ac15-b9d65657f821" providerId="ADAL" clId="{BE01806E-5519-41DA-B770-EB5100E469BF}" dt="2021-05-02T15:47:31.302" v="120"/>
          <ac:spMkLst>
            <pc:docMk/>
            <pc:sldMk cId="1213889107" sldId="256"/>
            <ac:spMk id="13" creationId="{5A955E4D-AAE8-463E-BCE8-D9684D059F68}"/>
          </ac:spMkLst>
        </pc:spChg>
        <pc:spChg chg="add del mod">
          <ac:chgData name="Francisco Javier Ortin Cervera" userId="286b9458-685a-402d-ac15-b9d65657f821" providerId="ADAL" clId="{BE01806E-5519-41DA-B770-EB5100E469BF}" dt="2021-05-02T15:47:31.302" v="120"/>
          <ac:spMkLst>
            <pc:docMk/>
            <pc:sldMk cId="1213889107" sldId="256"/>
            <ac:spMk id="14" creationId="{7AD1E629-E900-4B4E-95BA-D725CC77F029}"/>
          </ac:spMkLst>
        </pc:spChg>
        <pc:spChg chg="add mod">
          <ac:chgData name="Francisco Javier Ortin Cervera" userId="286b9458-685a-402d-ac15-b9d65657f821" providerId="ADAL" clId="{BE01806E-5519-41DA-B770-EB5100E469BF}" dt="2021-05-02T15:50:09.417" v="223" actId="1076"/>
          <ac:spMkLst>
            <pc:docMk/>
            <pc:sldMk cId="1213889107" sldId="256"/>
            <ac:spMk id="15" creationId="{93A76C9A-CA56-4C9F-BE7F-F6D2923B9960}"/>
          </ac:spMkLst>
        </pc:spChg>
        <pc:spChg chg="add mod">
          <ac:chgData name="Francisco Javier Ortin Cervera" userId="286b9458-685a-402d-ac15-b9d65657f821" providerId="ADAL" clId="{BE01806E-5519-41DA-B770-EB5100E469BF}" dt="2021-05-02T15:51:05.815" v="245" actId="6549"/>
          <ac:spMkLst>
            <pc:docMk/>
            <pc:sldMk cId="1213889107" sldId="256"/>
            <ac:spMk id="16" creationId="{F6C07D7F-785E-4663-B355-00D182798A04}"/>
          </ac:spMkLst>
        </pc:spChg>
        <pc:spChg chg="add del mod">
          <ac:chgData name="Francisco Javier Ortin Cervera" userId="286b9458-685a-402d-ac15-b9d65657f821" providerId="ADAL" clId="{BE01806E-5519-41DA-B770-EB5100E469BF}" dt="2021-05-02T15:47:38.104" v="124"/>
          <ac:spMkLst>
            <pc:docMk/>
            <pc:sldMk cId="1213889107" sldId="256"/>
            <ac:spMk id="17" creationId="{8CBE3F7E-A956-4BAF-9854-68303E363444}"/>
          </ac:spMkLst>
        </pc:spChg>
        <pc:spChg chg="add del mod">
          <ac:chgData name="Francisco Javier Ortin Cervera" userId="286b9458-685a-402d-ac15-b9d65657f821" providerId="ADAL" clId="{BE01806E-5519-41DA-B770-EB5100E469BF}" dt="2021-05-02T15:47:38.104" v="124"/>
          <ac:spMkLst>
            <pc:docMk/>
            <pc:sldMk cId="1213889107" sldId="256"/>
            <ac:spMk id="18" creationId="{4EB28C4F-0677-4507-805D-734002944CB1}"/>
          </ac:spMkLst>
        </pc:spChg>
        <pc:spChg chg="add mod">
          <ac:chgData name="Francisco Javier Ortin Cervera" userId="286b9458-685a-402d-ac15-b9d65657f821" providerId="ADAL" clId="{BE01806E-5519-41DA-B770-EB5100E469BF}" dt="2021-05-02T15:49:47.771" v="160" actId="1076"/>
          <ac:spMkLst>
            <pc:docMk/>
            <pc:sldMk cId="1213889107" sldId="256"/>
            <ac:spMk id="19" creationId="{AFEED7FA-725D-412B-82B2-C2717233C134}"/>
          </ac:spMkLst>
        </pc:spChg>
        <pc:spChg chg="add mod">
          <ac:chgData name="Francisco Javier Ortin Cervera" userId="286b9458-685a-402d-ac15-b9d65657f821" providerId="ADAL" clId="{BE01806E-5519-41DA-B770-EB5100E469BF}" dt="2021-05-02T15:50:48.108" v="238" actId="1076"/>
          <ac:spMkLst>
            <pc:docMk/>
            <pc:sldMk cId="1213889107" sldId="256"/>
            <ac:spMk id="20" creationId="{DA6E3705-A83C-494F-8999-0086BA81831D}"/>
          </ac:spMkLst>
        </pc:spChg>
        <pc:spChg chg="add del mod">
          <ac:chgData name="Francisco Javier Ortin Cervera" userId="286b9458-685a-402d-ac15-b9d65657f821" providerId="ADAL" clId="{BE01806E-5519-41DA-B770-EB5100E469BF}" dt="2021-05-02T15:51:08.287" v="246" actId="1076"/>
          <ac:spMkLst>
            <pc:docMk/>
            <pc:sldMk cId="1213889107" sldId="256"/>
            <ac:spMk id="21" creationId="{28979B44-4AA7-41B8-87C2-638F0EBF930A}"/>
          </ac:spMkLst>
        </pc:spChg>
        <pc:spChg chg="add del mod">
          <ac:chgData name="Francisco Javier Ortin Cervera" userId="286b9458-685a-402d-ac15-b9d65657f821" providerId="ADAL" clId="{BE01806E-5519-41DA-B770-EB5100E469BF}" dt="2021-05-02T15:50:32.546" v="232"/>
          <ac:spMkLst>
            <pc:docMk/>
            <pc:sldMk cId="1213889107" sldId="256"/>
            <ac:spMk id="22" creationId="{3B4F1CA2-E0DE-4681-8F00-C12887F4B2E7}"/>
          </ac:spMkLst>
        </pc:spChg>
        <pc:spChg chg="add mod">
          <ac:chgData name="Francisco Javier Ortin Cervera" userId="286b9458-685a-402d-ac15-b9d65657f821" providerId="ADAL" clId="{BE01806E-5519-41DA-B770-EB5100E469BF}" dt="2021-05-02T15:50:45.140" v="237" actId="1076"/>
          <ac:spMkLst>
            <pc:docMk/>
            <pc:sldMk cId="1213889107" sldId="256"/>
            <ac:spMk id="23" creationId="{0872DF6E-9C3F-4249-875E-9D09FBDE9B8A}"/>
          </ac:spMkLst>
        </pc:spChg>
        <pc:spChg chg="add mod">
          <ac:chgData name="Francisco Javier Ortin Cervera" userId="286b9458-685a-402d-ac15-b9d65657f821" providerId="ADAL" clId="{BE01806E-5519-41DA-B770-EB5100E469BF}" dt="2021-05-02T15:50:42.873" v="236" actId="1076"/>
          <ac:spMkLst>
            <pc:docMk/>
            <pc:sldMk cId="1213889107" sldId="256"/>
            <ac:spMk id="24" creationId="{AB4275AC-E334-42B0-BA02-EFF861039C2A}"/>
          </ac:spMkLst>
        </pc:spChg>
        <pc:cxnChg chg="add">
          <ac:chgData name="Francisco Javier Ortin Cervera" userId="286b9458-685a-402d-ac15-b9d65657f821" providerId="ADAL" clId="{BE01806E-5519-41DA-B770-EB5100E469BF}" dt="2021-05-02T15:51:18.495" v="247" actId="11529"/>
          <ac:cxnSpMkLst>
            <pc:docMk/>
            <pc:sldMk cId="1213889107" sldId="256"/>
            <ac:cxnSpMk id="25" creationId="{C12AF1C3-3529-4E17-90A3-3BC94A1EC1E5}"/>
          </ac:cxnSpMkLst>
        </pc:cxnChg>
        <pc:cxnChg chg="add">
          <ac:chgData name="Francisco Javier Ortin Cervera" userId="286b9458-685a-402d-ac15-b9d65657f821" providerId="ADAL" clId="{BE01806E-5519-41DA-B770-EB5100E469BF}" dt="2021-05-02T15:51:31.774" v="248" actId="11529"/>
          <ac:cxnSpMkLst>
            <pc:docMk/>
            <pc:sldMk cId="1213889107" sldId="256"/>
            <ac:cxnSpMk id="27" creationId="{911902CF-0BC5-4289-9D2E-73474E5041B2}"/>
          </ac:cxnSpMkLst>
        </pc:cxnChg>
        <pc:cxnChg chg="add">
          <ac:chgData name="Francisco Javier Ortin Cervera" userId="286b9458-685a-402d-ac15-b9d65657f821" providerId="ADAL" clId="{BE01806E-5519-41DA-B770-EB5100E469BF}" dt="2021-05-02T15:51:43.186" v="249" actId="11529"/>
          <ac:cxnSpMkLst>
            <pc:docMk/>
            <pc:sldMk cId="1213889107" sldId="256"/>
            <ac:cxnSpMk id="29" creationId="{FBDC195E-99D7-4B19-A3F3-365C945D22F5}"/>
          </ac:cxnSpMkLst>
        </pc:cxnChg>
        <pc:cxnChg chg="add">
          <ac:chgData name="Francisco Javier Ortin Cervera" userId="286b9458-685a-402d-ac15-b9d65657f821" providerId="ADAL" clId="{BE01806E-5519-41DA-B770-EB5100E469BF}" dt="2021-05-02T15:51:54.607" v="250" actId="11529"/>
          <ac:cxnSpMkLst>
            <pc:docMk/>
            <pc:sldMk cId="1213889107" sldId="256"/>
            <ac:cxnSpMk id="31" creationId="{1CC5EACB-B16A-4B3F-99A3-A0C4BF3087B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2F2BD74C-140A-4AF9-A01A-6FC31767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46679401-316C-4C6B-8AAB-9E11B4023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/>
              <a:t>Klõpsake juhteksemplari alapealkirja laadi redigeerimiseks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B0A3A356-7392-43E8-AEAB-54A3E804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5AE-C89F-4B3D-BF7E-A7FDD56ECBE9}" type="datetimeFigureOut">
              <a:rPr lang="et-EE" smtClean="0"/>
              <a:t>02.05.2021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2AFD29E2-7546-4FE5-A5DA-F8936F5E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5B8AC5C3-9257-4307-AD67-D8D19E79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4CD0-B5AC-4AD4-8F52-34D8A80FC33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8354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B19290A-6787-48D8-990C-B63C1BE1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Vertikaalteksti kohatäide 2">
            <a:extLst>
              <a:ext uri="{FF2B5EF4-FFF2-40B4-BE49-F238E27FC236}">
                <a16:creationId xmlns:a16="http://schemas.microsoft.com/office/drawing/2014/main" id="{DA29D184-DDEF-48FF-A433-4B9B4CAA6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A2FAC444-A704-4412-8FC7-1E8DF722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5AE-C89F-4B3D-BF7E-A7FDD56ECBE9}" type="datetimeFigureOut">
              <a:rPr lang="et-EE" smtClean="0"/>
              <a:t>02.05.2021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FD750773-E238-4790-AF5F-9481B4F8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5F26806D-6AAE-4609-B0FA-2555F823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4CD0-B5AC-4AD4-8F52-34D8A80FC33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0636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tiitel 1">
            <a:extLst>
              <a:ext uri="{FF2B5EF4-FFF2-40B4-BE49-F238E27FC236}">
                <a16:creationId xmlns:a16="http://schemas.microsoft.com/office/drawing/2014/main" id="{000E3B93-CCA7-4A1E-96AB-A9E5BD838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Vertikaalteksti kohatäide 2">
            <a:extLst>
              <a:ext uri="{FF2B5EF4-FFF2-40B4-BE49-F238E27FC236}">
                <a16:creationId xmlns:a16="http://schemas.microsoft.com/office/drawing/2014/main" id="{6CAFF982-1EEA-4D9A-B8BA-B3D481AEF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53B1C2FE-7662-4840-BC6B-8D99D8FE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5AE-C89F-4B3D-BF7E-A7FDD56ECBE9}" type="datetimeFigureOut">
              <a:rPr lang="et-EE" smtClean="0"/>
              <a:t>02.05.2021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79753699-D48F-4D3B-8EDF-AB4E1739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BCF5AECA-2F25-4B95-ABF2-6972FAB9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4CD0-B5AC-4AD4-8F52-34D8A80FC33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4223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40C63FE1-FAA9-4573-B6DA-6B336346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9C5AE067-F5A2-41FE-A732-1745F4EB3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0E922800-A8B4-4296-B007-0DDCA242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5AE-C89F-4B3D-BF7E-A7FDD56ECBE9}" type="datetimeFigureOut">
              <a:rPr lang="et-EE" smtClean="0"/>
              <a:t>02.05.2021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A024DF80-A82D-45B5-8E1E-9A441AED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5F74E558-6F3A-4F81-8099-48DE3210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4CD0-B5AC-4AD4-8F52-34D8A80FC33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0404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EEA2A77A-D488-48F0-91BF-13287EE5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Teksti kohatäide 2">
            <a:extLst>
              <a:ext uri="{FF2B5EF4-FFF2-40B4-BE49-F238E27FC236}">
                <a16:creationId xmlns:a16="http://schemas.microsoft.com/office/drawing/2014/main" id="{AF445CF7-279B-4EAA-9FBB-0C66F9CC6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74ED9712-12BC-45BD-8A55-6906967E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5AE-C89F-4B3D-BF7E-A7FDD56ECBE9}" type="datetimeFigureOut">
              <a:rPr lang="et-EE" smtClean="0"/>
              <a:t>02.05.2021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88EDC5AC-7634-42AF-BE37-6D3F2AB8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CDB81FD2-E84D-4CCE-98C0-556A396B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4CD0-B5AC-4AD4-8F52-34D8A80FC33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090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3DAE85CA-AC02-4ADE-BABC-E220F0D4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68733999-7AD1-4E3C-8B6A-1B8DBFC2C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Sisu kohatäide 3">
            <a:extLst>
              <a:ext uri="{FF2B5EF4-FFF2-40B4-BE49-F238E27FC236}">
                <a16:creationId xmlns:a16="http://schemas.microsoft.com/office/drawing/2014/main" id="{1647A702-B50A-4AD7-A8B2-DF3592B88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5" name="Kuupäeva kohatäide 4">
            <a:extLst>
              <a:ext uri="{FF2B5EF4-FFF2-40B4-BE49-F238E27FC236}">
                <a16:creationId xmlns:a16="http://schemas.microsoft.com/office/drawing/2014/main" id="{8EDAC9CC-B418-42C0-B80E-FF9C6CB3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5AE-C89F-4B3D-BF7E-A7FDD56ECBE9}" type="datetimeFigureOut">
              <a:rPr lang="et-EE" smtClean="0"/>
              <a:t>02.05.2021</a:t>
            </a:fld>
            <a:endParaRPr lang="et-EE"/>
          </a:p>
        </p:txBody>
      </p:sp>
      <p:sp>
        <p:nvSpPr>
          <p:cNvPr id="6" name="Jaluse kohatäide 5">
            <a:extLst>
              <a:ext uri="{FF2B5EF4-FFF2-40B4-BE49-F238E27FC236}">
                <a16:creationId xmlns:a16="http://schemas.microsoft.com/office/drawing/2014/main" id="{7B9F8C11-17B9-4C6C-B8E4-6900F53C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>
            <a:extLst>
              <a:ext uri="{FF2B5EF4-FFF2-40B4-BE49-F238E27FC236}">
                <a16:creationId xmlns:a16="http://schemas.microsoft.com/office/drawing/2014/main" id="{E76B1C83-B648-47E0-BF51-FADADB59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4CD0-B5AC-4AD4-8F52-34D8A80FC33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2082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A495AE87-54BA-48E7-961C-34E72CE8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Teksti kohatäide 2">
            <a:extLst>
              <a:ext uri="{FF2B5EF4-FFF2-40B4-BE49-F238E27FC236}">
                <a16:creationId xmlns:a16="http://schemas.microsoft.com/office/drawing/2014/main" id="{CD72C876-E5E2-4BD9-936E-9BE745325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Sisu kohatäide 3">
            <a:extLst>
              <a:ext uri="{FF2B5EF4-FFF2-40B4-BE49-F238E27FC236}">
                <a16:creationId xmlns:a16="http://schemas.microsoft.com/office/drawing/2014/main" id="{1C9E3187-6E46-4C80-BCE8-C0DAB9125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5" name="Teksti kohatäide 4">
            <a:extLst>
              <a:ext uri="{FF2B5EF4-FFF2-40B4-BE49-F238E27FC236}">
                <a16:creationId xmlns:a16="http://schemas.microsoft.com/office/drawing/2014/main" id="{A3305C66-B747-4B3F-B67A-502BEB523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6" name="Sisu kohatäide 5">
            <a:extLst>
              <a:ext uri="{FF2B5EF4-FFF2-40B4-BE49-F238E27FC236}">
                <a16:creationId xmlns:a16="http://schemas.microsoft.com/office/drawing/2014/main" id="{333C2C14-5266-4EDB-925D-2B55F9250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Kuupäeva kohatäide 6">
            <a:extLst>
              <a:ext uri="{FF2B5EF4-FFF2-40B4-BE49-F238E27FC236}">
                <a16:creationId xmlns:a16="http://schemas.microsoft.com/office/drawing/2014/main" id="{A01B3E6E-23D4-4A07-8915-3BB09B39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5AE-C89F-4B3D-BF7E-A7FDD56ECBE9}" type="datetimeFigureOut">
              <a:rPr lang="et-EE" smtClean="0"/>
              <a:t>02.05.2021</a:t>
            </a:fld>
            <a:endParaRPr lang="et-EE"/>
          </a:p>
        </p:txBody>
      </p:sp>
      <p:sp>
        <p:nvSpPr>
          <p:cNvPr id="8" name="Jaluse kohatäide 7">
            <a:extLst>
              <a:ext uri="{FF2B5EF4-FFF2-40B4-BE49-F238E27FC236}">
                <a16:creationId xmlns:a16="http://schemas.microsoft.com/office/drawing/2014/main" id="{E26E7984-9C92-4562-A829-3AE53657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aidinumbri kohatäide 8">
            <a:extLst>
              <a:ext uri="{FF2B5EF4-FFF2-40B4-BE49-F238E27FC236}">
                <a16:creationId xmlns:a16="http://schemas.microsoft.com/office/drawing/2014/main" id="{29484845-59B9-4B48-BAD7-A9B34CDA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4CD0-B5AC-4AD4-8F52-34D8A80FC33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415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10692831-39DB-4F62-89EE-8E268573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Kuupäeva kohatäide 2">
            <a:extLst>
              <a:ext uri="{FF2B5EF4-FFF2-40B4-BE49-F238E27FC236}">
                <a16:creationId xmlns:a16="http://schemas.microsoft.com/office/drawing/2014/main" id="{C5183501-9BBF-4E3F-B250-1BCDEF25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5AE-C89F-4B3D-BF7E-A7FDD56ECBE9}" type="datetimeFigureOut">
              <a:rPr lang="et-EE" smtClean="0"/>
              <a:t>02.05.2021</a:t>
            </a:fld>
            <a:endParaRPr lang="et-EE"/>
          </a:p>
        </p:txBody>
      </p:sp>
      <p:sp>
        <p:nvSpPr>
          <p:cNvPr id="4" name="Jaluse kohatäide 3">
            <a:extLst>
              <a:ext uri="{FF2B5EF4-FFF2-40B4-BE49-F238E27FC236}">
                <a16:creationId xmlns:a16="http://schemas.microsoft.com/office/drawing/2014/main" id="{9702F082-D3D8-4428-A0AA-CADBB101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aidinumbri kohatäide 4">
            <a:extLst>
              <a:ext uri="{FF2B5EF4-FFF2-40B4-BE49-F238E27FC236}">
                <a16:creationId xmlns:a16="http://schemas.microsoft.com/office/drawing/2014/main" id="{EFF52175-DFC0-4143-AAFE-63408EA1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4CD0-B5AC-4AD4-8F52-34D8A80FC33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7164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uupäeva kohatäide 1">
            <a:extLst>
              <a:ext uri="{FF2B5EF4-FFF2-40B4-BE49-F238E27FC236}">
                <a16:creationId xmlns:a16="http://schemas.microsoft.com/office/drawing/2014/main" id="{38D9D735-CC7A-489F-A552-8F2A0C13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5AE-C89F-4B3D-BF7E-A7FDD56ECBE9}" type="datetimeFigureOut">
              <a:rPr lang="et-EE" smtClean="0"/>
              <a:t>02.05.2021</a:t>
            </a:fld>
            <a:endParaRPr lang="et-EE"/>
          </a:p>
        </p:txBody>
      </p:sp>
      <p:sp>
        <p:nvSpPr>
          <p:cNvPr id="3" name="Jaluse kohatäide 2">
            <a:extLst>
              <a:ext uri="{FF2B5EF4-FFF2-40B4-BE49-F238E27FC236}">
                <a16:creationId xmlns:a16="http://schemas.microsoft.com/office/drawing/2014/main" id="{C00A47C3-8E07-43CC-8C5C-3BFB055C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aidinumbri kohatäide 3">
            <a:extLst>
              <a:ext uri="{FF2B5EF4-FFF2-40B4-BE49-F238E27FC236}">
                <a16:creationId xmlns:a16="http://schemas.microsoft.com/office/drawing/2014/main" id="{1E4D6A5B-C07C-4B54-A745-5B27470F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4CD0-B5AC-4AD4-8F52-34D8A80FC33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1416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7611C198-FD93-4781-B20D-C9EE96CB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D29D2C05-3BC4-4A17-B19C-845F3C85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ksti kohatäide 3">
            <a:extLst>
              <a:ext uri="{FF2B5EF4-FFF2-40B4-BE49-F238E27FC236}">
                <a16:creationId xmlns:a16="http://schemas.microsoft.com/office/drawing/2014/main" id="{23645FA6-0D03-42E5-B909-54014916E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Kuupäeva kohatäide 4">
            <a:extLst>
              <a:ext uri="{FF2B5EF4-FFF2-40B4-BE49-F238E27FC236}">
                <a16:creationId xmlns:a16="http://schemas.microsoft.com/office/drawing/2014/main" id="{B9F054FB-2746-4CF6-A31C-428BD2C1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5AE-C89F-4B3D-BF7E-A7FDD56ECBE9}" type="datetimeFigureOut">
              <a:rPr lang="et-EE" smtClean="0"/>
              <a:t>02.05.2021</a:t>
            </a:fld>
            <a:endParaRPr lang="et-EE"/>
          </a:p>
        </p:txBody>
      </p:sp>
      <p:sp>
        <p:nvSpPr>
          <p:cNvPr id="6" name="Jaluse kohatäide 5">
            <a:extLst>
              <a:ext uri="{FF2B5EF4-FFF2-40B4-BE49-F238E27FC236}">
                <a16:creationId xmlns:a16="http://schemas.microsoft.com/office/drawing/2014/main" id="{6A260D70-D8FA-4C4A-B813-D9B288C8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>
            <a:extLst>
              <a:ext uri="{FF2B5EF4-FFF2-40B4-BE49-F238E27FC236}">
                <a16:creationId xmlns:a16="http://schemas.microsoft.com/office/drawing/2014/main" id="{C04DC6E1-E17D-4933-AF28-C687E1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4CD0-B5AC-4AD4-8F52-34D8A80FC33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8662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803AA753-F50F-42DE-A888-592259D2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Pildi kohatäide 2">
            <a:extLst>
              <a:ext uri="{FF2B5EF4-FFF2-40B4-BE49-F238E27FC236}">
                <a16:creationId xmlns:a16="http://schemas.microsoft.com/office/drawing/2014/main" id="{E249FD42-9323-4857-80E0-F27BC71A4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ksti kohatäide 3">
            <a:extLst>
              <a:ext uri="{FF2B5EF4-FFF2-40B4-BE49-F238E27FC236}">
                <a16:creationId xmlns:a16="http://schemas.microsoft.com/office/drawing/2014/main" id="{E4DB4385-40E6-4ACB-9A46-1B11CBA4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Kuupäeva kohatäide 4">
            <a:extLst>
              <a:ext uri="{FF2B5EF4-FFF2-40B4-BE49-F238E27FC236}">
                <a16:creationId xmlns:a16="http://schemas.microsoft.com/office/drawing/2014/main" id="{01ADF7AF-6A1A-47A1-B28F-6D55076D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5AE-C89F-4B3D-BF7E-A7FDD56ECBE9}" type="datetimeFigureOut">
              <a:rPr lang="et-EE" smtClean="0"/>
              <a:t>02.05.2021</a:t>
            </a:fld>
            <a:endParaRPr lang="et-EE"/>
          </a:p>
        </p:txBody>
      </p:sp>
      <p:sp>
        <p:nvSpPr>
          <p:cNvPr id="6" name="Jaluse kohatäide 5">
            <a:extLst>
              <a:ext uri="{FF2B5EF4-FFF2-40B4-BE49-F238E27FC236}">
                <a16:creationId xmlns:a16="http://schemas.microsoft.com/office/drawing/2014/main" id="{DA21310F-65E3-478E-A770-9FB05332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>
            <a:extLst>
              <a:ext uri="{FF2B5EF4-FFF2-40B4-BE49-F238E27FC236}">
                <a16:creationId xmlns:a16="http://schemas.microsoft.com/office/drawing/2014/main" id="{415E4989-3A08-4F30-8AFE-5E5A14A5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4CD0-B5AC-4AD4-8F52-34D8A80FC33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789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ja kohatäide 1">
            <a:extLst>
              <a:ext uri="{FF2B5EF4-FFF2-40B4-BE49-F238E27FC236}">
                <a16:creationId xmlns:a16="http://schemas.microsoft.com/office/drawing/2014/main" id="{F12F6ECE-5E76-4C83-84AC-EFEC8765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Teksti kohatäide 2">
            <a:extLst>
              <a:ext uri="{FF2B5EF4-FFF2-40B4-BE49-F238E27FC236}">
                <a16:creationId xmlns:a16="http://schemas.microsoft.com/office/drawing/2014/main" id="{5A62D0D1-93E0-492A-9106-D81F98369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8245543D-5585-4782-9C59-148D25676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B5AE-C89F-4B3D-BF7E-A7FDD56ECBE9}" type="datetimeFigureOut">
              <a:rPr lang="et-EE" smtClean="0"/>
              <a:t>02.05.2021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6185BEFB-0AF9-4BAE-AFAB-D4B771620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83878C5A-0114-4D2D-8258-4C6B39979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4CD0-B5AC-4AD4-8F52-34D8A80FC33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865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1D05E145-5D9A-4C57-8F72-8321E545E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479"/>
            <a:ext cx="9144000" cy="990283"/>
          </a:xfrm>
        </p:spPr>
        <p:txBody>
          <a:bodyPr/>
          <a:lstStyle/>
          <a:p>
            <a:r>
              <a:rPr lang="et-EE" dirty="0"/>
              <a:t>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86DC4-486A-4BAD-8FC3-ED5773744447}"/>
              </a:ext>
            </a:extLst>
          </p:cNvPr>
          <p:cNvSpPr txBox="1"/>
          <p:nvPr/>
        </p:nvSpPr>
        <p:spPr>
          <a:xfrm>
            <a:off x="4981574" y="1447760"/>
            <a:ext cx="2038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t-EE" dirty="0" err="1"/>
              <a:t>Users</a:t>
            </a:r>
            <a:endParaRPr lang="et-E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919F0-852A-4A2A-885F-431E40910C68}"/>
              </a:ext>
            </a:extLst>
          </p:cNvPr>
          <p:cNvSpPr txBox="1"/>
          <p:nvPr/>
        </p:nvSpPr>
        <p:spPr>
          <a:xfrm>
            <a:off x="4981574" y="1824474"/>
            <a:ext cx="203835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t-EE" dirty="0"/>
              <a:t>ID (PK)</a:t>
            </a:r>
          </a:p>
          <a:p>
            <a:r>
              <a:rPr lang="et-EE" dirty="0" err="1"/>
              <a:t>username</a:t>
            </a:r>
            <a:r>
              <a:rPr lang="et-EE" dirty="0"/>
              <a:t> (</a:t>
            </a:r>
            <a:r>
              <a:rPr lang="et-EE" dirty="0" err="1"/>
              <a:t>unique</a:t>
            </a:r>
            <a:r>
              <a:rPr lang="et-EE" dirty="0"/>
              <a:t>)</a:t>
            </a:r>
          </a:p>
          <a:p>
            <a:r>
              <a:rPr lang="et-EE" dirty="0" err="1"/>
              <a:t>password</a:t>
            </a:r>
            <a:endParaRPr lang="et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FFCFB-2793-4AC1-BE78-7E423F6C4198}"/>
              </a:ext>
            </a:extLst>
          </p:cNvPr>
          <p:cNvSpPr txBox="1"/>
          <p:nvPr/>
        </p:nvSpPr>
        <p:spPr>
          <a:xfrm>
            <a:off x="1533524" y="3222528"/>
            <a:ext cx="20383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t-EE" dirty="0" err="1"/>
              <a:t>UsersCVSMain</a:t>
            </a:r>
            <a:endParaRPr lang="et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1CDE2-4A33-4B39-B664-F7BC207872B6}"/>
              </a:ext>
            </a:extLst>
          </p:cNvPr>
          <p:cNvSpPr txBox="1"/>
          <p:nvPr/>
        </p:nvSpPr>
        <p:spPr>
          <a:xfrm>
            <a:off x="1533525" y="3580192"/>
            <a:ext cx="203834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t-EE" dirty="0"/>
              <a:t>ID (PK)</a:t>
            </a:r>
          </a:p>
          <a:p>
            <a:r>
              <a:rPr lang="et-EE" dirty="0" err="1"/>
              <a:t>username</a:t>
            </a:r>
            <a:endParaRPr lang="et-EE" dirty="0"/>
          </a:p>
          <a:p>
            <a:r>
              <a:rPr lang="et-EE" dirty="0" err="1"/>
              <a:t>firstname</a:t>
            </a:r>
            <a:endParaRPr lang="et-EE" dirty="0"/>
          </a:p>
          <a:p>
            <a:r>
              <a:rPr lang="et-EE" dirty="0" err="1"/>
              <a:t>lastname</a:t>
            </a:r>
            <a:endParaRPr lang="et-EE" dirty="0"/>
          </a:p>
          <a:p>
            <a:r>
              <a:rPr lang="et-EE" dirty="0" err="1"/>
              <a:t>nationality</a:t>
            </a:r>
            <a:endParaRPr lang="et-EE" dirty="0"/>
          </a:p>
          <a:p>
            <a:r>
              <a:rPr lang="et-EE" dirty="0" err="1"/>
              <a:t>sex</a:t>
            </a:r>
            <a:endParaRPr lang="et-EE" dirty="0"/>
          </a:p>
          <a:p>
            <a:r>
              <a:rPr lang="et-EE" dirty="0" err="1"/>
              <a:t>hschool</a:t>
            </a:r>
            <a:endParaRPr lang="et-EE" dirty="0"/>
          </a:p>
          <a:p>
            <a:r>
              <a:rPr lang="et-EE" dirty="0" err="1"/>
              <a:t>hschool_year</a:t>
            </a:r>
            <a:endParaRPr lang="et-EE" dirty="0"/>
          </a:p>
          <a:p>
            <a:r>
              <a:rPr lang="et-EE" dirty="0"/>
              <a:t>email</a:t>
            </a:r>
          </a:p>
          <a:p>
            <a:r>
              <a:rPr lang="et-EE" dirty="0" err="1"/>
              <a:t>phone</a:t>
            </a:r>
            <a:endParaRPr lang="et-EE" dirty="0"/>
          </a:p>
          <a:p>
            <a:r>
              <a:rPr lang="et-EE" dirty="0" err="1"/>
              <a:t>bday</a:t>
            </a:r>
            <a:endParaRPr lang="et-E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B282C-6E46-4E78-8F81-C83BD42AC281}"/>
              </a:ext>
            </a:extLst>
          </p:cNvPr>
          <p:cNvSpPr txBox="1"/>
          <p:nvPr/>
        </p:nvSpPr>
        <p:spPr>
          <a:xfrm>
            <a:off x="4952999" y="3233261"/>
            <a:ext cx="20383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t-EE" dirty="0" err="1"/>
              <a:t>UsersCVSUni</a:t>
            </a:r>
            <a:endParaRPr lang="et-EE" dirty="0"/>
          </a:p>
          <a:p>
            <a:endParaRPr lang="et-E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83741-69E0-4D35-90E5-BE8F69BF9E85}"/>
              </a:ext>
            </a:extLst>
          </p:cNvPr>
          <p:cNvSpPr txBox="1"/>
          <p:nvPr/>
        </p:nvSpPr>
        <p:spPr>
          <a:xfrm>
            <a:off x="4953000" y="3590925"/>
            <a:ext cx="203834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t-EE" dirty="0"/>
              <a:t>ENTRY_ID (PK)</a:t>
            </a:r>
          </a:p>
          <a:p>
            <a:r>
              <a:rPr lang="et-EE" dirty="0"/>
              <a:t>ID </a:t>
            </a:r>
          </a:p>
          <a:p>
            <a:r>
              <a:rPr lang="et-EE" dirty="0" err="1"/>
              <a:t>username</a:t>
            </a:r>
            <a:endParaRPr lang="et-EE" dirty="0"/>
          </a:p>
          <a:p>
            <a:r>
              <a:rPr lang="et-EE" dirty="0" err="1"/>
              <a:t>entry_number</a:t>
            </a:r>
            <a:endParaRPr lang="et-EE" dirty="0"/>
          </a:p>
          <a:p>
            <a:r>
              <a:rPr lang="et-EE" dirty="0" err="1"/>
              <a:t>uni_name</a:t>
            </a:r>
            <a:endParaRPr lang="et-EE" dirty="0"/>
          </a:p>
          <a:p>
            <a:r>
              <a:rPr lang="et-EE" dirty="0" err="1"/>
              <a:t>study_level</a:t>
            </a:r>
            <a:endParaRPr lang="et-EE" dirty="0"/>
          </a:p>
          <a:p>
            <a:r>
              <a:rPr lang="et-EE" dirty="0" err="1"/>
              <a:t>studies_title</a:t>
            </a:r>
            <a:endParaRPr lang="et-EE" dirty="0"/>
          </a:p>
          <a:p>
            <a:r>
              <a:rPr lang="et-EE" dirty="0" err="1"/>
              <a:t>uni_graduation</a:t>
            </a:r>
            <a:endParaRPr lang="et-E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76C9A-CA56-4C9F-BE7F-F6D2923B9960}"/>
              </a:ext>
            </a:extLst>
          </p:cNvPr>
          <p:cNvSpPr txBox="1"/>
          <p:nvPr/>
        </p:nvSpPr>
        <p:spPr>
          <a:xfrm>
            <a:off x="8372473" y="3222528"/>
            <a:ext cx="2038349" cy="366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t-EE" sz="1780" dirty="0" err="1"/>
              <a:t>UsersCVSWorkplace</a:t>
            </a:r>
            <a:endParaRPr lang="et-EE" sz="178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C07D7F-785E-4663-B355-00D182798A04}"/>
              </a:ext>
            </a:extLst>
          </p:cNvPr>
          <p:cNvSpPr txBox="1"/>
          <p:nvPr/>
        </p:nvSpPr>
        <p:spPr>
          <a:xfrm>
            <a:off x="8372474" y="3580192"/>
            <a:ext cx="203834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t-EE" dirty="0"/>
              <a:t>ENTRY_ID (PK)</a:t>
            </a:r>
          </a:p>
          <a:p>
            <a:r>
              <a:rPr lang="et-EE" dirty="0"/>
              <a:t>ID</a:t>
            </a:r>
          </a:p>
          <a:p>
            <a:r>
              <a:rPr lang="et-EE" dirty="0" err="1"/>
              <a:t>username</a:t>
            </a:r>
            <a:endParaRPr lang="et-EE" dirty="0"/>
          </a:p>
          <a:p>
            <a:r>
              <a:rPr lang="et-EE" dirty="0" err="1"/>
              <a:t>entry_number</a:t>
            </a:r>
            <a:endParaRPr lang="et-EE" dirty="0"/>
          </a:p>
          <a:p>
            <a:r>
              <a:rPr lang="et-EE" dirty="0" err="1"/>
              <a:t>workplace</a:t>
            </a:r>
            <a:endParaRPr lang="et-EE" dirty="0"/>
          </a:p>
          <a:p>
            <a:r>
              <a:rPr lang="et-EE" dirty="0" err="1"/>
              <a:t>position</a:t>
            </a:r>
            <a:endParaRPr lang="et-EE" dirty="0"/>
          </a:p>
          <a:p>
            <a:r>
              <a:rPr lang="et-EE" dirty="0" err="1"/>
              <a:t>time_start</a:t>
            </a:r>
            <a:endParaRPr lang="et-EE" dirty="0"/>
          </a:p>
          <a:p>
            <a:r>
              <a:rPr lang="et-EE" dirty="0" err="1"/>
              <a:t>time_start</a:t>
            </a:r>
            <a:endParaRPr lang="et-EE" dirty="0"/>
          </a:p>
          <a:p>
            <a:r>
              <a:rPr lang="et-EE" dirty="0" err="1"/>
              <a:t>job_description</a:t>
            </a:r>
            <a:endParaRPr lang="et-EE" dirty="0"/>
          </a:p>
        </p:txBody>
      </p:sp>
      <p:sp>
        <p:nvSpPr>
          <p:cNvPr id="3" name="Vasaklooksulg 2">
            <a:extLst>
              <a:ext uri="{FF2B5EF4-FFF2-40B4-BE49-F238E27FC236}">
                <a16:creationId xmlns:a16="http://schemas.microsoft.com/office/drawing/2014/main" id="{494D31E8-1C7C-47DB-A30F-0FD37D119102}"/>
              </a:ext>
            </a:extLst>
          </p:cNvPr>
          <p:cNvSpPr/>
          <p:nvPr/>
        </p:nvSpPr>
        <p:spPr>
          <a:xfrm>
            <a:off x="4772025" y="1824474"/>
            <a:ext cx="150494" cy="4995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" name="Vasaklooksulg 18">
            <a:extLst>
              <a:ext uri="{FF2B5EF4-FFF2-40B4-BE49-F238E27FC236}">
                <a16:creationId xmlns:a16="http://schemas.microsoft.com/office/drawing/2014/main" id="{AFEED7FA-725D-412B-82B2-C2717233C134}"/>
              </a:ext>
            </a:extLst>
          </p:cNvPr>
          <p:cNvSpPr/>
          <p:nvPr/>
        </p:nvSpPr>
        <p:spPr>
          <a:xfrm rot="10800000">
            <a:off x="7078979" y="1804630"/>
            <a:ext cx="150494" cy="4995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" name="Vasaklooksulg 19">
            <a:extLst>
              <a:ext uri="{FF2B5EF4-FFF2-40B4-BE49-F238E27FC236}">
                <a16:creationId xmlns:a16="http://schemas.microsoft.com/office/drawing/2014/main" id="{DA6E3705-A83C-494F-8999-0086BA81831D}"/>
              </a:ext>
            </a:extLst>
          </p:cNvPr>
          <p:cNvSpPr/>
          <p:nvPr/>
        </p:nvSpPr>
        <p:spPr>
          <a:xfrm>
            <a:off x="4745356" y="3879592"/>
            <a:ext cx="150494" cy="4995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" name="Vasaklooksulg 20">
            <a:extLst>
              <a:ext uri="{FF2B5EF4-FFF2-40B4-BE49-F238E27FC236}">
                <a16:creationId xmlns:a16="http://schemas.microsoft.com/office/drawing/2014/main" id="{28979B44-4AA7-41B8-87C2-638F0EBF930A}"/>
              </a:ext>
            </a:extLst>
          </p:cNvPr>
          <p:cNvSpPr/>
          <p:nvPr/>
        </p:nvSpPr>
        <p:spPr>
          <a:xfrm>
            <a:off x="8176259" y="3872984"/>
            <a:ext cx="150494" cy="4995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" name="Vasaklooksulg 22">
            <a:extLst>
              <a:ext uri="{FF2B5EF4-FFF2-40B4-BE49-F238E27FC236}">
                <a16:creationId xmlns:a16="http://schemas.microsoft.com/office/drawing/2014/main" id="{0872DF6E-9C3F-4249-875E-9D09FBDE9B8A}"/>
              </a:ext>
            </a:extLst>
          </p:cNvPr>
          <p:cNvSpPr/>
          <p:nvPr/>
        </p:nvSpPr>
        <p:spPr>
          <a:xfrm rot="10800000">
            <a:off x="7038972" y="3872984"/>
            <a:ext cx="150494" cy="4995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4" name="Vasaklooksulg 23">
            <a:extLst>
              <a:ext uri="{FF2B5EF4-FFF2-40B4-BE49-F238E27FC236}">
                <a16:creationId xmlns:a16="http://schemas.microsoft.com/office/drawing/2014/main" id="{AB4275AC-E334-42B0-BA02-EFF861039C2A}"/>
              </a:ext>
            </a:extLst>
          </p:cNvPr>
          <p:cNvSpPr/>
          <p:nvPr/>
        </p:nvSpPr>
        <p:spPr>
          <a:xfrm rot="10800000">
            <a:off x="3722369" y="3629799"/>
            <a:ext cx="150494" cy="4995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cxnSp>
        <p:nvCxnSpPr>
          <p:cNvPr id="25" name="Konnektor: nurkne 24">
            <a:extLst>
              <a:ext uri="{FF2B5EF4-FFF2-40B4-BE49-F238E27FC236}">
                <a16:creationId xmlns:a16="http://schemas.microsoft.com/office/drawing/2014/main" id="{C12AF1C3-3529-4E17-90A3-3BC94A1EC1E5}"/>
              </a:ext>
            </a:extLst>
          </p:cNvPr>
          <p:cNvCxnSpPr>
            <a:stCxn id="19" idx="1"/>
            <a:endCxn id="21" idx="1"/>
          </p:cNvCxnSpPr>
          <p:nvPr/>
        </p:nvCxnSpPr>
        <p:spPr>
          <a:xfrm>
            <a:off x="7229473" y="2054423"/>
            <a:ext cx="946786" cy="2068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irge noolkonnektor 26">
            <a:extLst>
              <a:ext uri="{FF2B5EF4-FFF2-40B4-BE49-F238E27FC236}">
                <a16:creationId xmlns:a16="http://schemas.microsoft.com/office/drawing/2014/main" id="{911902CF-0BC5-4289-9D2E-73474E5041B2}"/>
              </a:ext>
            </a:extLst>
          </p:cNvPr>
          <p:cNvCxnSpPr>
            <a:endCxn id="23" idx="1"/>
          </p:cNvCxnSpPr>
          <p:nvPr/>
        </p:nvCxnSpPr>
        <p:spPr>
          <a:xfrm flipH="1">
            <a:off x="7189466" y="4122777"/>
            <a:ext cx="525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nnektor: nurkne 28">
            <a:extLst>
              <a:ext uri="{FF2B5EF4-FFF2-40B4-BE49-F238E27FC236}">
                <a16:creationId xmlns:a16="http://schemas.microsoft.com/office/drawing/2014/main" id="{FBDC195E-99D7-4B19-A3F3-365C945D22F5}"/>
              </a:ext>
            </a:extLst>
          </p:cNvPr>
          <p:cNvCxnSpPr>
            <a:stCxn id="3" idx="1"/>
            <a:endCxn id="24" idx="1"/>
          </p:cNvCxnSpPr>
          <p:nvPr/>
        </p:nvCxnSpPr>
        <p:spPr>
          <a:xfrm rot="10800000" flipV="1">
            <a:off x="3872863" y="2074266"/>
            <a:ext cx="899162" cy="1805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onnektor: nurkne 30">
            <a:extLst>
              <a:ext uri="{FF2B5EF4-FFF2-40B4-BE49-F238E27FC236}">
                <a16:creationId xmlns:a16="http://schemas.microsoft.com/office/drawing/2014/main" id="{1CC5EACB-B16A-4B3F-99A3-A0C4BF3087B9}"/>
              </a:ext>
            </a:extLst>
          </p:cNvPr>
          <p:cNvCxnSpPr>
            <a:endCxn id="20" idx="1"/>
          </p:cNvCxnSpPr>
          <p:nvPr/>
        </p:nvCxnSpPr>
        <p:spPr>
          <a:xfrm>
            <a:off x="4322443" y="3872984"/>
            <a:ext cx="422913" cy="256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8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Laiekraan</PresentationFormat>
  <Paragraphs>36</Paragraphs>
  <Slides>1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Office'i kujundus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Francisco Javier Ortin Cervera</dc:creator>
  <cp:lastModifiedBy>Francisco Javier Ortin Cervera</cp:lastModifiedBy>
  <cp:revision>1</cp:revision>
  <dcterms:created xsi:type="dcterms:W3CDTF">2021-05-02T15:28:46Z</dcterms:created>
  <dcterms:modified xsi:type="dcterms:W3CDTF">2021-05-02T15:52:05Z</dcterms:modified>
</cp:coreProperties>
</file>