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042" autoAdjust="0"/>
    <p:restoredTop sz="94660"/>
  </p:normalViewPr>
  <p:slideViewPr>
    <p:cSldViewPr>
      <p:cViewPr varScale="1">
        <p:scale>
          <a:sx n="150" d="100"/>
          <a:sy n="150" d="100"/>
        </p:scale>
        <p:origin x="92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38100" cy="381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E5D29-F644-8DB6-A861-CE7F27EDA5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08EAAB-4F7C-8724-57FE-4C02D64D0B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8EF0AE-D071-A703-A251-D9256E51F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9993E-8C33-4163-9A7E-FE262AF7FA67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A5BDAA-CCEC-18F3-56F6-8816AF037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0172F-ECB2-FC14-B2F4-94BF905D9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A0B60-AD57-430D-8DD0-143AB1491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293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BE042-3257-714E-6E46-46E2D134A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4CAC34-5700-3589-6C04-87A7BF4CBA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3B483A-1D72-9468-507B-A0ADFFEEE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9993E-8C33-4163-9A7E-FE262AF7FA67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24D410-0BD6-CE70-0F2A-908A255AA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1FAEE-6366-6DE1-5936-560E99599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A0B60-AD57-430D-8DD0-143AB1491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524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C9B126-636A-C648-CEC4-FB2483CD60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FCB8A9-E2C5-BE40-C3A9-FD3699E6EF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32B3D4-5B8A-5D64-8200-C1746478F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9993E-8C33-4163-9A7E-FE262AF7FA67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9E2D3C-853B-257A-2A6D-83D88C8FF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A2302-B4E5-BA04-1CB4-B4544ED0D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A0B60-AD57-430D-8DD0-143AB1491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644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35F51-E329-D6E4-A534-791250DCA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61FAB-5D3A-7BBB-40E5-5DA61772A9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B8B6E6-98A4-B63C-C3ED-3BDD0E833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9993E-8C33-4163-9A7E-FE262AF7FA67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5EAFCA-5CA5-5731-0B68-C1EA60EF6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ADC34C-9EA4-1034-2376-DEA0B5DAD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A0B60-AD57-430D-8DD0-143AB1491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479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498F9-66E3-791A-F914-7C405DCAC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87A292-C35C-91AA-1D09-B09130DA81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6B940F-B401-FFA1-EA19-1FC6F1B9A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9993E-8C33-4163-9A7E-FE262AF7FA67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C48D7-8ECD-3FBB-B55A-73C90DC6B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F850FF-8BA2-0DAF-537F-EB72599CD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A0B60-AD57-430D-8DD0-143AB1491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597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7A3B0-D5DD-4BC0-A562-160645212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67866-B6B9-F8D4-00A4-1551C6FB2F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E3725E-0F52-347E-B60B-175D6DAAEB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4A5C38-B10C-F825-BA3A-694837CE7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9993E-8C33-4163-9A7E-FE262AF7FA67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69D748-8FAA-D244-EB12-3C2A4257C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607BE6-D0BB-8084-1D15-6F2F57585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A0B60-AD57-430D-8DD0-143AB1491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334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4C3DC-7239-3688-D1D9-F3DF0C029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5A70A7-B569-EE0C-F43A-EB9F0E1371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6FC213-598B-7886-F913-5FAA211C03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218559-007B-C0B4-57DA-6A25738644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D1E9DF-AE61-E2CE-EBF1-6C70746A65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6F7EA3-2734-2414-9A07-7495B56A8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9993E-8C33-4163-9A7E-FE262AF7FA67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00D219-A2E4-66DA-AC9A-D2EBFCD9C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233A70-B491-F4E4-7362-52B027644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A0B60-AD57-430D-8DD0-143AB1491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127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90E10-86F9-E2B5-7912-27F4D37F5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3C1C29-3D76-D126-A49A-B31B794D4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9993E-8C33-4163-9A7E-FE262AF7FA67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54AE62-4A40-CCEA-DD91-EC1A60FC3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10E6C0-58B1-E1CC-1D34-74F7D8C15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A0B60-AD57-430D-8DD0-143AB1491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062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887BF5-9D6D-5162-B187-EFB22A1A1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9993E-8C33-4163-9A7E-FE262AF7FA67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A7FD84-C5E2-6749-CB3E-5863E804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4FB59E-9B48-D1A2-8B8A-B282CC0D4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A0B60-AD57-430D-8DD0-143AB1491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911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DA8E5-B765-B7F7-CA25-ACB63FDB8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5D4B42-B30C-D9FA-339A-7556E2A061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1FB410-A3CA-5402-FDAB-95ACD73D07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9F519C-AB49-586B-504D-F3E38C56D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9993E-8C33-4163-9A7E-FE262AF7FA67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0349D2-B144-874B-A945-9FDB5935F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2F2BD7-2DA5-049B-4F82-24C7B4B1C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A0B60-AD57-430D-8DD0-143AB1491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279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0CD00-BE31-4D81-1A8B-7E2AD8D95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C0EAB9-8F89-B5BB-C233-473BC52FBF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63B374-2EE5-E4DD-5C38-C9866B7827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F95AD4-B53E-D430-00B2-0C70DE540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9993E-8C33-4163-9A7E-FE262AF7FA67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F9EEA5-CFD5-3863-297A-B0CFD842B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F6757F-593A-BDA0-B010-AB86E7404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A0B60-AD57-430D-8DD0-143AB1491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661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223F1C-273B-B915-28F7-DE8700845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464E36-A778-9BE8-B88D-FE0189D466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DD8C19-F0B1-74CC-14C5-258764B498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49993E-8C33-4163-9A7E-FE262AF7FA67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D6D726-4768-4C53-CECA-8ECE6E4D52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DE4B2B-4BA6-F44E-D986-094E40DD4F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DA0B60-AD57-430D-8DD0-143AB1491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234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1547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7764E9B-E347-09C1-2D3B-6C06323A719F}"/>
              </a:ext>
            </a:extLst>
          </p:cNvPr>
          <p:cNvSpPr txBox="1"/>
          <p:nvPr/>
        </p:nvSpPr>
        <p:spPr>
          <a:xfrm>
            <a:off x="377390" y="228600"/>
            <a:ext cx="1005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tabLst>
                <a:tab pos="228600" algn="l"/>
              </a:tabLst>
            </a:pPr>
            <a:r>
              <a:rPr lang="en-US" sz="2800" b="1" dirty="0"/>
              <a:t>Day 1 : </a:t>
            </a:r>
            <a:r>
              <a:rPr lang="en-US" sz="2800" dirty="0"/>
              <a:t>Dynamic Profile Card</a:t>
            </a:r>
            <a:endParaRPr lang="en-US" sz="28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04F8CF6-321F-3306-F61D-37374B42ADA5}"/>
              </a:ext>
            </a:extLst>
          </p:cNvPr>
          <p:cNvSpPr txBox="1"/>
          <p:nvPr/>
        </p:nvSpPr>
        <p:spPr>
          <a:xfrm>
            <a:off x="385010" y="1582340"/>
            <a:ext cx="742549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buFont typeface="Arial" panose="020B0604020202020204" pitchFamily="34" charset="0"/>
              <a:buChar char="•"/>
              <a:tabLst>
                <a:tab pos="228600" algn="l"/>
              </a:tabLst>
            </a:pPr>
            <a:r>
              <a:rPr lang="en-US" dirty="0"/>
              <a:t>Create a component called </a:t>
            </a:r>
            <a:r>
              <a:rPr lang="en-US" b="1" dirty="0"/>
              <a:t>“Profile Card”</a:t>
            </a:r>
          </a:p>
          <a:p>
            <a:pPr marL="342900" lvl="1" indent="-342900">
              <a:buFont typeface="Arial" panose="020B0604020202020204" pitchFamily="34" charset="0"/>
              <a:buChar char="•"/>
              <a:tabLst>
                <a:tab pos="228600" algn="l"/>
              </a:tabLst>
            </a:pPr>
            <a:r>
              <a:rPr lang="en-US" dirty="0"/>
              <a:t>Populate the </a:t>
            </a:r>
            <a:r>
              <a:rPr lang="en-US" b="1" dirty="0"/>
              <a:t>“</a:t>
            </a:r>
            <a:r>
              <a:rPr lang="en-US" b="1" dirty="0" err="1"/>
              <a:t>image”</a:t>
            </a:r>
            <a:r>
              <a:rPr lang="en-US" dirty="0" err="1"/>
              <a:t>,"</a:t>
            </a:r>
            <a:r>
              <a:rPr lang="en-US" b="1" dirty="0" err="1"/>
              <a:t>Name</a:t>
            </a:r>
            <a:r>
              <a:rPr lang="en-US" dirty="0"/>
              <a:t>", "</a:t>
            </a:r>
            <a:r>
              <a:rPr lang="en-US" b="1" dirty="0"/>
              <a:t>Job</a:t>
            </a:r>
            <a:r>
              <a:rPr lang="en-US" dirty="0"/>
              <a:t>," and “</a:t>
            </a:r>
            <a:r>
              <a:rPr lang="en-US" b="1" dirty="0"/>
              <a:t>Bio</a:t>
            </a:r>
            <a:r>
              <a:rPr lang="en-US" dirty="0"/>
              <a:t>" fields within the profile card template using data from your TypeScript component. </a:t>
            </a:r>
          </a:p>
          <a:p>
            <a:pPr marL="0" lvl="1">
              <a:tabLst>
                <a:tab pos="228600" algn="l"/>
              </a:tabLst>
            </a:pPr>
            <a:endParaRPr lang="en-US" dirty="0"/>
          </a:p>
          <a:p>
            <a:pPr marL="342900" lvl="1" indent="-342900">
              <a:buFont typeface="Arial" panose="020B0604020202020204" pitchFamily="34" charset="0"/>
              <a:buChar char="•"/>
              <a:tabLst>
                <a:tab pos="228600" algn="l"/>
              </a:tabLst>
            </a:pPr>
            <a:r>
              <a:rPr lang="en-US" dirty="0"/>
              <a:t>When the “</a:t>
            </a:r>
            <a:r>
              <a:rPr lang="en-US" b="1" dirty="0"/>
              <a:t>Remove</a:t>
            </a:r>
            <a:r>
              <a:rPr lang="en-US" dirty="0"/>
              <a:t>" button is clicked, display an alert box with the message: </a:t>
            </a:r>
            <a:r>
              <a:rPr lang="en-US" b="1" dirty="0"/>
              <a:t>“Removed Successfully!" </a:t>
            </a:r>
          </a:p>
          <a:p>
            <a:pPr marL="0" lvl="1">
              <a:tabLst>
                <a:tab pos="228600" algn="l"/>
              </a:tabLst>
            </a:pPr>
            <a:endParaRPr lang="en-US" b="1" dirty="0"/>
          </a:p>
          <a:p>
            <a:pPr marL="342900" lvl="1" indent="-342900">
              <a:buFont typeface="Arial" panose="020B0604020202020204" pitchFamily="34" charset="0"/>
              <a:buChar char="•"/>
              <a:tabLst>
                <a:tab pos="228600" algn="l"/>
              </a:tabLst>
            </a:pPr>
            <a:r>
              <a:rPr lang="en-US" dirty="0"/>
              <a:t>Ensure all content (Name, Job, </a:t>
            </a:r>
            <a:r>
              <a:rPr lang="en-US" dirty="0" err="1"/>
              <a:t>Bio,image</a:t>
            </a:r>
            <a:r>
              <a:rPr lang="en-US" dirty="0"/>
              <a:t>) displayed in the HTML template is dynamically read from your TypeScript component. </a:t>
            </a:r>
          </a:p>
          <a:p>
            <a:pPr marL="342900" lvl="1" indent="-342900">
              <a:buFont typeface="Arial" panose="020B0604020202020204" pitchFamily="34" charset="0"/>
              <a:buChar char="•"/>
              <a:tabLst>
                <a:tab pos="228600" algn="l"/>
              </a:tabLst>
            </a:pPr>
            <a:endParaRPr lang="en-US" dirty="0"/>
          </a:p>
          <a:p>
            <a:pPr marL="342900" lvl="1" indent="-342900">
              <a:buFont typeface="Arial" panose="020B0604020202020204" pitchFamily="34" charset="0"/>
              <a:buChar char="•"/>
              <a:tabLst>
                <a:tab pos="228600" algn="l"/>
              </a:tabLst>
            </a:pPr>
            <a:r>
              <a:rPr lang="en-US" dirty="0"/>
              <a:t>Avoid hardcoding any of this information directly in the HTML.</a:t>
            </a:r>
          </a:p>
          <a:p>
            <a:pPr marL="342900" lvl="1" indent="-342900">
              <a:buFont typeface="Arial" panose="020B0604020202020204" pitchFamily="34" charset="0"/>
              <a:buChar char="•"/>
              <a:tabLst>
                <a:tab pos="228600" algn="l"/>
              </a:tabLst>
            </a:pPr>
            <a:r>
              <a:rPr lang="en-US" dirty="0"/>
              <a:t>Make User Name Upper Case</a:t>
            </a:r>
          </a:p>
          <a:p>
            <a:pPr marL="342900" lvl="1" indent="-342900">
              <a:buFont typeface="Arial" panose="020B0604020202020204" pitchFamily="34" charset="0"/>
              <a:buChar char="•"/>
              <a:tabLst>
                <a:tab pos="228600" algn="l"/>
              </a:tabLst>
            </a:pPr>
            <a:r>
              <a:rPr lang="en-US" dirty="0"/>
              <a:t>Bonus: When Remove is Clicked, Card should be removed from Dom.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364DD13-E192-BAAB-9021-D2B7549EF139}"/>
              </a:ext>
            </a:extLst>
          </p:cNvPr>
          <p:cNvSpPr txBox="1"/>
          <p:nvPr/>
        </p:nvSpPr>
        <p:spPr>
          <a:xfrm>
            <a:off x="362149" y="888461"/>
            <a:ext cx="1152663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Objective:</a:t>
            </a:r>
            <a:r>
              <a:rPr lang="en-US" dirty="0"/>
              <a:t> Learn to dynamically populate a user profile card using data binding and handle user interaction in Angular.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267981B-C72E-4AC4-C85A-9E7072C78FAA}"/>
              </a:ext>
            </a:extLst>
          </p:cNvPr>
          <p:cNvSpPr txBox="1"/>
          <p:nvPr/>
        </p:nvSpPr>
        <p:spPr>
          <a:xfrm>
            <a:off x="362149" y="6154203"/>
            <a:ext cx="793603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Visual Aid:</a:t>
            </a:r>
            <a:r>
              <a:rPr lang="en-US" sz="1400" dirty="0"/>
              <a:t> </a:t>
            </a:r>
          </a:p>
          <a:p>
            <a:r>
              <a:rPr lang="en-US" sz="1400" dirty="0"/>
              <a:t>Refer to the provided image for the desired layout and elements of the profile card.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4BBF949F-5B85-4531-051A-32F408D643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0" y="1742286"/>
            <a:ext cx="3301711" cy="3996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8781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1625</TotalTime>
  <Words>156</Words>
  <Application>Microsoft Office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Century Gothic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Mahmoud Meky</dc:creator>
  <cp:lastModifiedBy>Mahmoud Meky</cp:lastModifiedBy>
  <cp:revision>177</cp:revision>
  <dcterms:created xsi:type="dcterms:W3CDTF">2025-07-13T09:32:27Z</dcterms:created>
  <dcterms:modified xsi:type="dcterms:W3CDTF">2025-07-29T09:02:29Z</dcterms:modified>
</cp:coreProperties>
</file>