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9" r:id="rId7"/>
    <p:sldId id="297" r:id="rId8"/>
    <p:sldId id="290" r:id="rId9"/>
    <p:sldId id="29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646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5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Reach Fast</a:t>
            </a:r>
            <a:br>
              <a:rPr lang="en-US" dirty="0"/>
            </a:br>
            <a:r>
              <a:rPr lang="en-US" sz="3000" dirty="0"/>
              <a:t>Gas Calculator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682171"/>
            <a:ext cx="9779183" cy="627236"/>
          </a:xfrm>
        </p:spPr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309408"/>
            <a:ext cx="9779182" cy="896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“I want to know how much gas it costs to travel from destination to destination.”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F26A94-BCAC-D36A-63F6-7D1700E740F9}"/>
              </a:ext>
            </a:extLst>
          </p:cNvPr>
          <p:cNvSpPr txBox="1">
            <a:spLocks/>
          </p:cNvSpPr>
          <p:nvPr/>
        </p:nvSpPr>
        <p:spPr>
          <a:xfrm>
            <a:off x="1158862" y="3634266"/>
            <a:ext cx="9779183" cy="627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Audience: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217B57-CC4E-1FD0-E8E4-3AACD7790831}"/>
              </a:ext>
            </a:extLst>
          </p:cNvPr>
          <p:cNvSpPr txBox="1">
            <a:spLocks/>
          </p:cNvSpPr>
          <p:nvPr/>
        </p:nvSpPr>
        <p:spPr>
          <a:xfrm>
            <a:off x="1158862" y="4261502"/>
            <a:ext cx="9779182" cy="896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-Everyday drivers and Delivery Workers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01" y="722085"/>
            <a:ext cx="10643508" cy="1371600"/>
          </a:xfrm>
        </p:spPr>
        <p:txBody>
          <a:bodyPr/>
          <a:lstStyle/>
          <a:p>
            <a:r>
              <a:rPr lang="en-US" sz="3600" dirty="0"/>
              <a:t>Our Solution: The Reach Fast App</a:t>
            </a:r>
          </a:p>
        </p:txBody>
      </p:sp>
      <p:pic>
        <p:nvPicPr>
          <p:cNvPr id="15" name="Content Placeholder 14" descr="A screenshot of a phone&#10;&#10;Description automatically generated">
            <a:extLst>
              <a:ext uri="{FF2B5EF4-FFF2-40B4-BE49-F238E27FC236}">
                <a16:creationId xmlns:a16="http://schemas.microsoft.com/office/drawing/2014/main" id="{B1E7AD3E-649E-F0EE-4098-A4A5A160965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7159099" y="936172"/>
            <a:ext cx="2380435" cy="4720544"/>
          </a:xfr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2901FB10-7FB7-B297-8C6C-4A443A5B6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073" y="1407885"/>
            <a:ext cx="2380435" cy="51235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2F6EB2-56E1-C54E-CF35-F1AA9F239588}"/>
              </a:ext>
            </a:extLst>
          </p:cNvPr>
          <p:cNvSpPr txBox="1"/>
          <p:nvPr/>
        </p:nvSpPr>
        <p:spPr>
          <a:xfrm>
            <a:off x="580571" y="2456795"/>
            <a:ext cx="5792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Reach Fast </a:t>
            </a:r>
            <a:r>
              <a:rPr lang="en-US" sz="2800" dirty="0"/>
              <a:t>app is designed to help users find the route between multiple destinations and calculate the total gas cost for the trip. </a:t>
            </a:r>
          </a:p>
          <a:p>
            <a:r>
              <a:rPr lang="en-US" sz="2800" dirty="0"/>
              <a:t>-It provides users with a way to input locations and determines the cost of fuel required based on the total distance, car type and CC.</a:t>
            </a:r>
            <a:br>
              <a:rPr lang="en-US" sz="2800" dirty="0"/>
            </a:br>
            <a:r>
              <a:rPr lang="en-US" sz="2800" dirty="0"/>
              <a:t>-</a:t>
            </a:r>
            <a:r>
              <a:rPr lang="en-US" sz="2800" b="1" dirty="0"/>
              <a:t>Android Native and Flutter.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63" y="-173045"/>
            <a:ext cx="9601200" cy="1653371"/>
          </a:xfrm>
        </p:spPr>
        <p:txBody>
          <a:bodyPr/>
          <a:lstStyle/>
          <a:p>
            <a:r>
              <a:rPr lang="en-US" dirty="0"/>
              <a:t>Features (Flutter):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23" y="1653371"/>
            <a:ext cx="4663440" cy="4550988"/>
          </a:xfrm>
        </p:spPr>
        <p:txBody>
          <a:bodyPr>
            <a:normAutofit/>
          </a:bodyPr>
          <a:lstStyle/>
          <a:p>
            <a:r>
              <a:rPr lang="en-US" dirty="0"/>
              <a:t>Gas Cost Estimation: Calculates the gas cost for the trip based on the distance, manually put fuel price, and standard fuel efficiency rate.</a:t>
            </a:r>
          </a:p>
          <a:p>
            <a:r>
              <a:rPr lang="en-US" dirty="0"/>
              <a:t>Location Tracking: Integrates </a:t>
            </a:r>
            <a:r>
              <a:rPr lang="en-US" dirty="0" err="1"/>
              <a:t>GeoLocator</a:t>
            </a:r>
            <a:r>
              <a:rPr lang="en-US" dirty="0"/>
              <a:t> to detect the user's current location.</a:t>
            </a:r>
          </a:p>
          <a:p>
            <a:r>
              <a:rPr lang="en-US" dirty="0"/>
              <a:t>Area History: Allows users to input and save areas, and the app maintains a history of previous calculations.</a:t>
            </a:r>
          </a:p>
          <a:p>
            <a:r>
              <a:rPr lang="en-US" dirty="0"/>
              <a:t>Persistent Storage: Stores user inputs, results, and history using Hive, ensuring that the data is saved between app sessions.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69271" y="1653371"/>
            <a:ext cx="4663440" cy="455098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GeoLocator</a:t>
            </a:r>
            <a:r>
              <a:rPr lang="en-US" dirty="0"/>
              <a:t>: To get the user’s current location.</a:t>
            </a:r>
          </a:p>
          <a:p>
            <a:pPr marL="342900" indent="-342900">
              <a:buFontTx/>
              <a:buChar char="-"/>
            </a:pPr>
            <a:r>
              <a:rPr lang="en-US" dirty="0"/>
              <a:t>Geocoding: For converting place names into latitude and longitude.</a:t>
            </a:r>
          </a:p>
          <a:p>
            <a:pPr marL="342900" indent="-342900">
              <a:buFontTx/>
              <a:buChar char="-"/>
            </a:pPr>
            <a:r>
              <a:rPr lang="en-US" dirty="0"/>
              <a:t>Hive: For storing data persistently.</a:t>
            </a:r>
          </a:p>
          <a:p>
            <a:pPr marL="342900" indent="-342900">
              <a:buFontTx/>
              <a:buChar char="-"/>
            </a:pPr>
            <a:r>
              <a:rPr lang="en-US" dirty="0"/>
              <a:t>Quick Alert: To display animated alert dialogs such as success, error, warning, confirm, loading or even a custom dialog.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C519EF5-53D8-380B-AEB9-CE4BACE8981E}"/>
              </a:ext>
            </a:extLst>
          </p:cNvPr>
          <p:cNvSpPr txBox="1">
            <a:spLocks/>
          </p:cNvSpPr>
          <p:nvPr/>
        </p:nvSpPr>
        <p:spPr>
          <a:xfrm>
            <a:off x="6096000" y="812800"/>
            <a:ext cx="9601200" cy="840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Tools and Libraries Used:</a:t>
            </a:r>
          </a:p>
        </p:txBody>
      </p:sp>
    </p:spTree>
    <p:extLst>
      <p:ext uri="{BB962C8B-B14F-4D97-AF65-F5344CB8AC3E}">
        <p14:creationId xmlns:p14="http://schemas.microsoft.com/office/powerpoint/2010/main" val="21140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63" y="-173045"/>
            <a:ext cx="9601200" cy="1653371"/>
          </a:xfrm>
        </p:spPr>
        <p:txBody>
          <a:bodyPr/>
          <a:lstStyle/>
          <a:p>
            <a:r>
              <a:rPr lang="en-US" dirty="0"/>
              <a:t>Features (Native):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23" y="1653371"/>
            <a:ext cx="4663440" cy="4550988"/>
          </a:xfrm>
        </p:spPr>
        <p:txBody>
          <a:bodyPr>
            <a:normAutofit/>
          </a:bodyPr>
          <a:lstStyle/>
          <a:p>
            <a:r>
              <a:rPr lang="en-US" dirty="0"/>
              <a:t>Gas Cost Estimation: Calculates the gas cost for the trip based on the distance and a standard fuel efficiency rate.</a:t>
            </a:r>
          </a:p>
          <a:p>
            <a:r>
              <a:rPr lang="en-US" dirty="0"/>
              <a:t>Location Tracking: Integrates </a:t>
            </a:r>
            <a:r>
              <a:rPr lang="en-US" dirty="0" err="1"/>
              <a:t>AirLocation</a:t>
            </a:r>
            <a:r>
              <a:rPr lang="en-US" dirty="0"/>
              <a:t> to detect the user's current location.</a:t>
            </a:r>
          </a:p>
          <a:p>
            <a:r>
              <a:rPr lang="en-US" dirty="0"/>
              <a:t>Area History: Allows users to input and save areas, and the app maintains a history of previous calculations, which is reset every 48 hours.</a:t>
            </a:r>
          </a:p>
          <a:p>
            <a:r>
              <a:rPr lang="en-US" dirty="0"/>
              <a:t>Persistent Storage: Stores user inputs, results, and history using </a:t>
            </a:r>
            <a:r>
              <a:rPr lang="en-US" dirty="0" err="1"/>
              <a:t>SharedPreferences</a:t>
            </a:r>
            <a:r>
              <a:rPr lang="en-US" dirty="0"/>
              <a:t>, ensuring that the data is saved between app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69271" y="1653371"/>
            <a:ext cx="4663440" cy="455098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AirLocation</a:t>
            </a:r>
            <a:r>
              <a:rPr lang="en-US" dirty="0"/>
              <a:t>: To get the user’s current location.</a:t>
            </a:r>
          </a:p>
          <a:p>
            <a:pPr marL="342900" indent="-342900">
              <a:buFontTx/>
              <a:buChar char="-"/>
            </a:pPr>
            <a:r>
              <a:rPr lang="en-US" dirty="0"/>
              <a:t>Geocoder API: For converting place names into latitude and longitude.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RecyclerView</a:t>
            </a:r>
            <a:r>
              <a:rPr lang="en-US" dirty="0"/>
              <a:t>: For displaying the list of areas and route history.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SharedPreferences</a:t>
            </a:r>
            <a:r>
              <a:rPr lang="en-US" dirty="0"/>
              <a:t>: For storing data persistently.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Gson</a:t>
            </a:r>
            <a:r>
              <a:rPr lang="en-US" dirty="0"/>
              <a:t>: For converting Java objects to JSON and vice versa.</a:t>
            </a:r>
          </a:p>
          <a:p>
            <a:pPr marL="342900" indent="-342900">
              <a:buFontTx/>
              <a:buChar char="-"/>
            </a:pPr>
            <a:r>
              <a:rPr lang="en-US" dirty="0"/>
              <a:t>Toast Messages: For user feedback when actions like adding a new area are performed.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C519EF5-53D8-380B-AEB9-CE4BACE8981E}"/>
              </a:ext>
            </a:extLst>
          </p:cNvPr>
          <p:cNvSpPr txBox="1">
            <a:spLocks/>
          </p:cNvSpPr>
          <p:nvPr/>
        </p:nvSpPr>
        <p:spPr>
          <a:xfrm>
            <a:off x="6096000" y="812800"/>
            <a:ext cx="9601200" cy="840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Tools and Libraries Used: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C4EA-A2B9-C0C3-63FD-03A3EDB5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" y="242046"/>
            <a:ext cx="9779183" cy="628089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862782-75C5-92A1-C9D5-645CD7A0CA65}"/>
              </a:ext>
            </a:extLst>
          </p:cNvPr>
          <p:cNvSpPr txBox="1">
            <a:spLocks/>
          </p:cNvSpPr>
          <p:nvPr/>
        </p:nvSpPr>
        <p:spPr>
          <a:xfrm>
            <a:off x="6096000" y="1264018"/>
            <a:ext cx="5353724" cy="628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Native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1FE174-3518-5CF9-F867-927B3169AB4B}"/>
              </a:ext>
            </a:extLst>
          </p:cNvPr>
          <p:cNvSpPr txBox="1">
            <a:spLocks/>
          </p:cNvSpPr>
          <p:nvPr/>
        </p:nvSpPr>
        <p:spPr>
          <a:xfrm>
            <a:off x="405492" y="1264019"/>
            <a:ext cx="4663440" cy="628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Flutter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6938A414-C269-C226-28E6-5FBA41779FE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344785" y="1905653"/>
            <a:ext cx="2129376" cy="4631626"/>
          </a:xfr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E3172065-CFDB-AD94-9984-88A1CE1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63" y="1919198"/>
            <a:ext cx="2072042" cy="4604536"/>
          </a:xfrm>
          <a:prstGeom prst="rect">
            <a:avLst/>
          </a:prstGeom>
        </p:spPr>
      </p:pic>
      <p:pic>
        <p:nvPicPr>
          <p:cNvPr id="18" name="Content Placeholder 17" descr="A screenshot of a phone&#10;&#10;Description automatically generated">
            <a:extLst>
              <a:ext uri="{FF2B5EF4-FFF2-40B4-BE49-F238E27FC236}">
                <a16:creationId xmlns:a16="http://schemas.microsoft.com/office/drawing/2014/main" id="{EAE0E3A9-1110-A987-F451-59D3F295346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3242515" y="1972396"/>
            <a:ext cx="2472974" cy="4551337"/>
          </a:xfr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337F80B-45E7-39A6-3763-08A3BD3DD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76" y="1972396"/>
            <a:ext cx="2575365" cy="45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77" y="252549"/>
            <a:ext cx="3727235" cy="95145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777" y="1812315"/>
            <a:ext cx="6220277" cy="388923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Abdelrahman Ahmed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Mohanad</a:t>
            </a:r>
            <a:r>
              <a:rPr lang="en-US" dirty="0"/>
              <a:t> </a:t>
            </a:r>
            <a:r>
              <a:rPr lang="en-US"/>
              <a:t>Osama Mohamed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Deyaa El-Din Ahmed Saber</a:t>
            </a:r>
          </a:p>
          <a:p>
            <a:pPr marL="457200" indent="-457200">
              <a:buFontTx/>
              <a:buChar char="-"/>
            </a:pPr>
            <a:r>
              <a:rPr lang="en-US" dirty="0"/>
              <a:t>Alhassan </a:t>
            </a:r>
            <a:r>
              <a:rPr lang="en-US" dirty="0" err="1"/>
              <a:t>Tameem</a:t>
            </a:r>
            <a:r>
              <a:rPr lang="en-US" dirty="0"/>
              <a:t> Elwy Ali Amer</a:t>
            </a:r>
          </a:p>
          <a:p>
            <a:pPr marL="457200" indent="-457200">
              <a:buFontTx/>
              <a:buChar char="-"/>
            </a:pPr>
            <a:r>
              <a:rPr lang="en-US" dirty="0"/>
              <a:t>Ahmed Mohamed </a:t>
            </a:r>
            <a:r>
              <a:rPr lang="en-US" dirty="0" err="1"/>
              <a:t>Elkholy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Khaled Ahmed Soliman</a:t>
            </a:r>
          </a:p>
          <a:p>
            <a:pPr marL="457200" indent="-457200">
              <a:buFontTx/>
              <a:buChar char="-"/>
            </a:pPr>
            <a:r>
              <a:rPr lang="en-US" dirty="0"/>
              <a:t>Mohamed Yasser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{0F33B5F1-C987-4323-A674-FC9734AC8764}tf45331398_win32</Template>
  <TotalTime>311</TotalTime>
  <Words>441</Words>
  <Application>Microsoft Office PowerPoint</Application>
  <PresentationFormat>Widescreen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Reach Fast Gas Calculator App</vt:lpstr>
      <vt:lpstr>Problem:</vt:lpstr>
      <vt:lpstr>Our Solution: The Reach Fast App</vt:lpstr>
      <vt:lpstr>Features (Flutter):</vt:lpstr>
      <vt:lpstr>Features (Native):</vt:lpstr>
      <vt:lpstr>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Alhassan Amer</dc:creator>
  <cp:lastModifiedBy>Alhassan Amer</cp:lastModifiedBy>
  <cp:revision>7</cp:revision>
  <dcterms:created xsi:type="dcterms:W3CDTF">2024-10-12T14:16:51Z</dcterms:created>
  <dcterms:modified xsi:type="dcterms:W3CDTF">2024-10-13T19:33:42Z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