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dvent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-italic.fntdata"/><Relationship Id="rId21" Type="http://schemas.openxmlformats.org/officeDocument/2006/relationships/font" Target="fonts/Advent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AdventPro-bold.fntdata"/><Relationship Id="rId18" Type="http://schemas.openxmlformats.org/officeDocument/2006/relationships/font" Target="fonts/Advent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059fa68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059fa6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059fa68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059fa68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01ffc128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01ffc128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01ffc128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01ffc128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01ffc128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01ffc128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01ffc128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01ffc128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01ffc128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01ffc128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title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3" type="subTitle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4" type="title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5" type="subTitle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6" type="title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7" type="subTitle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hasCustomPrompt="1" idx="8" type="title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hasCustomPrompt="1" idx="9" type="title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hasCustomPrompt="1" idx="13" type="title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hasCustomPrompt="1" idx="14" type="title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65" name="Google Shape;65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7"/>
          <p:cNvSpPr txBox="1"/>
          <p:nvPr>
            <p:ph idx="2" type="title"/>
          </p:nvPr>
        </p:nvSpPr>
        <p:spPr>
          <a:xfrm>
            <a:off x="1197350" y="3267525"/>
            <a:ext cx="27768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1197350" y="3750925"/>
            <a:ext cx="277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3" type="title"/>
          </p:nvPr>
        </p:nvSpPr>
        <p:spPr>
          <a:xfrm>
            <a:off x="5169860" y="3267525"/>
            <a:ext cx="27768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4" type="subTitle"/>
          </p:nvPr>
        </p:nvSpPr>
        <p:spPr>
          <a:xfrm>
            <a:off x="5169860" y="3750925"/>
            <a:ext cx="277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ONE_COLUMN_TEXT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97363" y="2538100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6" name="Google Shape;76;p19"/>
          <p:cNvCxnSpPr/>
          <p:nvPr/>
        </p:nvCxnSpPr>
        <p:spPr>
          <a:xfrm>
            <a:off x="23235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1197350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5196038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5196038" y="2538100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80" name="Google Shape;80;p19"/>
          <p:cNvCxnSpPr/>
          <p:nvPr/>
        </p:nvCxnSpPr>
        <p:spPr>
          <a:xfrm>
            <a:off x="62960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20"/>
          <p:cNvSpPr txBox="1"/>
          <p:nvPr>
            <p:ph idx="2" type="subTitle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20"/>
          <p:cNvSpPr txBox="1"/>
          <p:nvPr>
            <p:ph idx="3" type="title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21"/>
          <p:cNvSpPr txBox="1"/>
          <p:nvPr>
            <p:ph idx="2" type="title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3" type="subTitle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21"/>
          <p:cNvSpPr txBox="1"/>
          <p:nvPr>
            <p:ph idx="4" type="title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5" type="subTitle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6" type="title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7" type="subTitle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1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3" type="subTitle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22"/>
          <p:cNvSpPr txBox="1"/>
          <p:nvPr>
            <p:ph idx="4" type="title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5" type="subTitle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2"/>
          <p:cNvSpPr txBox="1"/>
          <p:nvPr>
            <p:ph idx="6" type="title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7" type="subTitle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2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3"/>
          <p:cNvSpPr txBox="1"/>
          <p:nvPr>
            <p:ph idx="2" type="title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4" type="subTitle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3"/>
          <p:cNvSpPr txBox="1"/>
          <p:nvPr>
            <p:ph idx="5" type="title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6" type="subTitle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23"/>
          <p:cNvSpPr txBox="1"/>
          <p:nvPr>
            <p:ph idx="7" type="title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8" type="subTitle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b="1" sz="30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hasCustomPrompt="1" type="title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27" name="Google Shape;127;p2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26"/>
          <p:cNvSpPr txBox="1"/>
          <p:nvPr>
            <p:ph hasCustomPrompt="1" idx="2" type="title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/>
          <p:nvPr>
            <p:ph idx="3" type="subTitle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26"/>
          <p:cNvSpPr txBox="1"/>
          <p:nvPr>
            <p:ph hasCustomPrompt="1" idx="4" type="title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1167625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1167625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2" type="title"/>
          </p:nvPr>
        </p:nvSpPr>
        <p:spPr>
          <a:xfrm>
            <a:off x="3637201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3" type="subTitle"/>
          </p:nvPr>
        </p:nvSpPr>
        <p:spPr>
          <a:xfrm>
            <a:off x="3637201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4" type="title"/>
          </p:nvPr>
        </p:nvSpPr>
        <p:spPr>
          <a:xfrm>
            <a:off x="6106776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5" type="subTitle"/>
          </p:nvPr>
        </p:nvSpPr>
        <p:spPr>
          <a:xfrm>
            <a:off x="6106776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43" name="Google Shape;143;p2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2" type="title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3" type="subTitle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4" type="title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5" type="subTitle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SECTION_TITLE_AND_DESCRIPTION_1_2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2" type="title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30"/>
          <p:cNvSpPr txBox="1"/>
          <p:nvPr>
            <p:ph idx="3" type="title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4" type="subTitle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30"/>
          <p:cNvSpPr txBox="1"/>
          <p:nvPr>
            <p:ph idx="5" type="title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6" type="subTitle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30"/>
          <p:cNvSpPr txBox="1"/>
          <p:nvPr>
            <p:ph idx="7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0"/>
          <p:cNvSpPr txBox="1"/>
          <p:nvPr>
            <p:ph idx="8" type="title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9" type="subTitle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5" name="Google Shape;165;p30"/>
          <p:cNvSpPr txBox="1"/>
          <p:nvPr>
            <p:ph idx="13" type="subTitle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30"/>
          <p:cNvSpPr txBox="1"/>
          <p:nvPr>
            <p:ph idx="14" type="title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15" type="subTitle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25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31"/>
          <p:cNvSpPr txBox="1"/>
          <p:nvPr>
            <p:ph idx="2" type="title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idx="3" type="subTitle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31"/>
          <p:cNvSpPr txBox="1"/>
          <p:nvPr>
            <p:ph idx="4" type="title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4" name="Google Shape;174;p31"/>
          <p:cNvSpPr txBox="1"/>
          <p:nvPr>
            <p:ph idx="5" type="subTitle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31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6" name="Google Shape;176;p31"/>
          <p:cNvSpPr txBox="1"/>
          <p:nvPr>
            <p:ph idx="7" type="title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idx="8" type="subTitle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13" type="subTitle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14" type="title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5" type="subTitle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429475" y="2012425"/>
            <a:ext cx="3001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5429475" y="2649150"/>
            <a:ext cx="30012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87" name="Google Shape;187;p3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2" type="title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" type="subTitle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4"/>
          <p:cNvSpPr txBox="1"/>
          <p:nvPr>
            <p:ph idx="3" type="subTitle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hasCustomPrompt="1" type="title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/>
          <p:nvPr>
            <p:ph idx="1" type="subTitle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hasCustomPrompt="1" idx="2" type="title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/>
          <p:nvPr>
            <p:ph idx="3" type="subTitle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hasCustomPrompt="1" idx="4" type="title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/>
          <p:nvPr>
            <p:ph idx="5" type="subTitle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hasCustomPrompt="1" type="title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/>
          <p:nvPr>
            <p:ph hasCustomPrompt="1" idx="2" type="title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/>
          <p:nvPr>
            <p:ph hasCustomPrompt="1" idx="3" type="title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4" type="subTitle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5" type="subTitle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hasCustomPrompt="1" idx="6" type="title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/>
          <p:nvPr>
            <p:ph idx="7" type="subTitle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5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hasCustomPrompt="1" type="title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/>
          <p:nvPr>
            <p:ph hasCustomPrompt="1" idx="2" type="title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3" type="subTitle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4" type="subTitle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5" type="subTitle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hasCustomPrompt="1" idx="6" type="title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/>
          <p:nvPr>
            <p:ph idx="7" type="subTitle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8" type="subTitle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9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1" type="subTitle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8"/>
          <p:cNvSpPr txBox="1"/>
          <p:nvPr>
            <p:ph hasCustomPrompt="1" idx="2" type="title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ONE_COLUMN_TEXT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3" name="Google Shape;233;p39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39"/>
          <p:cNvSpPr txBox="1"/>
          <p:nvPr/>
        </p:nvSpPr>
        <p:spPr>
          <a:xfrm>
            <a:off x="3017400" y="3530325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">
  <p:cSld name="TITLE_AND_TWO_COLUMNS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737000" y="1408100"/>
            <a:ext cx="38349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9" name="Google Shape;239;p4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5108600" y="1906375"/>
            <a:ext cx="31350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ctrTitle"/>
          </p:nvPr>
        </p:nvSpPr>
        <p:spPr>
          <a:xfrm>
            <a:off x="3096300" y="2148725"/>
            <a:ext cx="29514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DormDash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5"/>
              <a:t>Binary Brothers</a:t>
            </a:r>
            <a:endParaRPr sz="17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Christopher - Frontend / Backend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/>
              <a:t>Luis - Frontend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/>
              <a:t>Habeebu - Database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50"/>
              <a:t>Grant - Database / Backend</a:t>
            </a:r>
            <a:endParaRPr sz="1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Goals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Make an alternative to GrubHub and DoorDash that would cater to students of Towson University</a:t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/>
              <a:t>Users could order from food halls on campus and local restaurants in the greater Towson area via a web application</a:t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50"/>
              <a:t>Text-to-Speech AI would read menu items and prices to visually-impaired users</a:t>
            </a:r>
            <a:endParaRPr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Delivery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We are delivering a webapp that lacks AI functionality and an ordering system due to an erroneous and unresolved backend API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50"/>
              <a:t>What we have created is a template that will be used for future food outlets implementations in the future. We have an homepage that is very unique to our target audience, the Towson students. Each </a:t>
            </a:r>
            <a:r>
              <a:rPr lang="en" sz="1850"/>
              <a:t>food</a:t>
            </a:r>
            <a:r>
              <a:rPr lang="en" sz="1850"/>
              <a:t> outlet will have its own main menu. The food outlet will have its own database where the food options, prices, and </a:t>
            </a:r>
            <a:r>
              <a:rPr lang="en" sz="1850"/>
              <a:t>availability</a:t>
            </a:r>
            <a:r>
              <a:rPr lang="en" sz="1850"/>
              <a:t> are </a:t>
            </a:r>
            <a:r>
              <a:rPr lang="en" sz="1850"/>
              <a:t>all</a:t>
            </a:r>
            <a:r>
              <a:rPr lang="en" sz="1850"/>
              <a:t> stored. This allows for easy changes to be made for each food outlets database in the case of specials or promotional events without affecting another one.</a:t>
            </a:r>
            <a:endParaRPr sz="1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Working order functionality - we want the user to be able to track </a:t>
            </a:r>
            <a:r>
              <a:rPr lang="en" sz="1950"/>
              <a:t>their</a:t>
            </a:r>
            <a:r>
              <a:rPr lang="en" sz="1950"/>
              <a:t> orders. This </a:t>
            </a:r>
            <a:r>
              <a:rPr lang="en" sz="1950"/>
              <a:t>brings them security in their purchases and gives us the safety and reassurance that their order are being meet.</a:t>
            </a:r>
            <a:endParaRPr sz="1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/>
              <a:t>Expansion into other universities within the state. </a:t>
            </a:r>
            <a:endParaRPr sz="1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/>
              <a:t>Login/Sign Up feature - we want to retain and encourage usage of our service. </a:t>
            </a:r>
            <a:endParaRPr sz="19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50"/>
              <a:t>AI feature - AI will feature encouraging suggestions for food items that are similar to previous order, asking our consumers to try new food items </a:t>
            </a:r>
            <a:r>
              <a:rPr lang="en" sz="1950"/>
              <a:t>around our operating boundaries. </a:t>
            </a:r>
            <a:endParaRPr sz="1950"/>
          </a:p>
        </p:txBody>
      </p:sp>
      <p:sp>
        <p:nvSpPr>
          <p:cNvPr id="268" name="Google Shape;268;p45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Future Ambitions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- What Went Well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We maintained decent organization from project start to finish. We have sat down multiple times outside of class and discussed what to work one.</a:t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/>
              <a:t>We all remained present from start to finish with everyone attending each meetings we had.</a:t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/>
              <a:t>We had respect and trust for each other. When we had to move in separate directions to gather something new, we had </a:t>
            </a:r>
            <a:r>
              <a:rPr lang="en" sz="1750"/>
              <a:t>trust</a:t>
            </a:r>
            <a:r>
              <a:rPr lang="en" sz="1750"/>
              <a:t> that no one will slack off.</a:t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50"/>
              <a:t>We had clear </a:t>
            </a:r>
            <a:r>
              <a:rPr lang="en" sz="1750"/>
              <a:t>and</a:t>
            </a:r>
            <a:r>
              <a:rPr lang="en" sz="1750"/>
              <a:t> direct communications with each other in case of missing information or needing </a:t>
            </a:r>
            <a:r>
              <a:rPr lang="en" sz="1750"/>
              <a:t>clarity</a:t>
            </a:r>
            <a:r>
              <a:rPr lang="en" sz="1750"/>
              <a:t>. </a:t>
            </a:r>
            <a:endParaRPr sz="1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- What We Would Change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Start earlier in the semester. The late start led to a late learning of necessary skills. 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Better </a:t>
            </a:r>
            <a:r>
              <a:rPr lang="en" sz="1850"/>
              <a:t>communication </a:t>
            </a:r>
            <a:r>
              <a:rPr lang="en" sz="1850"/>
              <a:t>of roles and responsibilities, as well as enhanced assignment of roles and responsibilities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Quicker learning of necessary skills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- What We Learned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Deadlines hit you fast and hard. Really really hard. 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You</a:t>
            </a:r>
            <a:r>
              <a:rPr lang="en" sz="1850"/>
              <a:t> </a:t>
            </a:r>
            <a:r>
              <a:rPr lang="en" sz="1850"/>
              <a:t>definitely</a:t>
            </a:r>
            <a:r>
              <a:rPr lang="en" sz="1850"/>
              <a:t> need a team, you can’t do it all. Too much information, too much work, too little time. 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Coding is more business incorporated than expected</a:t>
            </a:r>
            <a:r>
              <a:rPr lang="en" sz="1850"/>
              <a:t>. 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Backend is very exhaustive, many different technologies and frameworks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Fetch API, Axios, REACT, MongoDB, Mongoose, …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