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Spear-Phishing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4-Phase Roadmap to an Adaptive &amp; Intelligent Defense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MVP - Traditional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TF-IDF + Logistic Regression or XGBoost</a:t>
            </a:r>
          </a:p>
          <a:p>
            <a:r>
              <a:t>Confusion matrix, F1-score evaluation</a:t>
            </a:r>
          </a:p>
          <a:p>
            <a:r>
              <a:t>Fast, interpretable baseline for phishing detection</a:t>
            </a:r>
          </a:p>
          <a:p>
            <a:r>
              <a:t>Goal: Deploy quickly and benchmark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Deep NLP with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DistilBERT/BERT with HuggingFace Transformers</a:t>
            </a:r>
          </a:p>
          <a:p>
            <a:r>
              <a:t>Fine-tune on spear-phishing dataset</a:t>
            </a:r>
          </a:p>
          <a:p>
            <a:r>
              <a:t>Improved context awareness and deeper understanding</a:t>
            </a:r>
          </a:p>
          <a:p>
            <a:r>
              <a:t>Goal: Boost accuracy and detect complex phishing tricks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Real-Time Feedback &amp; Adaptive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prediction API (FastAPI/Flask)</a:t>
            </a:r>
          </a:p>
          <a:p>
            <a:r>
              <a:t>Track confidence, store hard examples</a:t>
            </a:r>
          </a:p>
          <a:p>
            <a:r>
              <a:t>Human-in-the-loop retraining (active learning)</a:t>
            </a:r>
          </a:p>
          <a:p>
            <a:r>
              <a:t>Goal: Make the model self-improving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4: Retaliation &amp; Threat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VirusTotal, AbuseIPDB, etc.</a:t>
            </a:r>
          </a:p>
          <a:p>
            <a:r>
              <a:t>Alert teams, quarantine emails, blacklist domains</a:t>
            </a:r>
          </a:p>
          <a:p>
            <a:r>
              <a:t>Optional: retaliation logic, fake traps</a:t>
            </a:r>
          </a:p>
          <a:p>
            <a:r>
              <a:t>Goal: Proactively defend and neutralize threats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System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Pipeline: Email → Preprocessing → Model → Action</a:t>
            </a:r>
          </a:p>
          <a:p>
            <a:r>
              <a:t>Modeling: TF-IDF/BERT + Recommender + Fine-tuning</a:t>
            </a:r>
          </a:p>
          <a:p>
            <a:r>
              <a:t>Defense: Alert, Quarantine, Retaliation</a:t>
            </a:r>
          </a:p>
          <a:p>
            <a:r>
              <a:t>Adaptation: Weekly/real-time retraining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