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3058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66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Contact Us </a:t>
            </a:r>
            <a:r>
              <a:rPr lang="en-US" dirty="0">
                <a:latin typeface="Agency FB" pitchFamily="34" charset="0"/>
              </a:rPr>
              <a:t>Form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35163"/>
            <a:ext cx="8382000" cy="461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13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gency FB" pitchFamily="34" charset="0"/>
              </a:rPr>
              <a:t>Backend ScreenShots</a:t>
            </a:r>
            <a:br>
              <a:rPr lang="en-US" dirty="0" smtClean="0">
                <a:latin typeface="Agency FB" pitchFamily="34" charset="0"/>
              </a:rPr>
            </a:br>
            <a:r>
              <a:rPr lang="en-US" sz="2700" dirty="0" smtClean="0">
                <a:latin typeface="Agency FB" pitchFamily="34" charset="0"/>
              </a:rPr>
              <a:t>Sign Up Form</a:t>
            </a:r>
            <a:endParaRPr lang="en-US" sz="27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5855001" cy="2025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91468"/>
            <a:ext cx="2597150" cy="22757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441825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28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Contact Us form database Record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400"/>
            <a:ext cx="2540134" cy="259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6038850" cy="1720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5257800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71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GROUP MEMBERS 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Agency FB" pitchFamily="34" charset="0"/>
              </a:rPr>
              <a:t>HABIB AHMED</a:t>
            </a:r>
          </a:p>
          <a:p>
            <a:pPr marL="0" indent="0">
              <a:buNone/>
            </a:pPr>
            <a:r>
              <a:rPr lang="en-US" sz="3600" dirty="0" smtClean="0">
                <a:latin typeface="Agency FB" pitchFamily="34" charset="0"/>
              </a:rPr>
              <a:t>                                  21-ARID-571</a:t>
            </a:r>
          </a:p>
          <a:p>
            <a:r>
              <a:rPr lang="en-US" sz="3600" u="sng" dirty="0" smtClean="0">
                <a:latin typeface="Agency FB" pitchFamily="34" charset="0"/>
              </a:rPr>
              <a:t>ASADULLAH </a:t>
            </a:r>
          </a:p>
          <a:p>
            <a:pPr marL="0" indent="0">
              <a:buNone/>
            </a:pPr>
            <a:r>
              <a:rPr lang="en-US" sz="3600" dirty="0" smtClean="0">
                <a:latin typeface="Agency FB" pitchFamily="34" charset="0"/>
              </a:rPr>
              <a:t>                                  21-ARID-559</a:t>
            </a:r>
          </a:p>
          <a:p>
            <a:r>
              <a:rPr lang="en-US" sz="3600" u="sng" dirty="0" smtClean="0">
                <a:latin typeface="Agency FB" pitchFamily="34" charset="0"/>
              </a:rPr>
              <a:t>MOBASHIR ALI</a:t>
            </a:r>
          </a:p>
          <a:p>
            <a:pPr marL="0" indent="0">
              <a:buNone/>
            </a:pPr>
            <a:r>
              <a:rPr lang="en-US" sz="3600" dirty="0" smtClean="0">
                <a:latin typeface="Agency FB" pitchFamily="34" charset="0"/>
              </a:rPr>
              <a:t>                                  21-ARID-598</a:t>
            </a:r>
            <a:endParaRPr lang="en-US" sz="36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2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PROJECT TITLE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 smtClean="0"/>
              <a:t>BLOGGER POST AND SERVICE 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25571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TECHNOLOGIES USED 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FRONTEND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BOOTSTRAP FRAMEWORK</a:t>
            </a:r>
          </a:p>
          <a:p>
            <a:pPr marL="0" indent="0">
              <a:buNone/>
            </a:pPr>
            <a:r>
              <a:rPr lang="en-US" b="1" dirty="0" smtClean="0"/>
              <a:t>BACKEND</a:t>
            </a:r>
          </a:p>
          <a:p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7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gency FB" pitchFamily="34" charset="0"/>
              </a:rPr>
              <a:t>FRONTEND SCREENSHOTS</a:t>
            </a:r>
            <a:br>
              <a:rPr lang="en-US" dirty="0" smtClean="0">
                <a:latin typeface="Agency FB" pitchFamily="34" charset="0"/>
              </a:rPr>
            </a:br>
            <a:r>
              <a:rPr lang="en-US" sz="2700" dirty="0" smtClean="0">
                <a:latin typeface="Agency FB" pitchFamily="34" charset="0"/>
              </a:rPr>
              <a:t>Navigation bar </a:t>
            </a:r>
            <a:endParaRPr lang="en-US" sz="2700" dirty="0">
              <a:latin typeface="Agency FB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610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39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Text Editor For writing the Articles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905000"/>
            <a:ext cx="83820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2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Cards for Reading the Blogs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3894"/>
            <a:ext cx="8229600" cy="437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35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Footer links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1039"/>
            <a:ext cx="8229600" cy="43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22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Sign Up Form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1751"/>
            <a:ext cx="8229600" cy="437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74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319</TotalTime>
  <Words>59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PowerPoint Presentation</vt:lpstr>
      <vt:lpstr>GROUP MEMBERS </vt:lpstr>
      <vt:lpstr>PROJECT TITLE</vt:lpstr>
      <vt:lpstr>TECHNOLOGIES USED </vt:lpstr>
      <vt:lpstr>FRONTEND SCREENSHOTS Navigation bar </vt:lpstr>
      <vt:lpstr>Text Editor For writing the Articles</vt:lpstr>
      <vt:lpstr>Cards for Reading the Blogs</vt:lpstr>
      <vt:lpstr>Footer links </vt:lpstr>
      <vt:lpstr>Sign Up Form</vt:lpstr>
      <vt:lpstr>Contact Us Form</vt:lpstr>
      <vt:lpstr>Backend ScreenShots Sign Up Form</vt:lpstr>
      <vt:lpstr>Contact Us form database Record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HABIB AHMED</dc:creator>
  <cp:lastModifiedBy>HP</cp:lastModifiedBy>
  <cp:revision>9</cp:revision>
  <dcterms:created xsi:type="dcterms:W3CDTF">2006-08-16T00:00:00Z</dcterms:created>
  <dcterms:modified xsi:type="dcterms:W3CDTF">2024-02-11T11:54:40Z</dcterms:modified>
</cp:coreProperties>
</file>