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sldIdLst>
    <p:sldId id="256"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6"/>
  </p:normalViewPr>
  <p:slideViewPr>
    <p:cSldViewPr snapToGrid="0" snapToObjects="1">
      <p:cViewPr varScale="1">
        <p:scale>
          <a:sx n="94" d="100"/>
          <a:sy n="94"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785663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ED0CC-082F-4160-86E5-0D6041F12778}" type="datetime1">
              <a:rPr lang="en-US" smtClean="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9790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334648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80825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348821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3ED0CC-082F-4160-86E5-0D6041F12778}" type="datetime1">
              <a:rPr lang="en-US" smtClean="0"/>
              <a:t>11/29/19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776559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3ED0CC-082F-4160-86E5-0D6041F12778}" type="datetime1">
              <a:rPr lang="en-US" smtClean="0"/>
              <a:t>11/29/19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319346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4243099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31619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505224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671763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32171794"/>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3725427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11/29/19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273859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11/29/19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786971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ED0CC-082F-4160-86E5-0D6041F12778}" type="datetime1">
              <a:rPr lang="en-US" smtClean="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54957220"/>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ED0CC-082F-4160-86E5-0D6041F12778}" type="datetime1">
              <a:rPr lang="en-US" smtClean="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292112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73ED0CC-082F-4160-86E5-0D6041F12778}" type="datetime1">
              <a:rPr lang="en-US" smtClean="0"/>
              <a:t>11/29/19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18983740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4" name="Picture 3">
            <a:extLst>
              <a:ext uri="{FF2B5EF4-FFF2-40B4-BE49-F238E27FC236}">
                <a16:creationId xmlns:a16="http://schemas.microsoft.com/office/drawing/2014/main" id="{CB4536B4-96F1-402A-9084-DC9C44468EC7}"/>
              </a:ext>
            </a:extLst>
          </p:cNvPr>
          <p:cNvPicPr>
            <a:picLocks noChangeAspect="1"/>
          </p:cNvPicPr>
          <p:nvPr/>
        </p:nvPicPr>
        <p:blipFill rotWithShape="1">
          <a:blip r:embed="rId2">
            <a:alphaModFix amt="35000"/>
          </a:blip>
          <a:srcRect t="77" r="-1" b="6482"/>
          <a:stretch/>
        </p:blipFill>
        <p:spPr>
          <a:xfrm>
            <a:off x="474133" y="474133"/>
            <a:ext cx="11243734" cy="5909733"/>
          </a:xfrm>
          <a:prstGeom prst="rect">
            <a:avLst/>
          </a:prstGeom>
        </p:spPr>
      </p:pic>
      <p:sp>
        <p:nvSpPr>
          <p:cNvPr id="2" name="Titre 1">
            <a:extLst>
              <a:ext uri="{FF2B5EF4-FFF2-40B4-BE49-F238E27FC236}">
                <a16:creationId xmlns:a16="http://schemas.microsoft.com/office/drawing/2014/main" id="{05CE3C56-EF46-C54B-9402-9C53461CAF31}"/>
              </a:ext>
            </a:extLst>
          </p:cNvPr>
          <p:cNvSpPr>
            <a:spLocks noGrp="1"/>
          </p:cNvSpPr>
          <p:nvPr>
            <p:ph type="ctrTitle"/>
          </p:nvPr>
        </p:nvSpPr>
        <p:spPr>
          <a:xfrm>
            <a:off x="1154954" y="2099733"/>
            <a:ext cx="8827245" cy="2677648"/>
          </a:xfrm>
        </p:spPr>
        <p:txBody>
          <a:bodyPr>
            <a:normAutofit/>
          </a:bodyPr>
          <a:lstStyle/>
          <a:p>
            <a:r>
              <a:rPr lang="fr-FR">
                <a:solidFill>
                  <a:srgbClr val="FFFFFF"/>
                </a:solidFill>
              </a:rPr>
              <a:t>Rapport </a:t>
            </a:r>
          </a:p>
        </p:txBody>
      </p:sp>
      <p:sp>
        <p:nvSpPr>
          <p:cNvPr id="3" name="Sous-titre 2">
            <a:extLst>
              <a:ext uri="{FF2B5EF4-FFF2-40B4-BE49-F238E27FC236}">
                <a16:creationId xmlns:a16="http://schemas.microsoft.com/office/drawing/2014/main" id="{A3DC7295-B102-494A-82E4-81688B737538}"/>
              </a:ext>
            </a:extLst>
          </p:cNvPr>
          <p:cNvSpPr>
            <a:spLocks noGrp="1"/>
          </p:cNvSpPr>
          <p:nvPr>
            <p:ph type="subTitle" idx="1"/>
          </p:nvPr>
        </p:nvSpPr>
        <p:spPr>
          <a:xfrm>
            <a:off x="1154954" y="4777380"/>
            <a:ext cx="8827245" cy="861420"/>
          </a:xfrm>
        </p:spPr>
        <p:txBody>
          <a:bodyPr>
            <a:normAutofit/>
          </a:bodyPr>
          <a:lstStyle/>
          <a:p>
            <a:r>
              <a:rPr lang="fr-FR">
                <a:solidFill>
                  <a:srgbClr val="FFFFFF"/>
                </a:solidFill>
              </a:rPr>
              <a:t>Amélioration de l’application pour la bibliothèque</a:t>
            </a:r>
          </a:p>
        </p:txBody>
      </p:sp>
      <p:sp>
        <p:nvSpPr>
          <p:cNvPr id="23" name="Rectangle 2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8532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4" name="Picture 3">
            <a:extLst>
              <a:ext uri="{FF2B5EF4-FFF2-40B4-BE49-F238E27FC236}">
                <a16:creationId xmlns:a16="http://schemas.microsoft.com/office/drawing/2014/main" id="{CB4536B4-96F1-402A-9084-DC9C44468EC7}"/>
              </a:ext>
            </a:extLst>
          </p:cNvPr>
          <p:cNvPicPr>
            <a:picLocks noChangeAspect="1"/>
          </p:cNvPicPr>
          <p:nvPr/>
        </p:nvPicPr>
        <p:blipFill rotWithShape="1">
          <a:blip r:embed="rId2">
            <a:alphaModFix amt="35000"/>
          </a:blip>
          <a:srcRect t="77" r="-1" b="6482"/>
          <a:stretch/>
        </p:blipFill>
        <p:spPr>
          <a:xfrm>
            <a:off x="324007" y="702733"/>
            <a:ext cx="11243734" cy="5909733"/>
          </a:xfrm>
          <a:prstGeom prst="rect">
            <a:avLst/>
          </a:prstGeom>
        </p:spPr>
      </p:pic>
      <p:sp>
        <p:nvSpPr>
          <p:cNvPr id="2" name="Titre 1">
            <a:extLst>
              <a:ext uri="{FF2B5EF4-FFF2-40B4-BE49-F238E27FC236}">
                <a16:creationId xmlns:a16="http://schemas.microsoft.com/office/drawing/2014/main" id="{05CE3C56-EF46-C54B-9402-9C53461CAF31}"/>
              </a:ext>
            </a:extLst>
          </p:cNvPr>
          <p:cNvSpPr>
            <a:spLocks noGrp="1"/>
          </p:cNvSpPr>
          <p:nvPr>
            <p:ph type="ctrTitle"/>
          </p:nvPr>
        </p:nvSpPr>
        <p:spPr>
          <a:xfrm>
            <a:off x="1154954" y="1241946"/>
            <a:ext cx="8827245" cy="903507"/>
          </a:xfrm>
        </p:spPr>
        <p:txBody>
          <a:bodyPr>
            <a:normAutofit fontScale="90000"/>
          </a:bodyPr>
          <a:lstStyle/>
          <a:p>
            <a:r>
              <a:rPr lang="fr-FR" b="1" dirty="0">
                <a:solidFill>
                  <a:schemeClr val="bg1"/>
                </a:solidFill>
              </a:rPr>
              <a:t>Amélioration 1 </a:t>
            </a:r>
          </a:p>
        </p:txBody>
      </p:sp>
      <p:sp>
        <p:nvSpPr>
          <p:cNvPr id="3" name="Sous-titre 2">
            <a:extLst>
              <a:ext uri="{FF2B5EF4-FFF2-40B4-BE49-F238E27FC236}">
                <a16:creationId xmlns:a16="http://schemas.microsoft.com/office/drawing/2014/main" id="{A3DC7295-B102-494A-82E4-81688B737538}"/>
              </a:ext>
            </a:extLst>
          </p:cNvPr>
          <p:cNvSpPr>
            <a:spLocks noGrp="1"/>
          </p:cNvSpPr>
          <p:nvPr>
            <p:ph type="subTitle" idx="1"/>
          </p:nvPr>
        </p:nvSpPr>
        <p:spPr>
          <a:xfrm>
            <a:off x="1154954" y="2145453"/>
            <a:ext cx="8827245" cy="3886857"/>
          </a:xfrm>
        </p:spPr>
        <p:txBody>
          <a:bodyPr>
            <a:normAutofit/>
          </a:bodyPr>
          <a:lstStyle/>
          <a:p>
            <a:pPr>
              <a:lnSpc>
                <a:spcPct val="90000"/>
              </a:lnSpc>
            </a:pPr>
            <a:r>
              <a:rPr lang="fr-FR" dirty="0">
                <a:solidFill>
                  <a:schemeClr val="bg1"/>
                </a:solidFill>
              </a:rPr>
              <a:t>Il nous a été demandé d’ajouter un système de réservation d’ouvrages par client, et aussi de prévenir les usagers qui sont sur liste d’attente lorsque l’ouvrage est disponible. Nous avons procédé comme suit </a:t>
            </a:r>
          </a:p>
          <a:p>
            <a:pPr lvl="1">
              <a:lnSpc>
                <a:spcPct val="90000"/>
              </a:lnSpc>
            </a:pPr>
            <a:r>
              <a:rPr lang="fr-FR" sz="1500" dirty="0">
                <a:solidFill>
                  <a:schemeClr val="bg1"/>
                </a:solidFill>
              </a:rPr>
              <a:t>Nous avons complété notre Controller de prêt de manière à ce que lorsqu’un utilisateur souhaite faire un prêt d’un ouvrage qui n’est pas disponible, il soit ajouté automatiquement sur une liste d’attente.</a:t>
            </a:r>
          </a:p>
          <a:p>
            <a:pPr lvl="1">
              <a:lnSpc>
                <a:spcPct val="90000"/>
              </a:lnSpc>
            </a:pPr>
            <a:r>
              <a:rPr lang="fr-FR" sz="1500" dirty="0">
                <a:solidFill>
                  <a:schemeClr val="bg1"/>
                </a:solidFill>
              </a:rPr>
              <a:t>L’utilisateur peut voir quand est ce que le livre en sera à disponible</a:t>
            </a:r>
          </a:p>
          <a:p>
            <a:pPr lvl="1">
              <a:lnSpc>
                <a:spcPct val="90000"/>
              </a:lnSpc>
            </a:pPr>
            <a:r>
              <a:rPr lang="fr-FR" sz="1500" dirty="0">
                <a:solidFill>
                  <a:schemeClr val="bg1"/>
                </a:solidFill>
              </a:rPr>
              <a:t>Il pourra voir sa position sur la liste d’attente par ouvrage</a:t>
            </a:r>
          </a:p>
          <a:p>
            <a:pPr lvl="1">
              <a:lnSpc>
                <a:spcPct val="90000"/>
              </a:lnSpc>
            </a:pPr>
            <a:r>
              <a:rPr lang="fr-FR" sz="1500" dirty="0">
                <a:solidFill>
                  <a:schemeClr val="bg1"/>
                </a:solidFill>
              </a:rPr>
              <a:t>Il pourra annuler sa réservation</a:t>
            </a:r>
          </a:p>
          <a:p>
            <a:pPr lvl="1">
              <a:lnSpc>
                <a:spcPct val="90000"/>
              </a:lnSpc>
            </a:pPr>
            <a:r>
              <a:rPr lang="fr-FR" sz="1500" dirty="0">
                <a:solidFill>
                  <a:schemeClr val="bg1"/>
                </a:solidFill>
              </a:rPr>
              <a:t>Nous avons rajouté dans notre batch un envoie de mail aux utilisateurs qui sont sur liste d’attente pour leur prévenir lorsqu’un exemplaire est à nouveau disponible à fin qu’il le chercher sous 48h sous peine d’être retiré de la liste d’attente.</a:t>
            </a:r>
          </a:p>
          <a:p>
            <a:pPr>
              <a:lnSpc>
                <a:spcPct val="90000"/>
              </a:lnSpc>
            </a:pPr>
            <a:endParaRPr lang="fr-FR" dirty="0">
              <a:solidFill>
                <a:schemeClr val="bg1"/>
              </a:solidFill>
            </a:endParaRPr>
          </a:p>
        </p:txBody>
      </p:sp>
      <p:sp>
        <p:nvSpPr>
          <p:cNvPr id="23" name="Rectangle 2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474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4" name="Picture 3">
            <a:extLst>
              <a:ext uri="{FF2B5EF4-FFF2-40B4-BE49-F238E27FC236}">
                <a16:creationId xmlns:a16="http://schemas.microsoft.com/office/drawing/2014/main" id="{CB4536B4-96F1-402A-9084-DC9C44468EC7}"/>
              </a:ext>
            </a:extLst>
          </p:cNvPr>
          <p:cNvPicPr>
            <a:picLocks noChangeAspect="1"/>
          </p:cNvPicPr>
          <p:nvPr/>
        </p:nvPicPr>
        <p:blipFill rotWithShape="1">
          <a:blip r:embed="rId2">
            <a:alphaModFix amt="35000"/>
          </a:blip>
          <a:srcRect t="77" r="-1" b="6482"/>
          <a:stretch/>
        </p:blipFill>
        <p:spPr>
          <a:xfrm>
            <a:off x="324007" y="702733"/>
            <a:ext cx="11243734" cy="5909733"/>
          </a:xfrm>
          <a:prstGeom prst="rect">
            <a:avLst/>
          </a:prstGeom>
        </p:spPr>
      </p:pic>
      <p:sp>
        <p:nvSpPr>
          <p:cNvPr id="2" name="Titre 1">
            <a:extLst>
              <a:ext uri="{FF2B5EF4-FFF2-40B4-BE49-F238E27FC236}">
                <a16:creationId xmlns:a16="http://schemas.microsoft.com/office/drawing/2014/main" id="{05CE3C56-EF46-C54B-9402-9C53461CAF31}"/>
              </a:ext>
            </a:extLst>
          </p:cNvPr>
          <p:cNvSpPr>
            <a:spLocks noGrp="1"/>
          </p:cNvSpPr>
          <p:nvPr>
            <p:ph type="ctrTitle"/>
          </p:nvPr>
        </p:nvSpPr>
        <p:spPr>
          <a:xfrm>
            <a:off x="1154954" y="1241946"/>
            <a:ext cx="8827245" cy="903507"/>
          </a:xfrm>
        </p:spPr>
        <p:txBody>
          <a:bodyPr>
            <a:normAutofit fontScale="90000"/>
          </a:bodyPr>
          <a:lstStyle/>
          <a:p>
            <a:r>
              <a:rPr lang="fr-FR" b="1" dirty="0">
                <a:solidFill>
                  <a:schemeClr val="bg1"/>
                </a:solidFill>
              </a:rPr>
              <a:t>Amélioration 2</a:t>
            </a:r>
          </a:p>
        </p:txBody>
      </p:sp>
      <p:sp>
        <p:nvSpPr>
          <p:cNvPr id="3" name="Sous-titre 2">
            <a:extLst>
              <a:ext uri="{FF2B5EF4-FFF2-40B4-BE49-F238E27FC236}">
                <a16:creationId xmlns:a16="http://schemas.microsoft.com/office/drawing/2014/main" id="{A3DC7295-B102-494A-82E4-81688B737538}"/>
              </a:ext>
            </a:extLst>
          </p:cNvPr>
          <p:cNvSpPr>
            <a:spLocks noGrp="1"/>
          </p:cNvSpPr>
          <p:nvPr>
            <p:ph type="subTitle" idx="1"/>
          </p:nvPr>
        </p:nvSpPr>
        <p:spPr>
          <a:xfrm>
            <a:off x="1154954" y="2145453"/>
            <a:ext cx="8827245" cy="2058057"/>
          </a:xfrm>
        </p:spPr>
        <p:txBody>
          <a:bodyPr>
            <a:normAutofit/>
          </a:bodyPr>
          <a:lstStyle/>
          <a:p>
            <a:pPr lvl="1">
              <a:lnSpc>
                <a:spcPct val="90000"/>
              </a:lnSpc>
            </a:pPr>
            <a:r>
              <a:rPr lang="fr-FR" sz="1500" dirty="0">
                <a:solidFill>
                  <a:schemeClr val="bg1"/>
                </a:solidFill>
              </a:rPr>
              <a:t>Nous avons ensuite été contacté, à fin de corrigé un bug urgent : En effet, sur la première version livrée, les usagers pouvaient, prolonger leur prêt lorsque la date butoir est dépassée, cela posait problème car les usagers étaient sensés pouvoir prolonger leur prêt que seulement si la date butoir n’était pas encore arrivée.</a:t>
            </a:r>
          </a:p>
          <a:p>
            <a:pPr lvl="1">
              <a:lnSpc>
                <a:spcPct val="90000"/>
              </a:lnSpc>
            </a:pPr>
            <a:r>
              <a:rPr lang="fr-FR" sz="1500" dirty="0">
                <a:solidFill>
                  <a:schemeClr val="bg1"/>
                </a:solidFill>
              </a:rPr>
              <a:t>Nous avons donc modifié notre Controller : nous avons rajouté une condition pour pouvoir prolonger un prêt, nous avons dit que si la date de fin de prêt était inferieur à la date du jour, la prolongation ne serai pas possible, si non l’usager pouvais prolonger sont ouvrage.</a:t>
            </a:r>
          </a:p>
          <a:p>
            <a:pPr lvl="1">
              <a:lnSpc>
                <a:spcPct val="90000"/>
              </a:lnSpc>
            </a:pPr>
            <a:endParaRPr lang="fr-FR" sz="1500" dirty="0">
              <a:solidFill>
                <a:schemeClr val="bg1"/>
              </a:solidFill>
            </a:endParaRPr>
          </a:p>
          <a:p>
            <a:pPr>
              <a:lnSpc>
                <a:spcPct val="90000"/>
              </a:lnSpc>
            </a:pPr>
            <a:endParaRPr lang="fr-FR" dirty="0">
              <a:solidFill>
                <a:schemeClr val="bg1"/>
              </a:solidFill>
            </a:endParaRPr>
          </a:p>
        </p:txBody>
      </p:sp>
      <p:sp>
        <p:nvSpPr>
          <p:cNvPr id="23" name="Rectangle 2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648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4" name="Picture 3">
            <a:extLst>
              <a:ext uri="{FF2B5EF4-FFF2-40B4-BE49-F238E27FC236}">
                <a16:creationId xmlns:a16="http://schemas.microsoft.com/office/drawing/2014/main" id="{CB4536B4-96F1-402A-9084-DC9C44468EC7}"/>
              </a:ext>
            </a:extLst>
          </p:cNvPr>
          <p:cNvPicPr>
            <a:picLocks noChangeAspect="1"/>
          </p:cNvPicPr>
          <p:nvPr/>
        </p:nvPicPr>
        <p:blipFill rotWithShape="1">
          <a:blip r:embed="rId2">
            <a:alphaModFix amt="35000"/>
          </a:blip>
          <a:srcRect t="77" r="-1" b="6482"/>
          <a:stretch/>
        </p:blipFill>
        <p:spPr>
          <a:xfrm>
            <a:off x="324007" y="702733"/>
            <a:ext cx="11243734" cy="5909733"/>
          </a:xfrm>
          <a:prstGeom prst="rect">
            <a:avLst/>
          </a:prstGeom>
        </p:spPr>
      </p:pic>
      <p:sp>
        <p:nvSpPr>
          <p:cNvPr id="2" name="Titre 1">
            <a:extLst>
              <a:ext uri="{FF2B5EF4-FFF2-40B4-BE49-F238E27FC236}">
                <a16:creationId xmlns:a16="http://schemas.microsoft.com/office/drawing/2014/main" id="{05CE3C56-EF46-C54B-9402-9C53461CAF31}"/>
              </a:ext>
            </a:extLst>
          </p:cNvPr>
          <p:cNvSpPr>
            <a:spLocks noGrp="1"/>
          </p:cNvSpPr>
          <p:nvPr>
            <p:ph type="ctrTitle"/>
          </p:nvPr>
        </p:nvSpPr>
        <p:spPr>
          <a:xfrm>
            <a:off x="1154954" y="1241946"/>
            <a:ext cx="8827245" cy="903507"/>
          </a:xfrm>
        </p:spPr>
        <p:txBody>
          <a:bodyPr>
            <a:normAutofit fontScale="90000"/>
          </a:bodyPr>
          <a:lstStyle/>
          <a:p>
            <a:r>
              <a:rPr lang="fr-FR" b="1" dirty="0">
                <a:solidFill>
                  <a:schemeClr val="bg1"/>
                </a:solidFill>
              </a:rPr>
              <a:t>Amélioration 3 </a:t>
            </a:r>
          </a:p>
        </p:txBody>
      </p:sp>
      <p:sp>
        <p:nvSpPr>
          <p:cNvPr id="3" name="Sous-titre 2">
            <a:extLst>
              <a:ext uri="{FF2B5EF4-FFF2-40B4-BE49-F238E27FC236}">
                <a16:creationId xmlns:a16="http://schemas.microsoft.com/office/drawing/2014/main" id="{A3DC7295-B102-494A-82E4-81688B737538}"/>
              </a:ext>
            </a:extLst>
          </p:cNvPr>
          <p:cNvSpPr>
            <a:spLocks noGrp="1"/>
          </p:cNvSpPr>
          <p:nvPr>
            <p:ph type="subTitle" idx="1"/>
          </p:nvPr>
        </p:nvSpPr>
        <p:spPr>
          <a:xfrm>
            <a:off x="1154954" y="2145453"/>
            <a:ext cx="8827245" cy="2058057"/>
          </a:xfrm>
        </p:spPr>
        <p:txBody>
          <a:bodyPr>
            <a:normAutofit/>
          </a:bodyPr>
          <a:lstStyle/>
          <a:p>
            <a:pPr lvl="1">
              <a:lnSpc>
                <a:spcPct val="90000"/>
              </a:lnSpc>
            </a:pPr>
            <a:r>
              <a:rPr lang="fr-FR" sz="1500" dirty="0">
                <a:solidFill>
                  <a:schemeClr val="bg1"/>
                </a:solidFill>
              </a:rPr>
              <a:t>En fin il nous à été demandé, de rajouter de mettre en place une stratégie de test</a:t>
            </a:r>
          </a:p>
          <a:p>
            <a:pPr lvl="1">
              <a:lnSpc>
                <a:spcPct val="90000"/>
              </a:lnSpc>
            </a:pPr>
            <a:r>
              <a:rPr lang="fr-FR" sz="1500" dirty="0">
                <a:solidFill>
                  <a:schemeClr val="bg1"/>
                </a:solidFill>
              </a:rPr>
              <a:t>Nous avons dans un premier temps mis en place des tests unitaires à l’aide de junit, nous avons testé un certains nombre de webmethode à travers notre couche métier.</a:t>
            </a:r>
          </a:p>
          <a:p>
            <a:pPr lvl="1">
              <a:lnSpc>
                <a:spcPct val="90000"/>
              </a:lnSpc>
            </a:pPr>
            <a:r>
              <a:rPr lang="fr-FR" sz="1500" dirty="0">
                <a:solidFill>
                  <a:schemeClr val="bg1"/>
                </a:solidFill>
              </a:rPr>
              <a:t>Nous avons ensuite mis en place des tests d’intégration à l’aide de postman</a:t>
            </a:r>
          </a:p>
          <a:p>
            <a:pPr lvl="1">
              <a:lnSpc>
                <a:spcPct val="90000"/>
              </a:lnSpc>
            </a:pPr>
            <a:endParaRPr lang="fr-FR" sz="1500" dirty="0">
              <a:solidFill>
                <a:schemeClr val="bg1"/>
              </a:solidFill>
            </a:endParaRPr>
          </a:p>
          <a:p>
            <a:pPr>
              <a:lnSpc>
                <a:spcPct val="90000"/>
              </a:lnSpc>
            </a:pPr>
            <a:endParaRPr lang="fr-FR" dirty="0">
              <a:solidFill>
                <a:schemeClr val="bg1"/>
              </a:solidFill>
            </a:endParaRPr>
          </a:p>
        </p:txBody>
      </p:sp>
      <p:sp>
        <p:nvSpPr>
          <p:cNvPr id="23" name="Rectangle 2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2289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33</TotalTime>
  <Words>327</Words>
  <Application>Microsoft Macintosh PowerPoint</Application>
  <PresentationFormat>Grand écran</PresentationFormat>
  <Paragraphs>16</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Century Gothic</vt:lpstr>
      <vt:lpstr>Wingdings 3</vt:lpstr>
      <vt:lpstr>Salle d’ions</vt:lpstr>
      <vt:lpstr>Rapport </vt:lpstr>
      <vt:lpstr>Amélioration 1 </vt:lpstr>
      <vt:lpstr>Amélioration 2</vt:lpstr>
      <vt:lpstr>Amélioration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c:title>
  <dc:creator>Kristelle ZAPPELINI</dc:creator>
  <cp:lastModifiedBy>Kristelle ZAPPELINI</cp:lastModifiedBy>
  <cp:revision>7</cp:revision>
  <dcterms:created xsi:type="dcterms:W3CDTF">2019-11-29T11:39:02Z</dcterms:created>
  <dcterms:modified xsi:type="dcterms:W3CDTF">2019-11-29T12:12:29Z</dcterms:modified>
</cp:coreProperties>
</file>