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7" r:id="rId3"/>
    <p:sldId id="258" r:id="rId4"/>
    <p:sldId id="271" r:id="rId5"/>
    <p:sldId id="272" r:id="rId6"/>
    <p:sldId id="275" r:id="rId7"/>
    <p:sldId id="273" r:id="rId8"/>
    <p:sldId id="274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10"/>
    <p:restoredTop sz="94652"/>
  </p:normalViewPr>
  <p:slideViewPr>
    <p:cSldViewPr snapToGrid="0" snapToObjects="1">
      <p:cViewPr varScale="1">
        <p:scale>
          <a:sx n="101" d="100"/>
          <a:sy n="101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9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8.svg"/><Relationship Id="rId16" Type="http://schemas.openxmlformats.org/officeDocument/2006/relationships/image" Target="../media/image12.svg"/><Relationship Id="rId1" Type="http://schemas.openxmlformats.org/officeDocument/2006/relationships/image" Target="../media/image17.png"/><Relationship Id="rId6" Type="http://schemas.openxmlformats.org/officeDocument/2006/relationships/image" Target="../media/image4.sv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24.svg"/><Relationship Id="rId4" Type="http://schemas.openxmlformats.org/officeDocument/2006/relationships/image" Target="../media/image20.svg"/><Relationship Id="rId9" Type="http://schemas.openxmlformats.org/officeDocument/2006/relationships/image" Target="../media/image23.png"/><Relationship Id="rId1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9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8.svg"/><Relationship Id="rId16" Type="http://schemas.openxmlformats.org/officeDocument/2006/relationships/image" Target="../media/image12.svg"/><Relationship Id="rId1" Type="http://schemas.openxmlformats.org/officeDocument/2006/relationships/image" Target="../media/image17.png"/><Relationship Id="rId6" Type="http://schemas.openxmlformats.org/officeDocument/2006/relationships/image" Target="../media/image4.sv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24.svg"/><Relationship Id="rId4" Type="http://schemas.openxmlformats.org/officeDocument/2006/relationships/image" Target="../media/image20.svg"/><Relationship Id="rId9" Type="http://schemas.openxmlformats.org/officeDocument/2006/relationships/image" Target="../media/image23.png"/><Relationship Id="rId1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2ECBB0-6411-430A-A931-00772DC7F108}" type="doc">
      <dgm:prSet loTypeId="urn:microsoft.com/office/officeart/2005/8/layout/vList5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ED180B3-F3EE-4A69-A107-1E033C96E316}">
      <dgm:prSet/>
      <dgm:spPr/>
      <dgm:t>
        <a:bodyPr/>
        <a:lstStyle/>
        <a:p>
          <a:r>
            <a:rPr lang="fr-FR" dirty="0"/>
            <a:t>Le système doit permettre </a:t>
          </a:r>
          <a:endParaRPr lang="en-US" dirty="0"/>
        </a:p>
      </dgm:t>
    </dgm:pt>
    <dgm:pt modelId="{B142B800-D0C6-4862-AF8D-DE7084B48993}" type="parTrans" cxnId="{9658E095-B16D-4E82-B3C2-9B4A2ABA5650}">
      <dgm:prSet/>
      <dgm:spPr/>
      <dgm:t>
        <a:bodyPr/>
        <a:lstStyle/>
        <a:p>
          <a:endParaRPr lang="en-US"/>
        </a:p>
      </dgm:t>
    </dgm:pt>
    <dgm:pt modelId="{95498BE4-47A7-4EF4-AF02-999CDC5BB4AD}" type="sibTrans" cxnId="{9658E095-B16D-4E82-B3C2-9B4A2ABA5650}">
      <dgm:prSet/>
      <dgm:spPr/>
      <dgm:t>
        <a:bodyPr/>
        <a:lstStyle/>
        <a:p>
          <a:endParaRPr lang="en-US"/>
        </a:p>
      </dgm:t>
    </dgm:pt>
    <dgm:pt modelId="{4B6A4111-3DF9-48A3-8CA6-6046F1B19C73}">
      <dgm:prSet/>
      <dgm:spPr/>
      <dgm:t>
        <a:bodyPr/>
        <a:lstStyle/>
        <a:p>
          <a:r>
            <a:rPr lang="fr-FR"/>
            <a:t>Une meilleur efficacité dans la gestion et le suivi de la commande</a:t>
          </a:r>
          <a:endParaRPr lang="en-US"/>
        </a:p>
      </dgm:t>
    </dgm:pt>
    <dgm:pt modelId="{00FA8E85-C640-4ECD-B29F-78FC29818675}" type="parTrans" cxnId="{D879C2A0-F0BD-49CC-9410-FC2CF1768CCF}">
      <dgm:prSet/>
      <dgm:spPr/>
      <dgm:t>
        <a:bodyPr/>
        <a:lstStyle/>
        <a:p>
          <a:endParaRPr lang="en-US"/>
        </a:p>
      </dgm:t>
    </dgm:pt>
    <dgm:pt modelId="{75ACA214-C90D-4941-9EC3-DA934C124A88}" type="sibTrans" cxnId="{D879C2A0-F0BD-49CC-9410-FC2CF1768CCF}">
      <dgm:prSet/>
      <dgm:spPr/>
      <dgm:t>
        <a:bodyPr/>
        <a:lstStyle/>
        <a:p>
          <a:endParaRPr lang="en-US"/>
        </a:p>
      </dgm:t>
    </dgm:pt>
    <dgm:pt modelId="{0317BB93-E961-4DB7-819C-ECAB8464F2DC}">
      <dgm:prSet/>
      <dgm:spPr/>
      <dgm:t>
        <a:bodyPr/>
        <a:lstStyle/>
        <a:p>
          <a:r>
            <a:rPr lang="fr-FR"/>
            <a:t>Le client doit pouvoir commander en ligne via une application mobile ou un site web </a:t>
          </a:r>
          <a:endParaRPr lang="en-US"/>
        </a:p>
      </dgm:t>
    </dgm:pt>
    <dgm:pt modelId="{C88DDFC2-689B-415F-851C-50325FF22AD2}" type="parTrans" cxnId="{54B38FD1-DF1F-4A45-B0E9-AB3007227D56}">
      <dgm:prSet/>
      <dgm:spPr/>
      <dgm:t>
        <a:bodyPr/>
        <a:lstStyle/>
        <a:p>
          <a:endParaRPr lang="en-US"/>
        </a:p>
      </dgm:t>
    </dgm:pt>
    <dgm:pt modelId="{9B75A9A2-2F1E-4159-B14F-B3ADDEE75ADE}" type="sibTrans" cxnId="{54B38FD1-DF1F-4A45-B0E9-AB3007227D56}">
      <dgm:prSet/>
      <dgm:spPr/>
      <dgm:t>
        <a:bodyPr/>
        <a:lstStyle/>
        <a:p>
          <a:endParaRPr lang="en-US"/>
        </a:p>
      </dgm:t>
    </dgm:pt>
    <dgm:pt modelId="{3F75C4C3-765B-4BC0-B4DB-3E7FE36CE94F}">
      <dgm:prSet/>
      <dgm:spPr/>
      <dgm:t>
        <a:bodyPr/>
        <a:lstStyle/>
        <a:p>
          <a:r>
            <a:rPr lang="fr-FR"/>
            <a:t>Le gérant doit pouvoir suivre en temps réel les commandes passées ;</a:t>
          </a:r>
          <a:endParaRPr lang="en-US"/>
        </a:p>
      </dgm:t>
    </dgm:pt>
    <dgm:pt modelId="{2FCD30DB-3548-47F4-9795-BC4C8643A3FA}" type="parTrans" cxnId="{13B5F2CE-FDC7-483F-BC6C-CDC68126159E}">
      <dgm:prSet/>
      <dgm:spPr/>
      <dgm:t>
        <a:bodyPr/>
        <a:lstStyle/>
        <a:p>
          <a:endParaRPr lang="en-US"/>
        </a:p>
      </dgm:t>
    </dgm:pt>
    <dgm:pt modelId="{07BE5C8C-8B78-48FF-A0B9-EFD81638878D}" type="sibTrans" cxnId="{13B5F2CE-FDC7-483F-BC6C-CDC68126159E}">
      <dgm:prSet/>
      <dgm:spPr/>
      <dgm:t>
        <a:bodyPr/>
        <a:lstStyle/>
        <a:p>
          <a:endParaRPr lang="en-US"/>
        </a:p>
      </dgm:t>
    </dgm:pt>
    <dgm:pt modelId="{4346C70D-CE10-4B7C-84C3-12924A78BF8E}">
      <dgm:prSet/>
      <dgm:spPr/>
      <dgm:t>
        <a:bodyPr/>
        <a:lstStyle/>
        <a:p>
          <a:r>
            <a:rPr lang="fr-FR"/>
            <a:t>Le pizaiolo doit pouvoir avoir une aide sur les recettes des pizzas . </a:t>
          </a:r>
          <a:endParaRPr lang="en-US"/>
        </a:p>
      </dgm:t>
    </dgm:pt>
    <dgm:pt modelId="{5E0308B0-DD88-4C0E-8DDF-5CE2A48FC761}" type="parTrans" cxnId="{6638226F-A53B-4E1F-BA58-B0CF854B31AA}">
      <dgm:prSet/>
      <dgm:spPr/>
      <dgm:t>
        <a:bodyPr/>
        <a:lstStyle/>
        <a:p>
          <a:endParaRPr lang="en-US"/>
        </a:p>
      </dgm:t>
    </dgm:pt>
    <dgm:pt modelId="{EE680727-BC50-4EC0-A14B-FD3EC51488DB}" type="sibTrans" cxnId="{6638226F-A53B-4E1F-BA58-B0CF854B31AA}">
      <dgm:prSet/>
      <dgm:spPr/>
      <dgm:t>
        <a:bodyPr/>
        <a:lstStyle/>
        <a:p>
          <a:endParaRPr lang="en-US"/>
        </a:p>
      </dgm:t>
    </dgm:pt>
    <dgm:pt modelId="{6AFD540A-BCB0-A040-A7CB-A65F53FD4E2D}" type="pres">
      <dgm:prSet presAssocID="{C32ECBB0-6411-430A-A931-00772DC7F108}" presName="Name0" presStyleCnt="0">
        <dgm:presLayoutVars>
          <dgm:dir/>
          <dgm:animLvl val="lvl"/>
          <dgm:resizeHandles val="exact"/>
        </dgm:presLayoutVars>
      </dgm:prSet>
      <dgm:spPr/>
    </dgm:pt>
    <dgm:pt modelId="{870589C0-4559-444E-BEAF-5014725A73E1}" type="pres">
      <dgm:prSet presAssocID="{8ED180B3-F3EE-4A69-A107-1E033C96E316}" presName="linNode" presStyleCnt="0"/>
      <dgm:spPr/>
    </dgm:pt>
    <dgm:pt modelId="{E5D146B2-FEA6-3243-B4D6-E818619506A3}" type="pres">
      <dgm:prSet presAssocID="{8ED180B3-F3EE-4A69-A107-1E033C96E31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28A6DD26-2F8D-244B-9E6C-E05783C82872}" type="pres">
      <dgm:prSet presAssocID="{8ED180B3-F3EE-4A69-A107-1E033C96E31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B7B19B1C-C772-E344-98E4-A244189802C5}" type="presOf" srcId="{4346C70D-CE10-4B7C-84C3-12924A78BF8E}" destId="{28A6DD26-2F8D-244B-9E6C-E05783C82872}" srcOrd="0" destOrd="3" presId="urn:microsoft.com/office/officeart/2005/8/layout/vList5"/>
    <dgm:cxn modelId="{1082533A-CC80-B64F-9891-05B20DD48778}" type="presOf" srcId="{0317BB93-E961-4DB7-819C-ECAB8464F2DC}" destId="{28A6DD26-2F8D-244B-9E6C-E05783C82872}" srcOrd="0" destOrd="1" presId="urn:microsoft.com/office/officeart/2005/8/layout/vList5"/>
    <dgm:cxn modelId="{6638226F-A53B-4E1F-BA58-B0CF854B31AA}" srcId="{8ED180B3-F3EE-4A69-A107-1E033C96E316}" destId="{4346C70D-CE10-4B7C-84C3-12924A78BF8E}" srcOrd="3" destOrd="0" parTransId="{5E0308B0-DD88-4C0E-8DDF-5CE2A48FC761}" sibTransId="{EE680727-BC50-4EC0-A14B-FD3EC51488DB}"/>
    <dgm:cxn modelId="{0ADDD871-B75B-5641-9F2D-F365113D4844}" type="presOf" srcId="{8ED180B3-F3EE-4A69-A107-1E033C96E316}" destId="{E5D146B2-FEA6-3243-B4D6-E818619506A3}" srcOrd="0" destOrd="0" presId="urn:microsoft.com/office/officeart/2005/8/layout/vList5"/>
    <dgm:cxn modelId="{9658E095-B16D-4E82-B3C2-9B4A2ABA5650}" srcId="{C32ECBB0-6411-430A-A931-00772DC7F108}" destId="{8ED180B3-F3EE-4A69-A107-1E033C96E316}" srcOrd="0" destOrd="0" parTransId="{B142B800-D0C6-4862-AF8D-DE7084B48993}" sibTransId="{95498BE4-47A7-4EF4-AF02-999CDC5BB4AD}"/>
    <dgm:cxn modelId="{D879C2A0-F0BD-49CC-9410-FC2CF1768CCF}" srcId="{8ED180B3-F3EE-4A69-A107-1E033C96E316}" destId="{4B6A4111-3DF9-48A3-8CA6-6046F1B19C73}" srcOrd="0" destOrd="0" parTransId="{00FA8E85-C640-4ECD-B29F-78FC29818675}" sibTransId="{75ACA214-C90D-4941-9EC3-DA934C124A88}"/>
    <dgm:cxn modelId="{5B661FAA-50E5-9746-A511-672A7C6CDB6B}" type="presOf" srcId="{3F75C4C3-765B-4BC0-B4DB-3E7FE36CE94F}" destId="{28A6DD26-2F8D-244B-9E6C-E05783C82872}" srcOrd="0" destOrd="2" presId="urn:microsoft.com/office/officeart/2005/8/layout/vList5"/>
    <dgm:cxn modelId="{66AB87BF-0FAB-0340-BAF4-9473C7036D7E}" type="presOf" srcId="{C32ECBB0-6411-430A-A931-00772DC7F108}" destId="{6AFD540A-BCB0-A040-A7CB-A65F53FD4E2D}" srcOrd="0" destOrd="0" presId="urn:microsoft.com/office/officeart/2005/8/layout/vList5"/>
    <dgm:cxn modelId="{13B5F2CE-FDC7-483F-BC6C-CDC68126159E}" srcId="{8ED180B3-F3EE-4A69-A107-1E033C96E316}" destId="{3F75C4C3-765B-4BC0-B4DB-3E7FE36CE94F}" srcOrd="2" destOrd="0" parTransId="{2FCD30DB-3548-47F4-9795-BC4C8643A3FA}" sibTransId="{07BE5C8C-8B78-48FF-A0B9-EFD81638878D}"/>
    <dgm:cxn modelId="{54B38FD1-DF1F-4A45-B0E9-AB3007227D56}" srcId="{8ED180B3-F3EE-4A69-A107-1E033C96E316}" destId="{0317BB93-E961-4DB7-819C-ECAB8464F2DC}" srcOrd="1" destOrd="0" parTransId="{C88DDFC2-689B-415F-851C-50325FF22AD2}" sibTransId="{9B75A9A2-2F1E-4159-B14F-B3ADDEE75ADE}"/>
    <dgm:cxn modelId="{C1B751FD-43D5-5A4B-AD80-C7140B4E72FA}" type="presOf" srcId="{4B6A4111-3DF9-48A3-8CA6-6046F1B19C73}" destId="{28A6DD26-2F8D-244B-9E6C-E05783C82872}" srcOrd="0" destOrd="0" presId="urn:microsoft.com/office/officeart/2005/8/layout/vList5"/>
    <dgm:cxn modelId="{87FBE104-7A99-2F40-87EC-8EAA0C4F8E2E}" type="presParOf" srcId="{6AFD540A-BCB0-A040-A7CB-A65F53FD4E2D}" destId="{870589C0-4559-444E-BEAF-5014725A73E1}" srcOrd="0" destOrd="0" presId="urn:microsoft.com/office/officeart/2005/8/layout/vList5"/>
    <dgm:cxn modelId="{469EC21A-5D50-6045-9930-0C3626767511}" type="presParOf" srcId="{870589C0-4559-444E-BEAF-5014725A73E1}" destId="{E5D146B2-FEA6-3243-B4D6-E818619506A3}" srcOrd="0" destOrd="0" presId="urn:microsoft.com/office/officeart/2005/8/layout/vList5"/>
    <dgm:cxn modelId="{8C2BBE0D-42E5-6143-B576-FFCECB7863D8}" type="presParOf" srcId="{870589C0-4559-444E-BEAF-5014725A73E1}" destId="{28A6DD26-2F8D-244B-9E6C-E05783C8287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7945D6-892A-4607-845C-A34D38DAFBB2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1757324-1B78-4298-907F-BABA4E2EC68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1" u="sng" dirty="0"/>
            <a:t>Création d’un WordPress</a:t>
          </a:r>
          <a:r>
            <a:rPr lang="fr-FR" i="1" dirty="0"/>
            <a:t> </a:t>
          </a:r>
          <a:endParaRPr lang="en-US" dirty="0"/>
        </a:p>
      </dgm:t>
    </dgm:pt>
    <dgm:pt modelId="{EC018868-B263-411E-869C-CA337EAE1BD3}" type="parTrans" cxnId="{6F3E0887-4F8B-4C46-AEA6-4DAB1C3181AD}">
      <dgm:prSet/>
      <dgm:spPr/>
      <dgm:t>
        <a:bodyPr/>
        <a:lstStyle/>
        <a:p>
          <a:endParaRPr lang="en-US"/>
        </a:p>
      </dgm:t>
    </dgm:pt>
    <dgm:pt modelId="{BDE852B2-0F48-490B-9532-315A31F7F9CF}" type="sibTrans" cxnId="{6F3E0887-4F8B-4C46-AEA6-4DAB1C3181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B34B221-75AE-4677-A65E-D86E883F4D3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i="1" dirty="0"/>
            <a:t>Permet de répondre aux besoins graphiques du groupe OC Pizza.</a:t>
          </a:r>
          <a:endParaRPr lang="en-US" dirty="0"/>
        </a:p>
      </dgm:t>
    </dgm:pt>
    <dgm:pt modelId="{4EA3990E-AC5F-45CB-B356-C7EE75D49B71}" type="parTrans" cxnId="{5841CE90-38DE-4300-AC44-D52FF9F4796F}">
      <dgm:prSet/>
      <dgm:spPr/>
      <dgm:t>
        <a:bodyPr/>
        <a:lstStyle/>
        <a:p>
          <a:endParaRPr lang="en-US"/>
        </a:p>
      </dgm:t>
    </dgm:pt>
    <dgm:pt modelId="{183771BB-CB3F-40D7-BF5C-0C2F8B1C44ED}" type="sibTrans" cxnId="{5841CE90-38DE-4300-AC44-D52FF9F479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138379-4743-41B3-9D5E-1D8261C6E0C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i="1" dirty="0"/>
            <a:t>Permet de gagner du temps en développement.</a:t>
          </a:r>
          <a:endParaRPr lang="en-US" dirty="0"/>
        </a:p>
      </dgm:t>
    </dgm:pt>
    <dgm:pt modelId="{5E96824B-566E-4C50-99FB-A4969EB88377}" type="parTrans" cxnId="{A2650789-9702-450C-9B0D-FFF4E0AA8CCF}">
      <dgm:prSet/>
      <dgm:spPr/>
      <dgm:t>
        <a:bodyPr/>
        <a:lstStyle/>
        <a:p>
          <a:endParaRPr lang="en-US"/>
        </a:p>
      </dgm:t>
    </dgm:pt>
    <dgm:pt modelId="{F8B2E0EF-27A8-4A89-B9CA-98ED28311258}" type="sibTrans" cxnId="{A2650789-9702-450C-9B0D-FFF4E0AA8C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891A28-F77B-4C47-B6E6-1EB863F055C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i="1" dirty="0"/>
            <a:t>Financièrement intéressant en comparaison à un développement en dur.</a:t>
          </a:r>
          <a:endParaRPr lang="en-US" dirty="0"/>
        </a:p>
      </dgm:t>
    </dgm:pt>
    <dgm:pt modelId="{787600DD-CA82-41C6-8625-45F86822AFE2}" type="parTrans" cxnId="{72C57AC3-F16A-419A-A978-749D71F53185}">
      <dgm:prSet/>
      <dgm:spPr/>
      <dgm:t>
        <a:bodyPr/>
        <a:lstStyle/>
        <a:p>
          <a:endParaRPr lang="en-US"/>
        </a:p>
      </dgm:t>
    </dgm:pt>
    <dgm:pt modelId="{E4F67A2A-B57D-4F37-A081-869D0016E572}" type="sibTrans" cxnId="{72C57AC3-F16A-419A-A978-749D71F5318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39ECEB-4C93-4EDB-B25A-82979830502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i="1"/>
            <a:t>Facilité </a:t>
          </a:r>
          <a:r>
            <a:rPr lang="fr-FR" i="1" dirty="0"/>
            <a:t>de la gestion du front office et back office.</a:t>
          </a:r>
          <a:endParaRPr lang="en-US" dirty="0"/>
        </a:p>
      </dgm:t>
    </dgm:pt>
    <dgm:pt modelId="{FDD25C34-8E95-493B-8E3D-4572651BEF70}" type="parTrans" cxnId="{5C0E6C2F-6C71-4495-B80C-60626436AF2E}">
      <dgm:prSet/>
      <dgm:spPr/>
      <dgm:t>
        <a:bodyPr/>
        <a:lstStyle/>
        <a:p>
          <a:endParaRPr lang="en-US"/>
        </a:p>
      </dgm:t>
    </dgm:pt>
    <dgm:pt modelId="{4B1B9B74-3E4E-4B36-BAA1-6C1EF7A24624}" type="sibTrans" cxnId="{5C0E6C2F-6C71-4495-B80C-60626436AF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0938C7-41FA-4FB5-8D17-712FC774CBB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i="1" dirty="0"/>
            <a:t> Front : côté client.</a:t>
          </a:r>
          <a:endParaRPr lang="en-US" dirty="0"/>
        </a:p>
      </dgm:t>
    </dgm:pt>
    <dgm:pt modelId="{A90CF0F3-A387-41CC-BAE3-04E347AFC7F3}" type="parTrans" cxnId="{E248FEED-347F-42B6-8CDF-A8B21D6DFA4F}">
      <dgm:prSet/>
      <dgm:spPr/>
      <dgm:t>
        <a:bodyPr/>
        <a:lstStyle/>
        <a:p>
          <a:endParaRPr lang="en-US"/>
        </a:p>
      </dgm:t>
    </dgm:pt>
    <dgm:pt modelId="{28CD0F9A-747D-4489-B04C-6316EC140378}" type="sibTrans" cxnId="{E248FEED-347F-42B6-8CDF-A8B21D6DFA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DEACBFC-B4C2-4851-A9D0-516B2FADE11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i="1" dirty="0"/>
            <a:t>Back : côté gestion / administration.</a:t>
          </a:r>
          <a:endParaRPr lang="en-US" dirty="0"/>
        </a:p>
      </dgm:t>
    </dgm:pt>
    <dgm:pt modelId="{63E5F436-6053-415E-9FD4-6B11057660E1}" type="parTrans" cxnId="{C6222D79-4F0D-4411-8844-54567FF78659}">
      <dgm:prSet/>
      <dgm:spPr/>
      <dgm:t>
        <a:bodyPr/>
        <a:lstStyle/>
        <a:p>
          <a:endParaRPr lang="en-US"/>
        </a:p>
      </dgm:t>
    </dgm:pt>
    <dgm:pt modelId="{D6958C8F-51F9-4349-97DA-9804E6E73234}" type="sibTrans" cxnId="{C6222D79-4F0D-4411-8844-54567FF786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D37CFA5-CBB6-4F37-AE47-9340157D6A5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i="1" dirty="0"/>
            <a:t>Possibilité de modifier ou ajouter du contenu de façon simplifié.</a:t>
          </a:r>
          <a:endParaRPr lang="en-US" dirty="0"/>
        </a:p>
      </dgm:t>
    </dgm:pt>
    <dgm:pt modelId="{B0BB28F6-AACD-46C8-8E69-B773479D6BCC}" type="parTrans" cxnId="{ABB03D99-684B-42D5-8761-29EA4E8BDCE4}">
      <dgm:prSet/>
      <dgm:spPr/>
      <dgm:t>
        <a:bodyPr/>
        <a:lstStyle/>
        <a:p>
          <a:endParaRPr lang="en-US"/>
        </a:p>
      </dgm:t>
    </dgm:pt>
    <dgm:pt modelId="{AAD02DB9-E2E9-422B-9DAB-B166676B0429}" type="sibTrans" cxnId="{ABB03D99-684B-42D5-8761-29EA4E8BDCE4}">
      <dgm:prSet/>
      <dgm:spPr/>
      <dgm:t>
        <a:bodyPr/>
        <a:lstStyle/>
        <a:p>
          <a:endParaRPr lang="en-US"/>
        </a:p>
      </dgm:t>
    </dgm:pt>
    <dgm:pt modelId="{43089672-6A7F-47CD-9A89-09FA56D1E39B}" type="pres">
      <dgm:prSet presAssocID="{467945D6-892A-4607-845C-A34D38DAFBB2}" presName="root" presStyleCnt="0">
        <dgm:presLayoutVars>
          <dgm:dir/>
          <dgm:resizeHandles val="exact"/>
        </dgm:presLayoutVars>
      </dgm:prSet>
      <dgm:spPr/>
    </dgm:pt>
    <dgm:pt modelId="{C6608B41-E8DE-4DF1-B4FD-2DF50ED7779C}" type="pres">
      <dgm:prSet presAssocID="{467945D6-892A-4607-845C-A34D38DAFBB2}" presName="container" presStyleCnt="0">
        <dgm:presLayoutVars>
          <dgm:dir/>
          <dgm:resizeHandles val="exact"/>
        </dgm:presLayoutVars>
      </dgm:prSet>
      <dgm:spPr/>
    </dgm:pt>
    <dgm:pt modelId="{78D15776-E16D-41BB-86C0-71A5880381C7}" type="pres">
      <dgm:prSet presAssocID="{81757324-1B78-4298-907F-BABA4E2EC68C}" presName="compNode" presStyleCnt="0"/>
      <dgm:spPr/>
    </dgm:pt>
    <dgm:pt modelId="{99A69E86-7B43-4C6A-B059-1FFCF7073AF8}" type="pres">
      <dgm:prSet presAssocID="{81757324-1B78-4298-907F-BABA4E2EC68C}" presName="iconBgRect" presStyleLbl="bgShp" presStyleIdx="0" presStyleCnt="8"/>
      <dgm:spPr/>
    </dgm:pt>
    <dgm:pt modelId="{3D6AC003-EC99-438D-AE8C-40B666B92A20}" type="pres">
      <dgm:prSet presAssocID="{81757324-1B78-4298-907F-BABA4E2EC68C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A1438069-2413-4FA1-99B7-2F017321EA29}" type="pres">
      <dgm:prSet presAssocID="{81757324-1B78-4298-907F-BABA4E2EC68C}" presName="spaceRect" presStyleCnt="0"/>
      <dgm:spPr/>
    </dgm:pt>
    <dgm:pt modelId="{0ADEEFCF-2795-4BE5-A87A-D70FCB7ECF50}" type="pres">
      <dgm:prSet presAssocID="{81757324-1B78-4298-907F-BABA4E2EC68C}" presName="textRect" presStyleLbl="revTx" presStyleIdx="0" presStyleCnt="8">
        <dgm:presLayoutVars>
          <dgm:chMax val="1"/>
          <dgm:chPref val="1"/>
        </dgm:presLayoutVars>
      </dgm:prSet>
      <dgm:spPr/>
    </dgm:pt>
    <dgm:pt modelId="{D7C1BAF8-CD2A-4920-A51C-9177BCC11577}" type="pres">
      <dgm:prSet presAssocID="{BDE852B2-0F48-490B-9532-315A31F7F9CF}" presName="sibTrans" presStyleLbl="sibTrans2D1" presStyleIdx="0" presStyleCnt="0"/>
      <dgm:spPr/>
    </dgm:pt>
    <dgm:pt modelId="{DF08AAB2-2FA6-4FEF-82C2-BA15E868D759}" type="pres">
      <dgm:prSet presAssocID="{CB34B221-75AE-4677-A65E-D86E883F4D3A}" presName="compNode" presStyleCnt="0"/>
      <dgm:spPr/>
    </dgm:pt>
    <dgm:pt modelId="{101AEDC1-2325-428C-845B-B74B00C30F14}" type="pres">
      <dgm:prSet presAssocID="{CB34B221-75AE-4677-A65E-D86E883F4D3A}" presName="iconBgRect" presStyleLbl="bgShp" presStyleIdx="1" presStyleCnt="8"/>
      <dgm:spPr/>
    </dgm:pt>
    <dgm:pt modelId="{6C795C43-8CEA-41E0-953D-213AE085B659}" type="pres">
      <dgm:prSet presAssocID="{CB34B221-75AE-4677-A65E-D86E883F4D3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591F05C-B3C6-49A6-B767-AA81AA831D5A}" type="pres">
      <dgm:prSet presAssocID="{CB34B221-75AE-4677-A65E-D86E883F4D3A}" presName="spaceRect" presStyleCnt="0"/>
      <dgm:spPr/>
    </dgm:pt>
    <dgm:pt modelId="{DDC59795-56CF-4BF7-8268-3009C788FA48}" type="pres">
      <dgm:prSet presAssocID="{CB34B221-75AE-4677-A65E-D86E883F4D3A}" presName="textRect" presStyleLbl="revTx" presStyleIdx="1" presStyleCnt="8">
        <dgm:presLayoutVars>
          <dgm:chMax val="1"/>
          <dgm:chPref val="1"/>
        </dgm:presLayoutVars>
      </dgm:prSet>
      <dgm:spPr/>
    </dgm:pt>
    <dgm:pt modelId="{9E09A437-208E-4687-843B-917758228489}" type="pres">
      <dgm:prSet presAssocID="{183771BB-CB3F-40D7-BF5C-0C2F8B1C44ED}" presName="sibTrans" presStyleLbl="sibTrans2D1" presStyleIdx="0" presStyleCnt="0"/>
      <dgm:spPr/>
    </dgm:pt>
    <dgm:pt modelId="{CC4E5827-86DF-4468-BE5F-747C6F17928B}" type="pres">
      <dgm:prSet presAssocID="{7A138379-4743-41B3-9D5E-1D8261C6E0C0}" presName="compNode" presStyleCnt="0"/>
      <dgm:spPr/>
    </dgm:pt>
    <dgm:pt modelId="{5A239F02-4223-4671-A5B1-1C2ABCB550DC}" type="pres">
      <dgm:prSet presAssocID="{7A138379-4743-41B3-9D5E-1D8261C6E0C0}" presName="iconBgRect" presStyleLbl="bgShp" presStyleIdx="2" presStyleCnt="8"/>
      <dgm:spPr/>
    </dgm:pt>
    <dgm:pt modelId="{7AB08C3B-876D-430F-8EC1-C2D49C3FF62F}" type="pres">
      <dgm:prSet presAssocID="{7A138379-4743-41B3-9D5E-1D8261C6E0C0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773DCA3-1CF0-41D5-944D-D487923F6DEE}" type="pres">
      <dgm:prSet presAssocID="{7A138379-4743-41B3-9D5E-1D8261C6E0C0}" presName="spaceRect" presStyleCnt="0"/>
      <dgm:spPr/>
    </dgm:pt>
    <dgm:pt modelId="{86E55A3C-8802-41B8-8144-7CE3594954C5}" type="pres">
      <dgm:prSet presAssocID="{7A138379-4743-41B3-9D5E-1D8261C6E0C0}" presName="textRect" presStyleLbl="revTx" presStyleIdx="2" presStyleCnt="8">
        <dgm:presLayoutVars>
          <dgm:chMax val="1"/>
          <dgm:chPref val="1"/>
        </dgm:presLayoutVars>
      </dgm:prSet>
      <dgm:spPr/>
    </dgm:pt>
    <dgm:pt modelId="{371C0E47-978A-4258-99AA-BCEC8264C7DA}" type="pres">
      <dgm:prSet presAssocID="{F8B2E0EF-27A8-4A89-B9CA-98ED28311258}" presName="sibTrans" presStyleLbl="sibTrans2D1" presStyleIdx="0" presStyleCnt="0"/>
      <dgm:spPr/>
    </dgm:pt>
    <dgm:pt modelId="{F2DBC4BB-61FB-458A-9338-0F9FA8A7D5FF}" type="pres">
      <dgm:prSet presAssocID="{66891A28-F77B-4C47-B6E6-1EB863F055CB}" presName="compNode" presStyleCnt="0"/>
      <dgm:spPr/>
    </dgm:pt>
    <dgm:pt modelId="{5C588BF9-2558-4319-B23A-9AD82769A4F9}" type="pres">
      <dgm:prSet presAssocID="{66891A28-F77B-4C47-B6E6-1EB863F055CB}" presName="iconBgRect" presStyleLbl="bgShp" presStyleIdx="3" presStyleCnt="8"/>
      <dgm:spPr/>
    </dgm:pt>
    <dgm:pt modelId="{10A65717-7936-4B87-8586-7AB724E00589}" type="pres">
      <dgm:prSet presAssocID="{66891A28-F77B-4C47-B6E6-1EB863F055CB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A0C90162-A459-4299-A260-3634896BA93E}" type="pres">
      <dgm:prSet presAssocID="{66891A28-F77B-4C47-B6E6-1EB863F055CB}" presName="spaceRect" presStyleCnt="0"/>
      <dgm:spPr/>
    </dgm:pt>
    <dgm:pt modelId="{239A7245-5F4A-4CDF-AEA2-203D512EF7D8}" type="pres">
      <dgm:prSet presAssocID="{66891A28-F77B-4C47-B6E6-1EB863F055CB}" presName="textRect" presStyleLbl="revTx" presStyleIdx="3" presStyleCnt="8">
        <dgm:presLayoutVars>
          <dgm:chMax val="1"/>
          <dgm:chPref val="1"/>
        </dgm:presLayoutVars>
      </dgm:prSet>
      <dgm:spPr/>
    </dgm:pt>
    <dgm:pt modelId="{28137A55-83DA-407C-BA17-49C9E96C6C1F}" type="pres">
      <dgm:prSet presAssocID="{E4F67A2A-B57D-4F37-A081-869D0016E572}" presName="sibTrans" presStyleLbl="sibTrans2D1" presStyleIdx="0" presStyleCnt="0"/>
      <dgm:spPr/>
    </dgm:pt>
    <dgm:pt modelId="{2E140933-872F-4178-8684-2226D18D13B3}" type="pres">
      <dgm:prSet presAssocID="{7A39ECEB-4C93-4EDB-B25A-829798305027}" presName="compNode" presStyleCnt="0"/>
      <dgm:spPr/>
    </dgm:pt>
    <dgm:pt modelId="{C97B98F1-FC88-4303-AC16-A6FD61F2B166}" type="pres">
      <dgm:prSet presAssocID="{7A39ECEB-4C93-4EDB-B25A-829798305027}" presName="iconBgRect" presStyleLbl="bgShp" presStyleIdx="4" presStyleCnt="8"/>
      <dgm:spPr/>
    </dgm:pt>
    <dgm:pt modelId="{E58E36DC-44AD-4EB6-91A5-32BE8DA2BED6}" type="pres">
      <dgm:prSet presAssocID="{7A39ECEB-4C93-4EDB-B25A-829798305027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01ACB22-8A62-40C7-90BB-4F4469DFB373}" type="pres">
      <dgm:prSet presAssocID="{7A39ECEB-4C93-4EDB-B25A-829798305027}" presName="spaceRect" presStyleCnt="0"/>
      <dgm:spPr/>
    </dgm:pt>
    <dgm:pt modelId="{3ABB76CA-EAAF-478F-B685-8C0DE0BD9ADA}" type="pres">
      <dgm:prSet presAssocID="{7A39ECEB-4C93-4EDB-B25A-829798305027}" presName="textRect" presStyleLbl="revTx" presStyleIdx="4" presStyleCnt="8">
        <dgm:presLayoutVars>
          <dgm:chMax val="1"/>
          <dgm:chPref val="1"/>
        </dgm:presLayoutVars>
      </dgm:prSet>
      <dgm:spPr/>
    </dgm:pt>
    <dgm:pt modelId="{0F4A3896-E0F7-440E-8813-427064C235F7}" type="pres">
      <dgm:prSet presAssocID="{4B1B9B74-3E4E-4B36-BAA1-6C1EF7A24624}" presName="sibTrans" presStyleLbl="sibTrans2D1" presStyleIdx="0" presStyleCnt="0"/>
      <dgm:spPr/>
    </dgm:pt>
    <dgm:pt modelId="{33B21C2B-9761-4ADD-AE31-DBEAFEA1ECD0}" type="pres">
      <dgm:prSet presAssocID="{EF0938C7-41FA-4FB5-8D17-712FC774CBBD}" presName="compNode" presStyleCnt="0"/>
      <dgm:spPr/>
    </dgm:pt>
    <dgm:pt modelId="{5CCEDE6E-3707-4BB6-A0C5-909D40FE8C84}" type="pres">
      <dgm:prSet presAssocID="{EF0938C7-41FA-4FB5-8D17-712FC774CBBD}" presName="iconBgRect" presStyleLbl="bgShp" presStyleIdx="5" presStyleCnt="8"/>
      <dgm:spPr/>
    </dgm:pt>
    <dgm:pt modelId="{592DD495-D554-45D4-ACC5-9886A24F90AA}" type="pres">
      <dgm:prSet presAssocID="{EF0938C7-41FA-4FB5-8D17-712FC774CBB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E126AFC-5017-47B2-B14B-E64018AEE935}" type="pres">
      <dgm:prSet presAssocID="{EF0938C7-41FA-4FB5-8D17-712FC774CBBD}" presName="spaceRect" presStyleCnt="0"/>
      <dgm:spPr/>
    </dgm:pt>
    <dgm:pt modelId="{F1B2F0D0-45BA-4C82-B446-B327F45153D7}" type="pres">
      <dgm:prSet presAssocID="{EF0938C7-41FA-4FB5-8D17-712FC774CBBD}" presName="textRect" presStyleLbl="revTx" presStyleIdx="5" presStyleCnt="8">
        <dgm:presLayoutVars>
          <dgm:chMax val="1"/>
          <dgm:chPref val="1"/>
        </dgm:presLayoutVars>
      </dgm:prSet>
      <dgm:spPr/>
    </dgm:pt>
    <dgm:pt modelId="{B388465A-E326-4F6E-A041-21D42A16D93D}" type="pres">
      <dgm:prSet presAssocID="{28CD0F9A-747D-4489-B04C-6316EC140378}" presName="sibTrans" presStyleLbl="sibTrans2D1" presStyleIdx="0" presStyleCnt="0"/>
      <dgm:spPr/>
    </dgm:pt>
    <dgm:pt modelId="{738044DF-FC5F-46C5-BE01-3D38214F4F6B}" type="pres">
      <dgm:prSet presAssocID="{DDEACBFC-B4C2-4851-A9D0-516B2FADE114}" presName="compNode" presStyleCnt="0"/>
      <dgm:spPr/>
    </dgm:pt>
    <dgm:pt modelId="{6104F4C3-EEEE-4B74-AF7A-94D1B51755F0}" type="pres">
      <dgm:prSet presAssocID="{DDEACBFC-B4C2-4851-A9D0-516B2FADE114}" presName="iconBgRect" presStyleLbl="bgShp" presStyleIdx="6" presStyleCnt="8"/>
      <dgm:spPr/>
    </dgm:pt>
    <dgm:pt modelId="{D18A839D-10E1-4CDE-8CF6-D5A08788F4ED}" type="pres">
      <dgm:prSet presAssocID="{DDEACBFC-B4C2-4851-A9D0-516B2FADE11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0FBEE26C-231D-4E69-BEA6-7D1C50B632F7}" type="pres">
      <dgm:prSet presAssocID="{DDEACBFC-B4C2-4851-A9D0-516B2FADE114}" presName="spaceRect" presStyleCnt="0"/>
      <dgm:spPr/>
    </dgm:pt>
    <dgm:pt modelId="{E0BD593C-7410-4FAC-8E40-061F48106F9B}" type="pres">
      <dgm:prSet presAssocID="{DDEACBFC-B4C2-4851-A9D0-516B2FADE114}" presName="textRect" presStyleLbl="revTx" presStyleIdx="6" presStyleCnt="8">
        <dgm:presLayoutVars>
          <dgm:chMax val="1"/>
          <dgm:chPref val="1"/>
        </dgm:presLayoutVars>
      </dgm:prSet>
      <dgm:spPr/>
    </dgm:pt>
    <dgm:pt modelId="{A08B9489-1692-4DC7-802E-DE77A682B0AB}" type="pres">
      <dgm:prSet presAssocID="{D6958C8F-51F9-4349-97DA-9804E6E73234}" presName="sibTrans" presStyleLbl="sibTrans2D1" presStyleIdx="0" presStyleCnt="0"/>
      <dgm:spPr/>
    </dgm:pt>
    <dgm:pt modelId="{3CD923B9-C499-4496-AEB2-ED5757AECCFD}" type="pres">
      <dgm:prSet presAssocID="{8D37CFA5-CBB6-4F37-AE47-9340157D6A5A}" presName="compNode" presStyleCnt="0"/>
      <dgm:spPr/>
    </dgm:pt>
    <dgm:pt modelId="{1785DA0B-80A5-4635-8A07-3056775864A4}" type="pres">
      <dgm:prSet presAssocID="{8D37CFA5-CBB6-4F37-AE47-9340157D6A5A}" presName="iconBgRect" presStyleLbl="bgShp" presStyleIdx="7" presStyleCnt="8"/>
      <dgm:spPr/>
    </dgm:pt>
    <dgm:pt modelId="{694E17C1-9E67-4016-80D3-8F4C0B7AF3B4}" type="pres">
      <dgm:prSet presAssocID="{8D37CFA5-CBB6-4F37-AE47-9340157D6A5A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7314C09-3508-4D43-9605-95157D9A2650}" type="pres">
      <dgm:prSet presAssocID="{8D37CFA5-CBB6-4F37-AE47-9340157D6A5A}" presName="spaceRect" presStyleCnt="0"/>
      <dgm:spPr/>
    </dgm:pt>
    <dgm:pt modelId="{501195A7-3508-4FE2-A3E7-6F8BD80B3CFD}" type="pres">
      <dgm:prSet presAssocID="{8D37CFA5-CBB6-4F37-AE47-9340157D6A5A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BA7EAB02-D7F5-7046-9791-8A802CD5BF04}" type="presOf" srcId="{BDE852B2-0F48-490B-9532-315A31F7F9CF}" destId="{D7C1BAF8-CD2A-4920-A51C-9177BCC11577}" srcOrd="0" destOrd="0" presId="urn:microsoft.com/office/officeart/2018/2/layout/IconCircleList"/>
    <dgm:cxn modelId="{3165CF1B-3A47-B24A-B4B6-BEB09785CDA1}" type="presOf" srcId="{7A39ECEB-4C93-4EDB-B25A-829798305027}" destId="{3ABB76CA-EAAF-478F-B685-8C0DE0BD9ADA}" srcOrd="0" destOrd="0" presId="urn:microsoft.com/office/officeart/2018/2/layout/IconCircleList"/>
    <dgm:cxn modelId="{CB6EE727-D103-F34F-8C8F-276F5A1CB83A}" type="presOf" srcId="{7A138379-4743-41B3-9D5E-1D8261C6E0C0}" destId="{86E55A3C-8802-41B8-8144-7CE3594954C5}" srcOrd="0" destOrd="0" presId="urn:microsoft.com/office/officeart/2018/2/layout/IconCircleList"/>
    <dgm:cxn modelId="{5C0E6C2F-6C71-4495-B80C-60626436AF2E}" srcId="{467945D6-892A-4607-845C-A34D38DAFBB2}" destId="{7A39ECEB-4C93-4EDB-B25A-829798305027}" srcOrd="4" destOrd="0" parTransId="{FDD25C34-8E95-493B-8E3D-4572651BEF70}" sibTransId="{4B1B9B74-3E4E-4B36-BAA1-6C1EF7A24624}"/>
    <dgm:cxn modelId="{84B32938-1E6F-A84E-B08F-70DAD70A91A0}" type="presOf" srcId="{E4F67A2A-B57D-4F37-A081-869D0016E572}" destId="{28137A55-83DA-407C-BA17-49C9E96C6C1F}" srcOrd="0" destOrd="0" presId="urn:microsoft.com/office/officeart/2018/2/layout/IconCircleList"/>
    <dgm:cxn modelId="{8338CB38-5A1B-2B45-A34E-7F43B1FC0D72}" type="presOf" srcId="{4B1B9B74-3E4E-4B36-BAA1-6C1EF7A24624}" destId="{0F4A3896-E0F7-440E-8813-427064C235F7}" srcOrd="0" destOrd="0" presId="urn:microsoft.com/office/officeart/2018/2/layout/IconCircleList"/>
    <dgm:cxn modelId="{6068AF3E-4CDD-BB4C-B93E-88FBA72351E0}" type="presOf" srcId="{DDEACBFC-B4C2-4851-A9D0-516B2FADE114}" destId="{E0BD593C-7410-4FAC-8E40-061F48106F9B}" srcOrd="0" destOrd="0" presId="urn:microsoft.com/office/officeart/2018/2/layout/IconCircleList"/>
    <dgm:cxn modelId="{3C150D4D-A735-D545-9198-0AB4B89C2458}" type="presOf" srcId="{8D37CFA5-CBB6-4F37-AE47-9340157D6A5A}" destId="{501195A7-3508-4FE2-A3E7-6F8BD80B3CFD}" srcOrd="0" destOrd="0" presId="urn:microsoft.com/office/officeart/2018/2/layout/IconCircleList"/>
    <dgm:cxn modelId="{5768F46D-AF01-7B4E-8AEE-C0AE82555371}" type="presOf" srcId="{467945D6-892A-4607-845C-A34D38DAFBB2}" destId="{43089672-6A7F-47CD-9A89-09FA56D1E39B}" srcOrd="0" destOrd="0" presId="urn:microsoft.com/office/officeart/2018/2/layout/IconCircleList"/>
    <dgm:cxn modelId="{C6222D79-4F0D-4411-8844-54567FF78659}" srcId="{467945D6-892A-4607-845C-A34D38DAFBB2}" destId="{DDEACBFC-B4C2-4851-A9D0-516B2FADE114}" srcOrd="6" destOrd="0" parTransId="{63E5F436-6053-415E-9FD4-6B11057660E1}" sibTransId="{D6958C8F-51F9-4349-97DA-9804E6E73234}"/>
    <dgm:cxn modelId="{39FA4B7B-4E45-EE4D-BDCD-592457FFA20D}" type="presOf" srcId="{CB34B221-75AE-4677-A65E-D86E883F4D3A}" destId="{DDC59795-56CF-4BF7-8268-3009C788FA48}" srcOrd="0" destOrd="0" presId="urn:microsoft.com/office/officeart/2018/2/layout/IconCircleList"/>
    <dgm:cxn modelId="{6F3E0887-4F8B-4C46-AEA6-4DAB1C3181AD}" srcId="{467945D6-892A-4607-845C-A34D38DAFBB2}" destId="{81757324-1B78-4298-907F-BABA4E2EC68C}" srcOrd="0" destOrd="0" parTransId="{EC018868-B263-411E-869C-CA337EAE1BD3}" sibTransId="{BDE852B2-0F48-490B-9532-315A31F7F9CF}"/>
    <dgm:cxn modelId="{A2650789-9702-450C-9B0D-FFF4E0AA8CCF}" srcId="{467945D6-892A-4607-845C-A34D38DAFBB2}" destId="{7A138379-4743-41B3-9D5E-1D8261C6E0C0}" srcOrd="2" destOrd="0" parTransId="{5E96824B-566E-4C50-99FB-A4969EB88377}" sibTransId="{F8B2E0EF-27A8-4A89-B9CA-98ED28311258}"/>
    <dgm:cxn modelId="{0CC7A189-EF32-E744-9174-69173639A16C}" type="presOf" srcId="{D6958C8F-51F9-4349-97DA-9804E6E73234}" destId="{A08B9489-1692-4DC7-802E-DE77A682B0AB}" srcOrd="0" destOrd="0" presId="urn:microsoft.com/office/officeart/2018/2/layout/IconCircleList"/>
    <dgm:cxn modelId="{5841CE90-38DE-4300-AC44-D52FF9F4796F}" srcId="{467945D6-892A-4607-845C-A34D38DAFBB2}" destId="{CB34B221-75AE-4677-A65E-D86E883F4D3A}" srcOrd="1" destOrd="0" parTransId="{4EA3990E-AC5F-45CB-B356-C7EE75D49B71}" sibTransId="{183771BB-CB3F-40D7-BF5C-0C2F8B1C44ED}"/>
    <dgm:cxn modelId="{ABB03D99-684B-42D5-8761-29EA4E8BDCE4}" srcId="{467945D6-892A-4607-845C-A34D38DAFBB2}" destId="{8D37CFA5-CBB6-4F37-AE47-9340157D6A5A}" srcOrd="7" destOrd="0" parTransId="{B0BB28F6-AACD-46C8-8E69-B773479D6BCC}" sibTransId="{AAD02DB9-E2E9-422B-9DAB-B166676B0429}"/>
    <dgm:cxn modelId="{540BF6A8-F674-C04A-A43E-C85ED47E3E19}" type="presOf" srcId="{66891A28-F77B-4C47-B6E6-1EB863F055CB}" destId="{239A7245-5F4A-4CDF-AEA2-203D512EF7D8}" srcOrd="0" destOrd="0" presId="urn:microsoft.com/office/officeart/2018/2/layout/IconCircleList"/>
    <dgm:cxn modelId="{72C57AC3-F16A-419A-A978-749D71F53185}" srcId="{467945D6-892A-4607-845C-A34D38DAFBB2}" destId="{66891A28-F77B-4C47-B6E6-1EB863F055CB}" srcOrd="3" destOrd="0" parTransId="{787600DD-CA82-41C6-8625-45F86822AFE2}" sibTransId="{E4F67A2A-B57D-4F37-A081-869D0016E572}"/>
    <dgm:cxn modelId="{F72D17C4-5EFE-7F43-9097-B22B7E47819E}" type="presOf" srcId="{F8B2E0EF-27A8-4A89-B9CA-98ED28311258}" destId="{371C0E47-978A-4258-99AA-BCEC8264C7DA}" srcOrd="0" destOrd="0" presId="urn:microsoft.com/office/officeart/2018/2/layout/IconCircleList"/>
    <dgm:cxn modelId="{DA997FCE-73D0-764E-B32B-A1A3953270CD}" type="presOf" srcId="{EF0938C7-41FA-4FB5-8D17-712FC774CBBD}" destId="{F1B2F0D0-45BA-4C82-B446-B327F45153D7}" srcOrd="0" destOrd="0" presId="urn:microsoft.com/office/officeart/2018/2/layout/IconCircleList"/>
    <dgm:cxn modelId="{0C80A8CE-6D83-284A-96FA-D89FBF03A1BA}" type="presOf" srcId="{183771BB-CB3F-40D7-BF5C-0C2F8B1C44ED}" destId="{9E09A437-208E-4687-843B-917758228489}" srcOrd="0" destOrd="0" presId="urn:microsoft.com/office/officeart/2018/2/layout/IconCircleList"/>
    <dgm:cxn modelId="{2060C1D6-E0E3-454F-ADF1-B67B840CBEFD}" type="presOf" srcId="{81757324-1B78-4298-907F-BABA4E2EC68C}" destId="{0ADEEFCF-2795-4BE5-A87A-D70FCB7ECF50}" srcOrd="0" destOrd="0" presId="urn:microsoft.com/office/officeart/2018/2/layout/IconCircleList"/>
    <dgm:cxn modelId="{6C9387E4-B6E1-6D40-80AE-E43C20D81DE0}" type="presOf" srcId="{28CD0F9A-747D-4489-B04C-6316EC140378}" destId="{B388465A-E326-4F6E-A041-21D42A16D93D}" srcOrd="0" destOrd="0" presId="urn:microsoft.com/office/officeart/2018/2/layout/IconCircleList"/>
    <dgm:cxn modelId="{E248FEED-347F-42B6-8CDF-A8B21D6DFA4F}" srcId="{467945D6-892A-4607-845C-A34D38DAFBB2}" destId="{EF0938C7-41FA-4FB5-8D17-712FC774CBBD}" srcOrd="5" destOrd="0" parTransId="{A90CF0F3-A387-41CC-BAE3-04E347AFC7F3}" sibTransId="{28CD0F9A-747D-4489-B04C-6316EC140378}"/>
    <dgm:cxn modelId="{0E7AA561-2810-884E-A697-90FFF2B6D08A}" type="presParOf" srcId="{43089672-6A7F-47CD-9A89-09FA56D1E39B}" destId="{C6608B41-E8DE-4DF1-B4FD-2DF50ED7779C}" srcOrd="0" destOrd="0" presId="urn:microsoft.com/office/officeart/2018/2/layout/IconCircleList"/>
    <dgm:cxn modelId="{CFF51578-EFCC-B74C-8690-8E8203BA6D12}" type="presParOf" srcId="{C6608B41-E8DE-4DF1-B4FD-2DF50ED7779C}" destId="{78D15776-E16D-41BB-86C0-71A5880381C7}" srcOrd="0" destOrd="0" presId="urn:microsoft.com/office/officeart/2018/2/layout/IconCircleList"/>
    <dgm:cxn modelId="{3BFB289B-DD30-8B4E-B933-B2AC66CD441A}" type="presParOf" srcId="{78D15776-E16D-41BB-86C0-71A5880381C7}" destId="{99A69E86-7B43-4C6A-B059-1FFCF7073AF8}" srcOrd="0" destOrd="0" presId="urn:microsoft.com/office/officeart/2018/2/layout/IconCircleList"/>
    <dgm:cxn modelId="{DA085916-B938-574E-A058-6AFCBB21EA61}" type="presParOf" srcId="{78D15776-E16D-41BB-86C0-71A5880381C7}" destId="{3D6AC003-EC99-438D-AE8C-40B666B92A20}" srcOrd="1" destOrd="0" presId="urn:microsoft.com/office/officeart/2018/2/layout/IconCircleList"/>
    <dgm:cxn modelId="{2E0FC57D-C617-F04A-81E7-72638322F8DD}" type="presParOf" srcId="{78D15776-E16D-41BB-86C0-71A5880381C7}" destId="{A1438069-2413-4FA1-99B7-2F017321EA29}" srcOrd="2" destOrd="0" presId="urn:microsoft.com/office/officeart/2018/2/layout/IconCircleList"/>
    <dgm:cxn modelId="{949D43F1-37A4-4344-9FCB-46DF625F12A1}" type="presParOf" srcId="{78D15776-E16D-41BB-86C0-71A5880381C7}" destId="{0ADEEFCF-2795-4BE5-A87A-D70FCB7ECF50}" srcOrd="3" destOrd="0" presId="urn:microsoft.com/office/officeart/2018/2/layout/IconCircleList"/>
    <dgm:cxn modelId="{EE9A5F77-4A67-E24F-B431-B32565F8DBEE}" type="presParOf" srcId="{C6608B41-E8DE-4DF1-B4FD-2DF50ED7779C}" destId="{D7C1BAF8-CD2A-4920-A51C-9177BCC11577}" srcOrd="1" destOrd="0" presId="urn:microsoft.com/office/officeart/2018/2/layout/IconCircleList"/>
    <dgm:cxn modelId="{E10E4E95-36C6-EA44-9AAE-766A778271BA}" type="presParOf" srcId="{C6608B41-E8DE-4DF1-B4FD-2DF50ED7779C}" destId="{DF08AAB2-2FA6-4FEF-82C2-BA15E868D759}" srcOrd="2" destOrd="0" presId="urn:microsoft.com/office/officeart/2018/2/layout/IconCircleList"/>
    <dgm:cxn modelId="{13E9D696-6C1A-6245-9B57-67DBD37FEDC0}" type="presParOf" srcId="{DF08AAB2-2FA6-4FEF-82C2-BA15E868D759}" destId="{101AEDC1-2325-428C-845B-B74B00C30F14}" srcOrd="0" destOrd="0" presId="urn:microsoft.com/office/officeart/2018/2/layout/IconCircleList"/>
    <dgm:cxn modelId="{90AC30EF-4871-9E44-AADA-4EE33B1E1D2A}" type="presParOf" srcId="{DF08AAB2-2FA6-4FEF-82C2-BA15E868D759}" destId="{6C795C43-8CEA-41E0-953D-213AE085B659}" srcOrd="1" destOrd="0" presId="urn:microsoft.com/office/officeart/2018/2/layout/IconCircleList"/>
    <dgm:cxn modelId="{CCA54CB7-5E54-334E-9FE1-FE3D0B3A349C}" type="presParOf" srcId="{DF08AAB2-2FA6-4FEF-82C2-BA15E868D759}" destId="{D591F05C-B3C6-49A6-B767-AA81AA831D5A}" srcOrd="2" destOrd="0" presId="urn:microsoft.com/office/officeart/2018/2/layout/IconCircleList"/>
    <dgm:cxn modelId="{615FA0EF-81A0-F441-B87F-48BB5FF100E7}" type="presParOf" srcId="{DF08AAB2-2FA6-4FEF-82C2-BA15E868D759}" destId="{DDC59795-56CF-4BF7-8268-3009C788FA48}" srcOrd="3" destOrd="0" presId="urn:microsoft.com/office/officeart/2018/2/layout/IconCircleList"/>
    <dgm:cxn modelId="{F60D55BC-FC01-7549-BB30-AAC15F3BB80D}" type="presParOf" srcId="{C6608B41-E8DE-4DF1-B4FD-2DF50ED7779C}" destId="{9E09A437-208E-4687-843B-917758228489}" srcOrd="3" destOrd="0" presId="urn:microsoft.com/office/officeart/2018/2/layout/IconCircleList"/>
    <dgm:cxn modelId="{1D1BB1D0-17C1-344C-B3E3-874660A5D8C7}" type="presParOf" srcId="{C6608B41-E8DE-4DF1-B4FD-2DF50ED7779C}" destId="{CC4E5827-86DF-4468-BE5F-747C6F17928B}" srcOrd="4" destOrd="0" presId="urn:microsoft.com/office/officeart/2018/2/layout/IconCircleList"/>
    <dgm:cxn modelId="{4E31012F-2FCD-184B-952A-7809BD238BC7}" type="presParOf" srcId="{CC4E5827-86DF-4468-BE5F-747C6F17928B}" destId="{5A239F02-4223-4671-A5B1-1C2ABCB550DC}" srcOrd="0" destOrd="0" presId="urn:microsoft.com/office/officeart/2018/2/layout/IconCircleList"/>
    <dgm:cxn modelId="{F0564685-4A79-664D-924A-2E32C1A63262}" type="presParOf" srcId="{CC4E5827-86DF-4468-BE5F-747C6F17928B}" destId="{7AB08C3B-876D-430F-8EC1-C2D49C3FF62F}" srcOrd="1" destOrd="0" presId="urn:microsoft.com/office/officeart/2018/2/layout/IconCircleList"/>
    <dgm:cxn modelId="{2EA1CBE5-FF43-F948-AC2F-1C731854B8F0}" type="presParOf" srcId="{CC4E5827-86DF-4468-BE5F-747C6F17928B}" destId="{6773DCA3-1CF0-41D5-944D-D487923F6DEE}" srcOrd="2" destOrd="0" presId="urn:microsoft.com/office/officeart/2018/2/layout/IconCircleList"/>
    <dgm:cxn modelId="{BB733C17-9967-7441-91DF-E48A0ECB5AFB}" type="presParOf" srcId="{CC4E5827-86DF-4468-BE5F-747C6F17928B}" destId="{86E55A3C-8802-41B8-8144-7CE3594954C5}" srcOrd="3" destOrd="0" presId="urn:microsoft.com/office/officeart/2018/2/layout/IconCircleList"/>
    <dgm:cxn modelId="{34D116FE-2A4B-2144-8ABA-F43DE6B69E43}" type="presParOf" srcId="{C6608B41-E8DE-4DF1-B4FD-2DF50ED7779C}" destId="{371C0E47-978A-4258-99AA-BCEC8264C7DA}" srcOrd="5" destOrd="0" presId="urn:microsoft.com/office/officeart/2018/2/layout/IconCircleList"/>
    <dgm:cxn modelId="{86067114-6B74-B34D-BCB8-BEAA0FC66A4C}" type="presParOf" srcId="{C6608B41-E8DE-4DF1-B4FD-2DF50ED7779C}" destId="{F2DBC4BB-61FB-458A-9338-0F9FA8A7D5FF}" srcOrd="6" destOrd="0" presId="urn:microsoft.com/office/officeart/2018/2/layout/IconCircleList"/>
    <dgm:cxn modelId="{6C6D170A-B0C3-0E4E-A6C4-9A18CCA3B54E}" type="presParOf" srcId="{F2DBC4BB-61FB-458A-9338-0F9FA8A7D5FF}" destId="{5C588BF9-2558-4319-B23A-9AD82769A4F9}" srcOrd="0" destOrd="0" presId="urn:microsoft.com/office/officeart/2018/2/layout/IconCircleList"/>
    <dgm:cxn modelId="{9FDC1646-AECE-2F48-9C25-62C013C82F03}" type="presParOf" srcId="{F2DBC4BB-61FB-458A-9338-0F9FA8A7D5FF}" destId="{10A65717-7936-4B87-8586-7AB724E00589}" srcOrd="1" destOrd="0" presId="urn:microsoft.com/office/officeart/2018/2/layout/IconCircleList"/>
    <dgm:cxn modelId="{E033BD37-0000-CE4C-985E-9928CCFBEF15}" type="presParOf" srcId="{F2DBC4BB-61FB-458A-9338-0F9FA8A7D5FF}" destId="{A0C90162-A459-4299-A260-3634896BA93E}" srcOrd="2" destOrd="0" presId="urn:microsoft.com/office/officeart/2018/2/layout/IconCircleList"/>
    <dgm:cxn modelId="{64DF62AC-4ECD-9F46-B110-4D48FA5B77A6}" type="presParOf" srcId="{F2DBC4BB-61FB-458A-9338-0F9FA8A7D5FF}" destId="{239A7245-5F4A-4CDF-AEA2-203D512EF7D8}" srcOrd="3" destOrd="0" presId="urn:microsoft.com/office/officeart/2018/2/layout/IconCircleList"/>
    <dgm:cxn modelId="{F2D15A5C-AD80-694B-8D24-A2BF9D2541D7}" type="presParOf" srcId="{C6608B41-E8DE-4DF1-B4FD-2DF50ED7779C}" destId="{28137A55-83DA-407C-BA17-49C9E96C6C1F}" srcOrd="7" destOrd="0" presId="urn:microsoft.com/office/officeart/2018/2/layout/IconCircleList"/>
    <dgm:cxn modelId="{977E5910-CB49-1D44-A6C2-5BF22F6ED35F}" type="presParOf" srcId="{C6608B41-E8DE-4DF1-B4FD-2DF50ED7779C}" destId="{2E140933-872F-4178-8684-2226D18D13B3}" srcOrd="8" destOrd="0" presId="urn:microsoft.com/office/officeart/2018/2/layout/IconCircleList"/>
    <dgm:cxn modelId="{643A5CA2-14ED-A24B-B7FD-22312A9AF09C}" type="presParOf" srcId="{2E140933-872F-4178-8684-2226D18D13B3}" destId="{C97B98F1-FC88-4303-AC16-A6FD61F2B166}" srcOrd="0" destOrd="0" presId="urn:microsoft.com/office/officeart/2018/2/layout/IconCircleList"/>
    <dgm:cxn modelId="{911753E3-E91A-A442-81BD-EEE4052A6748}" type="presParOf" srcId="{2E140933-872F-4178-8684-2226D18D13B3}" destId="{E58E36DC-44AD-4EB6-91A5-32BE8DA2BED6}" srcOrd="1" destOrd="0" presId="urn:microsoft.com/office/officeart/2018/2/layout/IconCircleList"/>
    <dgm:cxn modelId="{5E541498-CFA3-0343-A4E0-EC13CE7B83D9}" type="presParOf" srcId="{2E140933-872F-4178-8684-2226D18D13B3}" destId="{301ACB22-8A62-40C7-90BB-4F4469DFB373}" srcOrd="2" destOrd="0" presId="urn:microsoft.com/office/officeart/2018/2/layout/IconCircleList"/>
    <dgm:cxn modelId="{C19E582B-4995-714F-A0E1-23C266D14F75}" type="presParOf" srcId="{2E140933-872F-4178-8684-2226D18D13B3}" destId="{3ABB76CA-EAAF-478F-B685-8C0DE0BD9ADA}" srcOrd="3" destOrd="0" presId="urn:microsoft.com/office/officeart/2018/2/layout/IconCircleList"/>
    <dgm:cxn modelId="{73D71AB9-91F6-F84B-BACA-2E9CE2B718AB}" type="presParOf" srcId="{C6608B41-E8DE-4DF1-B4FD-2DF50ED7779C}" destId="{0F4A3896-E0F7-440E-8813-427064C235F7}" srcOrd="9" destOrd="0" presId="urn:microsoft.com/office/officeart/2018/2/layout/IconCircleList"/>
    <dgm:cxn modelId="{35464649-61B8-E74D-A4F4-46FE9E980F4C}" type="presParOf" srcId="{C6608B41-E8DE-4DF1-B4FD-2DF50ED7779C}" destId="{33B21C2B-9761-4ADD-AE31-DBEAFEA1ECD0}" srcOrd="10" destOrd="0" presId="urn:microsoft.com/office/officeart/2018/2/layout/IconCircleList"/>
    <dgm:cxn modelId="{EB5BA222-4A3A-7E4C-8928-06E0764B74AE}" type="presParOf" srcId="{33B21C2B-9761-4ADD-AE31-DBEAFEA1ECD0}" destId="{5CCEDE6E-3707-4BB6-A0C5-909D40FE8C84}" srcOrd="0" destOrd="0" presId="urn:microsoft.com/office/officeart/2018/2/layout/IconCircleList"/>
    <dgm:cxn modelId="{F4778A4A-5DB4-E547-9906-BB3567ABD116}" type="presParOf" srcId="{33B21C2B-9761-4ADD-AE31-DBEAFEA1ECD0}" destId="{592DD495-D554-45D4-ACC5-9886A24F90AA}" srcOrd="1" destOrd="0" presId="urn:microsoft.com/office/officeart/2018/2/layout/IconCircleList"/>
    <dgm:cxn modelId="{3ED5B3F0-D426-A042-A884-4BE857397260}" type="presParOf" srcId="{33B21C2B-9761-4ADD-AE31-DBEAFEA1ECD0}" destId="{1E126AFC-5017-47B2-B14B-E64018AEE935}" srcOrd="2" destOrd="0" presId="urn:microsoft.com/office/officeart/2018/2/layout/IconCircleList"/>
    <dgm:cxn modelId="{68F150C0-FD29-3942-8718-25E04838D841}" type="presParOf" srcId="{33B21C2B-9761-4ADD-AE31-DBEAFEA1ECD0}" destId="{F1B2F0D0-45BA-4C82-B446-B327F45153D7}" srcOrd="3" destOrd="0" presId="urn:microsoft.com/office/officeart/2018/2/layout/IconCircleList"/>
    <dgm:cxn modelId="{C455C026-7C76-5B4C-84AD-4DB8C7E62A62}" type="presParOf" srcId="{C6608B41-E8DE-4DF1-B4FD-2DF50ED7779C}" destId="{B388465A-E326-4F6E-A041-21D42A16D93D}" srcOrd="11" destOrd="0" presId="urn:microsoft.com/office/officeart/2018/2/layout/IconCircleList"/>
    <dgm:cxn modelId="{5F92D479-6D55-444F-9668-BCBC7735FDB9}" type="presParOf" srcId="{C6608B41-E8DE-4DF1-B4FD-2DF50ED7779C}" destId="{738044DF-FC5F-46C5-BE01-3D38214F4F6B}" srcOrd="12" destOrd="0" presId="urn:microsoft.com/office/officeart/2018/2/layout/IconCircleList"/>
    <dgm:cxn modelId="{869A7794-0E81-A74C-AF5E-B33A547BFAA2}" type="presParOf" srcId="{738044DF-FC5F-46C5-BE01-3D38214F4F6B}" destId="{6104F4C3-EEEE-4B74-AF7A-94D1B51755F0}" srcOrd="0" destOrd="0" presId="urn:microsoft.com/office/officeart/2018/2/layout/IconCircleList"/>
    <dgm:cxn modelId="{BA8B58FB-D0CF-E84E-A2D5-C8C7977BAE54}" type="presParOf" srcId="{738044DF-FC5F-46C5-BE01-3D38214F4F6B}" destId="{D18A839D-10E1-4CDE-8CF6-D5A08788F4ED}" srcOrd="1" destOrd="0" presId="urn:microsoft.com/office/officeart/2018/2/layout/IconCircleList"/>
    <dgm:cxn modelId="{C73EA224-A23C-BC4E-BD20-793BA5E13B2B}" type="presParOf" srcId="{738044DF-FC5F-46C5-BE01-3D38214F4F6B}" destId="{0FBEE26C-231D-4E69-BEA6-7D1C50B632F7}" srcOrd="2" destOrd="0" presId="urn:microsoft.com/office/officeart/2018/2/layout/IconCircleList"/>
    <dgm:cxn modelId="{11FDDF1D-C228-1A4A-A1AD-C80D2B70BB32}" type="presParOf" srcId="{738044DF-FC5F-46C5-BE01-3D38214F4F6B}" destId="{E0BD593C-7410-4FAC-8E40-061F48106F9B}" srcOrd="3" destOrd="0" presId="urn:microsoft.com/office/officeart/2018/2/layout/IconCircleList"/>
    <dgm:cxn modelId="{29E68EFF-885E-EC41-AAFD-5C5DF729DEBA}" type="presParOf" srcId="{C6608B41-E8DE-4DF1-B4FD-2DF50ED7779C}" destId="{A08B9489-1692-4DC7-802E-DE77A682B0AB}" srcOrd="13" destOrd="0" presId="urn:microsoft.com/office/officeart/2018/2/layout/IconCircleList"/>
    <dgm:cxn modelId="{DE6B8EA7-CEDC-8F4F-BAFF-B8D6681A8648}" type="presParOf" srcId="{C6608B41-E8DE-4DF1-B4FD-2DF50ED7779C}" destId="{3CD923B9-C499-4496-AEB2-ED5757AECCFD}" srcOrd="14" destOrd="0" presId="urn:microsoft.com/office/officeart/2018/2/layout/IconCircleList"/>
    <dgm:cxn modelId="{78CE654E-D5FE-F24C-8921-B84261782BB0}" type="presParOf" srcId="{3CD923B9-C499-4496-AEB2-ED5757AECCFD}" destId="{1785DA0B-80A5-4635-8A07-3056775864A4}" srcOrd="0" destOrd="0" presId="urn:microsoft.com/office/officeart/2018/2/layout/IconCircleList"/>
    <dgm:cxn modelId="{804215B4-8158-B44E-B81F-4E59A8F8039B}" type="presParOf" srcId="{3CD923B9-C499-4496-AEB2-ED5757AECCFD}" destId="{694E17C1-9E67-4016-80D3-8F4C0B7AF3B4}" srcOrd="1" destOrd="0" presId="urn:microsoft.com/office/officeart/2018/2/layout/IconCircleList"/>
    <dgm:cxn modelId="{A8D6FA32-074D-DC4B-9B32-7AFE094800FF}" type="presParOf" srcId="{3CD923B9-C499-4496-AEB2-ED5757AECCFD}" destId="{A7314C09-3508-4D43-9605-95157D9A2650}" srcOrd="2" destOrd="0" presId="urn:microsoft.com/office/officeart/2018/2/layout/IconCircleList"/>
    <dgm:cxn modelId="{1968B8D1-B43F-1B40-89EE-684400CEC714}" type="presParOf" srcId="{3CD923B9-C499-4496-AEB2-ED5757AECCFD}" destId="{501195A7-3508-4FE2-A3E7-6F8BD80B3CF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0EB7B6-F6C6-4499-980C-B814EEAE159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EFE790D-2A46-4CA9-8497-9A9EDE24511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 </a:t>
          </a:r>
          <a:r>
            <a:rPr lang="fr-FR" b="1" u="sng" dirty="0"/>
            <a:t>Création d’un système informatique interne</a:t>
          </a:r>
          <a:endParaRPr lang="en-US" dirty="0"/>
        </a:p>
      </dgm:t>
    </dgm:pt>
    <dgm:pt modelId="{049E61B6-E194-496D-A177-B520235DEF9E}" type="parTrans" cxnId="{CA97A34B-CA6F-442B-AA1A-598B89868C40}">
      <dgm:prSet/>
      <dgm:spPr/>
      <dgm:t>
        <a:bodyPr/>
        <a:lstStyle/>
        <a:p>
          <a:endParaRPr lang="en-US"/>
        </a:p>
      </dgm:t>
    </dgm:pt>
    <dgm:pt modelId="{A825D67C-03DD-4174-9562-353A0A73EBE1}" type="sibTrans" cxnId="{CA97A34B-CA6F-442B-AA1A-598B89868C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AC5681-8E50-454B-B79B-2BE8DD7BC80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Par l’intermédiaire d’une application.</a:t>
          </a:r>
          <a:endParaRPr lang="en-US" dirty="0"/>
        </a:p>
      </dgm:t>
    </dgm:pt>
    <dgm:pt modelId="{A88F0B45-4C73-4713-AA39-2938A6753D10}" type="parTrans" cxnId="{64DBB9BA-7D9F-4147-AA7B-C1BCCE858847}">
      <dgm:prSet/>
      <dgm:spPr/>
      <dgm:t>
        <a:bodyPr/>
        <a:lstStyle/>
        <a:p>
          <a:endParaRPr lang="en-US"/>
        </a:p>
      </dgm:t>
    </dgm:pt>
    <dgm:pt modelId="{B73B2B3C-CC3B-40E0-BB4C-F323FEFD86C3}" type="sibTrans" cxnId="{64DBB9BA-7D9F-4147-AA7B-C1BCCE8588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DB15F5-AB7E-467E-A248-D89B8E219F7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Mise en place d’une base de données.</a:t>
          </a:r>
          <a:endParaRPr lang="en-US" dirty="0"/>
        </a:p>
      </dgm:t>
    </dgm:pt>
    <dgm:pt modelId="{FEE7952E-69F3-4C93-9D3D-ABE00CBAD3EE}" type="parTrans" cxnId="{1A5A272A-7F42-4B0D-9CA8-52850F4ABB45}">
      <dgm:prSet/>
      <dgm:spPr/>
      <dgm:t>
        <a:bodyPr/>
        <a:lstStyle/>
        <a:p>
          <a:endParaRPr lang="en-US"/>
        </a:p>
      </dgm:t>
    </dgm:pt>
    <dgm:pt modelId="{128E48FD-8B1B-4AD1-80AF-61C101E1512D}" type="sibTrans" cxnId="{1A5A272A-7F42-4B0D-9CA8-52850F4ABB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2B7CBD-D2B5-4266-920A-06A22484B2F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Lié au suivi des commandes.</a:t>
          </a:r>
          <a:endParaRPr lang="en-US" dirty="0"/>
        </a:p>
      </dgm:t>
    </dgm:pt>
    <dgm:pt modelId="{8F9CEECE-9940-422A-B946-25A1FF7FFDC9}" type="parTrans" cxnId="{0C653240-812F-4326-937E-6EF3CB61F5B3}">
      <dgm:prSet/>
      <dgm:spPr/>
      <dgm:t>
        <a:bodyPr/>
        <a:lstStyle/>
        <a:p>
          <a:endParaRPr lang="en-US"/>
        </a:p>
      </dgm:t>
    </dgm:pt>
    <dgm:pt modelId="{64D86B81-31E1-4F73-BD59-D97C12AD8CAC}" type="sibTrans" cxnId="{0C653240-812F-4326-937E-6EF3CB61F5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4BB50A-12DE-469F-AAB6-5E06E40B4EE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Permet de suivre en temps réel l’avancée des préparations.</a:t>
          </a:r>
          <a:endParaRPr lang="en-US" dirty="0"/>
        </a:p>
      </dgm:t>
    </dgm:pt>
    <dgm:pt modelId="{D15146C2-6521-45CF-AB99-055C7D3F4409}" type="parTrans" cxnId="{99703306-23AA-4893-8A83-FAC3710F9FC7}">
      <dgm:prSet/>
      <dgm:spPr/>
      <dgm:t>
        <a:bodyPr/>
        <a:lstStyle/>
        <a:p>
          <a:endParaRPr lang="en-US"/>
        </a:p>
      </dgm:t>
    </dgm:pt>
    <dgm:pt modelId="{776AA72F-C77C-43D1-AC93-8AFD4DF6CC99}" type="sibTrans" cxnId="{99703306-23AA-4893-8A83-FAC3710F9F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02B42BB-6FBE-4CD4-828E-6274AE60F2E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Interfaces nécessaire pour les différents services du groupe.</a:t>
          </a:r>
          <a:endParaRPr lang="en-US" dirty="0"/>
        </a:p>
      </dgm:t>
    </dgm:pt>
    <dgm:pt modelId="{A395F354-62B7-4A22-96D2-FC1A8F22730C}" type="parTrans" cxnId="{26C2A008-B5D2-4D63-97D2-57F47C9D5FE0}">
      <dgm:prSet/>
      <dgm:spPr/>
      <dgm:t>
        <a:bodyPr/>
        <a:lstStyle/>
        <a:p>
          <a:endParaRPr lang="en-US"/>
        </a:p>
      </dgm:t>
    </dgm:pt>
    <dgm:pt modelId="{3EB13182-2149-46A6-B20F-62921509F740}" type="sibTrans" cxnId="{26C2A008-B5D2-4D63-97D2-57F47C9D5F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0C0F33-0C61-4924-AA6B-5748772ADA9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u="sng" dirty="0"/>
            <a:t>Mise en place d’un service externe</a:t>
          </a:r>
          <a:endParaRPr lang="en-US" dirty="0"/>
        </a:p>
      </dgm:t>
    </dgm:pt>
    <dgm:pt modelId="{912995D4-B6B6-41FA-B6E3-E44620C9200A}" type="parTrans" cxnId="{43A37382-8A6B-4EA7-99EA-F8410A642F8F}">
      <dgm:prSet/>
      <dgm:spPr/>
      <dgm:t>
        <a:bodyPr/>
        <a:lstStyle/>
        <a:p>
          <a:endParaRPr lang="en-US"/>
        </a:p>
      </dgm:t>
    </dgm:pt>
    <dgm:pt modelId="{98FBD3BF-3BA6-4757-B8DE-3F717E5D6812}" type="sibTrans" cxnId="{43A37382-8A6B-4EA7-99EA-F8410A642F8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3B0D10-315B-452C-B1F1-67B1444DDA8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Avertir le client par sms que sa commande est en livraison.</a:t>
          </a:r>
          <a:endParaRPr lang="en-US" dirty="0"/>
        </a:p>
      </dgm:t>
    </dgm:pt>
    <dgm:pt modelId="{40D3198E-39BB-4D10-AE41-834C2FC80C31}" type="parTrans" cxnId="{73CCBC86-2983-4B67-8443-ABDE4E732DE4}">
      <dgm:prSet/>
      <dgm:spPr/>
      <dgm:t>
        <a:bodyPr/>
        <a:lstStyle/>
        <a:p>
          <a:endParaRPr lang="en-US"/>
        </a:p>
      </dgm:t>
    </dgm:pt>
    <dgm:pt modelId="{49AFB0F1-7675-45B2-B765-228998AC5AE7}" type="sibTrans" cxnId="{73CCBC86-2983-4B67-8443-ABDE4E732DE4}">
      <dgm:prSet/>
      <dgm:spPr/>
      <dgm:t>
        <a:bodyPr/>
        <a:lstStyle/>
        <a:p>
          <a:endParaRPr lang="en-US"/>
        </a:p>
      </dgm:t>
    </dgm:pt>
    <dgm:pt modelId="{A6D32DB7-F1F6-4ECE-839A-CB827AEAEB1B}" type="pres">
      <dgm:prSet presAssocID="{590EB7B6-F6C6-4499-980C-B814EEAE1595}" presName="root" presStyleCnt="0">
        <dgm:presLayoutVars>
          <dgm:dir/>
          <dgm:resizeHandles val="exact"/>
        </dgm:presLayoutVars>
      </dgm:prSet>
      <dgm:spPr/>
    </dgm:pt>
    <dgm:pt modelId="{60549556-FB92-4FF4-A655-5C2C387BA348}" type="pres">
      <dgm:prSet presAssocID="{590EB7B6-F6C6-4499-980C-B814EEAE1595}" presName="container" presStyleCnt="0">
        <dgm:presLayoutVars>
          <dgm:dir/>
          <dgm:resizeHandles val="exact"/>
        </dgm:presLayoutVars>
      </dgm:prSet>
      <dgm:spPr/>
    </dgm:pt>
    <dgm:pt modelId="{142568E4-09AC-40F9-8CD3-4E54BA7EA981}" type="pres">
      <dgm:prSet presAssocID="{4EFE790D-2A46-4CA9-8497-9A9EDE245117}" presName="compNode" presStyleCnt="0"/>
      <dgm:spPr/>
    </dgm:pt>
    <dgm:pt modelId="{FBDE9B31-DAC3-4041-9B97-E47064363A1B}" type="pres">
      <dgm:prSet presAssocID="{4EFE790D-2A46-4CA9-8497-9A9EDE245117}" presName="iconBgRect" presStyleLbl="bgShp" presStyleIdx="0" presStyleCnt="8"/>
      <dgm:spPr/>
    </dgm:pt>
    <dgm:pt modelId="{62F1BDE2-448F-45E1-82FB-6D4EB64AEBA2}" type="pres">
      <dgm:prSet presAssocID="{4EFE790D-2A46-4CA9-8497-9A9EDE245117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C6B2D31-32C3-43E6-882C-5DF57239319B}" type="pres">
      <dgm:prSet presAssocID="{4EFE790D-2A46-4CA9-8497-9A9EDE245117}" presName="spaceRect" presStyleCnt="0"/>
      <dgm:spPr/>
    </dgm:pt>
    <dgm:pt modelId="{3BEA031C-453C-4F02-9523-9C68E09A6B5E}" type="pres">
      <dgm:prSet presAssocID="{4EFE790D-2A46-4CA9-8497-9A9EDE245117}" presName="textRect" presStyleLbl="revTx" presStyleIdx="0" presStyleCnt="8">
        <dgm:presLayoutVars>
          <dgm:chMax val="1"/>
          <dgm:chPref val="1"/>
        </dgm:presLayoutVars>
      </dgm:prSet>
      <dgm:spPr/>
    </dgm:pt>
    <dgm:pt modelId="{FF9C555B-385E-4AB4-9DE2-19CE6981FC1B}" type="pres">
      <dgm:prSet presAssocID="{A825D67C-03DD-4174-9562-353A0A73EBE1}" presName="sibTrans" presStyleLbl="sibTrans2D1" presStyleIdx="0" presStyleCnt="0"/>
      <dgm:spPr/>
    </dgm:pt>
    <dgm:pt modelId="{0E216A5E-3BB4-4754-8E95-A0BDA357C068}" type="pres">
      <dgm:prSet presAssocID="{66AC5681-8E50-454B-B79B-2BE8DD7BC808}" presName="compNode" presStyleCnt="0"/>
      <dgm:spPr/>
    </dgm:pt>
    <dgm:pt modelId="{4974BCE7-5FBC-410C-BA29-4854311E6F47}" type="pres">
      <dgm:prSet presAssocID="{66AC5681-8E50-454B-B79B-2BE8DD7BC808}" presName="iconBgRect" presStyleLbl="bgShp" presStyleIdx="1" presStyleCnt="8"/>
      <dgm:spPr/>
    </dgm:pt>
    <dgm:pt modelId="{ACDEDDC9-A94C-4C9B-A32C-9AACA6A30436}" type="pres">
      <dgm:prSet presAssocID="{66AC5681-8E50-454B-B79B-2BE8DD7BC80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F155573-2FAB-4173-B7C1-B057E27434AD}" type="pres">
      <dgm:prSet presAssocID="{66AC5681-8E50-454B-B79B-2BE8DD7BC808}" presName="spaceRect" presStyleCnt="0"/>
      <dgm:spPr/>
    </dgm:pt>
    <dgm:pt modelId="{0B85565C-A9E3-46AF-8720-975E85A4E3EC}" type="pres">
      <dgm:prSet presAssocID="{66AC5681-8E50-454B-B79B-2BE8DD7BC808}" presName="textRect" presStyleLbl="revTx" presStyleIdx="1" presStyleCnt="8">
        <dgm:presLayoutVars>
          <dgm:chMax val="1"/>
          <dgm:chPref val="1"/>
        </dgm:presLayoutVars>
      </dgm:prSet>
      <dgm:spPr/>
    </dgm:pt>
    <dgm:pt modelId="{09B5FFF3-C631-43EF-A7C9-D8AC8C6F58FA}" type="pres">
      <dgm:prSet presAssocID="{B73B2B3C-CC3B-40E0-BB4C-F323FEFD86C3}" presName="sibTrans" presStyleLbl="sibTrans2D1" presStyleIdx="0" presStyleCnt="0"/>
      <dgm:spPr/>
    </dgm:pt>
    <dgm:pt modelId="{392B0C64-B33E-4123-A6A9-D8C58FC4B05D}" type="pres">
      <dgm:prSet presAssocID="{9ADB15F5-AB7E-467E-A248-D89B8E219F78}" presName="compNode" presStyleCnt="0"/>
      <dgm:spPr/>
    </dgm:pt>
    <dgm:pt modelId="{00A366AA-E67C-44D4-AFC6-ED8BC5A6C6EC}" type="pres">
      <dgm:prSet presAssocID="{9ADB15F5-AB7E-467E-A248-D89B8E219F78}" presName="iconBgRect" presStyleLbl="bgShp" presStyleIdx="2" presStyleCnt="8"/>
      <dgm:spPr/>
    </dgm:pt>
    <dgm:pt modelId="{FF77254C-7CFE-42F3-B34B-C5218450BA56}" type="pres">
      <dgm:prSet presAssocID="{9ADB15F5-AB7E-467E-A248-D89B8E219F78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3BA0BF3-F3C8-4926-85ED-4C6F66935175}" type="pres">
      <dgm:prSet presAssocID="{9ADB15F5-AB7E-467E-A248-D89B8E219F78}" presName="spaceRect" presStyleCnt="0"/>
      <dgm:spPr/>
    </dgm:pt>
    <dgm:pt modelId="{2D61BC43-8F93-4361-A57C-552FED14B19F}" type="pres">
      <dgm:prSet presAssocID="{9ADB15F5-AB7E-467E-A248-D89B8E219F78}" presName="textRect" presStyleLbl="revTx" presStyleIdx="2" presStyleCnt="8">
        <dgm:presLayoutVars>
          <dgm:chMax val="1"/>
          <dgm:chPref val="1"/>
        </dgm:presLayoutVars>
      </dgm:prSet>
      <dgm:spPr/>
    </dgm:pt>
    <dgm:pt modelId="{1AD7504F-A46E-47A8-9424-C7DE235AFB7F}" type="pres">
      <dgm:prSet presAssocID="{128E48FD-8B1B-4AD1-80AF-61C101E1512D}" presName="sibTrans" presStyleLbl="sibTrans2D1" presStyleIdx="0" presStyleCnt="0"/>
      <dgm:spPr/>
    </dgm:pt>
    <dgm:pt modelId="{E9C71554-66B4-4948-BE4F-F17905FCF56D}" type="pres">
      <dgm:prSet presAssocID="{3F2B7CBD-D2B5-4266-920A-06A22484B2F5}" presName="compNode" presStyleCnt="0"/>
      <dgm:spPr/>
    </dgm:pt>
    <dgm:pt modelId="{B18ABC27-7E36-4123-830A-92442768AC4E}" type="pres">
      <dgm:prSet presAssocID="{3F2B7CBD-D2B5-4266-920A-06A22484B2F5}" presName="iconBgRect" presStyleLbl="bgShp" presStyleIdx="3" presStyleCnt="8"/>
      <dgm:spPr/>
    </dgm:pt>
    <dgm:pt modelId="{942DE6BE-E9EF-4B3E-8B17-1A05C73BF59E}" type="pres">
      <dgm:prSet presAssocID="{3F2B7CBD-D2B5-4266-920A-06A22484B2F5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B0F2DD9-3209-478A-B683-F925C24EEC73}" type="pres">
      <dgm:prSet presAssocID="{3F2B7CBD-D2B5-4266-920A-06A22484B2F5}" presName="spaceRect" presStyleCnt="0"/>
      <dgm:spPr/>
    </dgm:pt>
    <dgm:pt modelId="{FC5EEC5B-C8E2-4C40-8B98-4F56F47C355E}" type="pres">
      <dgm:prSet presAssocID="{3F2B7CBD-D2B5-4266-920A-06A22484B2F5}" presName="textRect" presStyleLbl="revTx" presStyleIdx="3" presStyleCnt="8">
        <dgm:presLayoutVars>
          <dgm:chMax val="1"/>
          <dgm:chPref val="1"/>
        </dgm:presLayoutVars>
      </dgm:prSet>
      <dgm:spPr/>
    </dgm:pt>
    <dgm:pt modelId="{ADF1EC99-5F55-4F65-8D86-6AE84ACBEED0}" type="pres">
      <dgm:prSet presAssocID="{64D86B81-31E1-4F73-BD59-D97C12AD8CAC}" presName="sibTrans" presStyleLbl="sibTrans2D1" presStyleIdx="0" presStyleCnt="0"/>
      <dgm:spPr/>
    </dgm:pt>
    <dgm:pt modelId="{8BCEE896-0635-4653-BD86-39F46287AF92}" type="pres">
      <dgm:prSet presAssocID="{6C4BB50A-12DE-469F-AAB6-5E06E40B4EE5}" presName="compNode" presStyleCnt="0"/>
      <dgm:spPr/>
    </dgm:pt>
    <dgm:pt modelId="{4F4B724B-1651-489D-9EB1-2A0F0CE51ED6}" type="pres">
      <dgm:prSet presAssocID="{6C4BB50A-12DE-469F-AAB6-5E06E40B4EE5}" presName="iconBgRect" presStyleLbl="bgShp" presStyleIdx="4" presStyleCnt="8"/>
      <dgm:spPr/>
    </dgm:pt>
    <dgm:pt modelId="{4E34AA2A-44DF-4EA6-9B92-85F9D38D0D99}" type="pres">
      <dgm:prSet presAssocID="{6C4BB50A-12DE-469F-AAB6-5E06E40B4EE5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7C4CC7CE-1004-46F9-883D-97EA9C6B4716}" type="pres">
      <dgm:prSet presAssocID="{6C4BB50A-12DE-469F-AAB6-5E06E40B4EE5}" presName="spaceRect" presStyleCnt="0"/>
      <dgm:spPr/>
    </dgm:pt>
    <dgm:pt modelId="{A7BCCB44-87B8-41A7-A46D-CAED28E63DFB}" type="pres">
      <dgm:prSet presAssocID="{6C4BB50A-12DE-469F-AAB6-5E06E40B4EE5}" presName="textRect" presStyleLbl="revTx" presStyleIdx="4" presStyleCnt="8">
        <dgm:presLayoutVars>
          <dgm:chMax val="1"/>
          <dgm:chPref val="1"/>
        </dgm:presLayoutVars>
      </dgm:prSet>
      <dgm:spPr/>
    </dgm:pt>
    <dgm:pt modelId="{21615E31-32ED-49F0-8DA5-EF0A63B10529}" type="pres">
      <dgm:prSet presAssocID="{776AA72F-C77C-43D1-AC93-8AFD4DF6CC99}" presName="sibTrans" presStyleLbl="sibTrans2D1" presStyleIdx="0" presStyleCnt="0"/>
      <dgm:spPr/>
    </dgm:pt>
    <dgm:pt modelId="{90CF3523-1877-45D0-9319-BB405B179ED1}" type="pres">
      <dgm:prSet presAssocID="{E02B42BB-6FBE-4CD4-828E-6274AE60F2EB}" presName="compNode" presStyleCnt="0"/>
      <dgm:spPr/>
    </dgm:pt>
    <dgm:pt modelId="{E4C70A3D-B125-4F2D-BFBC-B7373C6C086D}" type="pres">
      <dgm:prSet presAssocID="{E02B42BB-6FBE-4CD4-828E-6274AE60F2EB}" presName="iconBgRect" presStyleLbl="bgShp" presStyleIdx="5" presStyleCnt="8"/>
      <dgm:spPr/>
    </dgm:pt>
    <dgm:pt modelId="{091472AB-5825-4B47-871D-401391C558D7}" type="pres">
      <dgm:prSet presAssocID="{E02B42BB-6FBE-4CD4-828E-6274AE60F2EB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E827217-F984-473A-8E94-C7542C624A21}" type="pres">
      <dgm:prSet presAssocID="{E02B42BB-6FBE-4CD4-828E-6274AE60F2EB}" presName="spaceRect" presStyleCnt="0"/>
      <dgm:spPr/>
    </dgm:pt>
    <dgm:pt modelId="{D5F4D33B-4575-4802-AD97-66B036977ED5}" type="pres">
      <dgm:prSet presAssocID="{E02B42BB-6FBE-4CD4-828E-6274AE60F2EB}" presName="textRect" presStyleLbl="revTx" presStyleIdx="5" presStyleCnt="8">
        <dgm:presLayoutVars>
          <dgm:chMax val="1"/>
          <dgm:chPref val="1"/>
        </dgm:presLayoutVars>
      </dgm:prSet>
      <dgm:spPr/>
    </dgm:pt>
    <dgm:pt modelId="{4FE1A00F-FA5A-4B6A-9B61-6C9E1393C3D5}" type="pres">
      <dgm:prSet presAssocID="{3EB13182-2149-46A6-B20F-62921509F740}" presName="sibTrans" presStyleLbl="sibTrans2D1" presStyleIdx="0" presStyleCnt="0"/>
      <dgm:spPr/>
    </dgm:pt>
    <dgm:pt modelId="{49BABECD-74D8-4BD8-92AE-014DBCD7012D}" type="pres">
      <dgm:prSet presAssocID="{030C0F33-0C61-4924-AA6B-5748772ADA91}" presName="compNode" presStyleCnt="0"/>
      <dgm:spPr/>
    </dgm:pt>
    <dgm:pt modelId="{3E20B106-F007-4411-AB7D-83C20F4DC3AA}" type="pres">
      <dgm:prSet presAssocID="{030C0F33-0C61-4924-AA6B-5748772ADA91}" presName="iconBgRect" presStyleLbl="bgShp" presStyleIdx="6" presStyleCnt="8"/>
      <dgm:spPr/>
    </dgm:pt>
    <dgm:pt modelId="{F281B2D8-92FF-4EC4-81CB-50E528D60721}" type="pres">
      <dgm:prSet presAssocID="{030C0F33-0C61-4924-AA6B-5748772ADA91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E182EBB-239E-4F26-A5CF-DAB1FB2E2D98}" type="pres">
      <dgm:prSet presAssocID="{030C0F33-0C61-4924-AA6B-5748772ADA91}" presName="spaceRect" presStyleCnt="0"/>
      <dgm:spPr/>
    </dgm:pt>
    <dgm:pt modelId="{673EC469-0DE1-4F06-BFBC-3AAA8B105980}" type="pres">
      <dgm:prSet presAssocID="{030C0F33-0C61-4924-AA6B-5748772ADA91}" presName="textRect" presStyleLbl="revTx" presStyleIdx="6" presStyleCnt="8">
        <dgm:presLayoutVars>
          <dgm:chMax val="1"/>
          <dgm:chPref val="1"/>
        </dgm:presLayoutVars>
      </dgm:prSet>
      <dgm:spPr/>
    </dgm:pt>
    <dgm:pt modelId="{39A2CA7D-3F3B-4AC8-B013-5DAE6A2E928F}" type="pres">
      <dgm:prSet presAssocID="{98FBD3BF-3BA6-4757-B8DE-3F717E5D6812}" presName="sibTrans" presStyleLbl="sibTrans2D1" presStyleIdx="0" presStyleCnt="0"/>
      <dgm:spPr/>
    </dgm:pt>
    <dgm:pt modelId="{8C77F53D-C1E1-42E2-89C5-DD68465AE964}" type="pres">
      <dgm:prSet presAssocID="{E83B0D10-315B-452C-B1F1-67B1444DDA84}" presName="compNode" presStyleCnt="0"/>
      <dgm:spPr/>
    </dgm:pt>
    <dgm:pt modelId="{94429256-8F08-4F97-BEF2-FD16CAA408F1}" type="pres">
      <dgm:prSet presAssocID="{E83B0D10-315B-452C-B1F1-67B1444DDA84}" presName="iconBgRect" presStyleLbl="bgShp" presStyleIdx="7" presStyleCnt="8"/>
      <dgm:spPr/>
    </dgm:pt>
    <dgm:pt modelId="{5CE8C630-614E-452C-9725-7480D7A97F85}" type="pres">
      <dgm:prSet presAssocID="{E83B0D10-315B-452C-B1F1-67B1444DDA84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01A3F50-E3B2-4A3E-A9EE-E1EA32D4AD85}" type="pres">
      <dgm:prSet presAssocID="{E83B0D10-315B-452C-B1F1-67B1444DDA84}" presName="spaceRect" presStyleCnt="0"/>
      <dgm:spPr/>
    </dgm:pt>
    <dgm:pt modelId="{DA3F3810-5B48-4CD2-B301-02336FC3751B}" type="pres">
      <dgm:prSet presAssocID="{E83B0D10-315B-452C-B1F1-67B1444DDA84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2C57BE03-36A1-9D4A-92A0-8D8DEB535292}" type="presOf" srcId="{030C0F33-0C61-4924-AA6B-5748772ADA91}" destId="{673EC469-0DE1-4F06-BFBC-3AAA8B105980}" srcOrd="0" destOrd="0" presId="urn:microsoft.com/office/officeart/2018/2/layout/IconCircleList"/>
    <dgm:cxn modelId="{99703306-23AA-4893-8A83-FAC3710F9FC7}" srcId="{590EB7B6-F6C6-4499-980C-B814EEAE1595}" destId="{6C4BB50A-12DE-469F-AAB6-5E06E40B4EE5}" srcOrd="4" destOrd="0" parTransId="{D15146C2-6521-45CF-AB99-055C7D3F4409}" sibTransId="{776AA72F-C77C-43D1-AC93-8AFD4DF6CC99}"/>
    <dgm:cxn modelId="{161F1608-2D74-A541-A780-5A1D5A7E64B4}" type="presOf" srcId="{B73B2B3C-CC3B-40E0-BB4C-F323FEFD86C3}" destId="{09B5FFF3-C631-43EF-A7C9-D8AC8C6F58FA}" srcOrd="0" destOrd="0" presId="urn:microsoft.com/office/officeart/2018/2/layout/IconCircleList"/>
    <dgm:cxn modelId="{26C2A008-B5D2-4D63-97D2-57F47C9D5FE0}" srcId="{590EB7B6-F6C6-4499-980C-B814EEAE1595}" destId="{E02B42BB-6FBE-4CD4-828E-6274AE60F2EB}" srcOrd="5" destOrd="0" parTransId="{A395F354-62B7-4A22-96D2-FC1A8F22730C}" sibTransId="{3EB13182-2149-46A6-B20F-62921509F740}"/>
    <dgm:cxn modelId="{1E57750D-57F3-3A4D-AA0F-F98FA41A62DE}" type="presOf" srcId="{A825D67C-03DD-4174-9562-353A0A73EBE1}" destId="{FF9C555B-385E-4AB4-9DE2-19CE6981FC1B}" srcOrd="0" destOrd="0" presId="urn:microsoft.com/office/officeart/2018/2/layout/IconCircleList"/>
    <dgm:cxn modelId="{6EADD50E-4F37-C947-89D1-89F13D3DD9C5}" type="presOf" srcId="{6C4BB50A-12DE-469F-AAB6-5E06E40B4EE5}" destId="{A7BCCB44-87B8-41A7-A46D-CAED28E63DFB}" srcOrd="0" destOrd="0" presId="urn:microsoft.com/office/officeart/2018/2/layout/IconCircleList"/>
    <dgm:cxn modelId="{0E8A5B11-0539-094F-B1BB-B7CB99AE188F}" type="presOf" srcId="{E02B42BB-6FBE-4CD4-828E-6274AE60F2EB}" destId="{D5F4D33B-4575-4802-AD97-66B036977ED5}" srcOrd="0" destOrd="0" presId="urn:microsoft.com/office/officeart/2018/2/layout/IconCircleList"/>
    <dgm:cxn modelId="{1A5A272A-7F42-4B0D-9CA8-52850F4ABB45}" srcId="{590EB7B6-F6C6-4499-980C-B814EEAE1595}" destId="{9ADB15F5-AB7E-467E-A248-D89B8E219F78}" srcOrd="2" destOrd="0" parTransId="{FEE7952E-69F3-4C93-9D3D-ABE00CBAD3EE}" sibTransId="{128E48FD-8B1B-4AD1-80AF-61C101E1512D}"/>
    <dgm:cxn modelId="{6DE9572D-FA0D-FD4A-B045-ADC5C9D4C4B6}" type="presOf" srcId="{98FBD3BF-3BA6-4757-B8DE-3F717E5D6812}" destId="{39A2CA7D-3F3B-4AC8-B013-5DAE6A2E928F}" srcOrd="0" destOrd="0" presId="urn:microsoft.com/office/officeart/2018/2/layout/IconCircleList"/>
    <dgm:cxn modelId="{0C653240-812F-4326-937E-6EF3CB61F5B3}" srcId="{590EB7B6-F6C6-4499-980C-B814EEAE1595}" destId="{3F2B7CBD-D2B5-4266-920A-06A22484B2F5}" srcOrd="3" destOrd="0" parTransId="{8F9CEECE-9940-422A-B946-25A1FF7FFDC9}" sibTransId="{64D86B81-31E1-4F73-BD59-D97C12AD8CAC}"/>
    <dgm:cxn modelId="{06EBF049-B223-844C-8AB8-AED3C50669B6}" type="presOf" srcId="{66AC5681-8E50-454B-B79B-2BE8DD7BC808}" destId="{0B85565C-A9E3-46AF-8720-975E85A4E3EC}" srcOrd="0" destOrd="0" presId="urn:microsoft.com/office/officeart/2018/2/layout/IconCircleList"/>
    <dgm:cxn modelId="{CA97A34B-CA6F-442B-AA1A-598B89868C40}" srcId="{590EB7B6-F6C6-4499-980C-B814EEAE1595}" destId="{4EFE790D-2A46-4CA9-8497-9A9EDE245117}" srcOrd="0" destOrd="0" parTransId="{049E61B6-E194-496D-A177-B520235DEF9E}" sibTransId="{A825D67C-03DD-4174-9562-353A0A73EBE1}"/>
    <dgm:cxn modelId="{D02ADF4E-E711-F14C-BC36-DCFC39CCD4ED}" type="presOf" srcId="{64D86B81-31E1-4F73-BD59-D97C12AD8CAC}" destId="{ADF1EC99-5F55-4F65-8D86-6AE84ACBEED0}" srcOrd="0" destOrd="0" presId="urn:microsoft.com/office/officeart/2018/2/layout/IconCircleList"/>
    <dgm:cxn modelId="{39172053-E664-BE4B-A426-F69A27C55062}" type="presOf" srcId="{9ADB15F5-AB7E-467E-A248-D89B8E219F78}" destId="{2D61BC43-8F93-4361-A57C-552FED14B19F}" srcOrd="0" destOrd="0" presId="urn:microsoft.com/office/officeart/2018/2/layout/IconCircleList"/>
    <dgm:cxn modelId="{9D90B77D-9AD4-5743-BE09-0EACFA06EB25}" type="presOf" srcId="{4EFE790D-2A46-4CA9-8497-9A9EDE245117}" destId="{3BEA031C-453C-4F02-9523-9C68E09A6B5E}" srcOrd="0" destOrd="0" presId="urn:microsoft.com/office/officeart/2018/2/layout/IconCircleList"/>
    <dgm:cxn modelId="{43A37382-8A6B-4EA7-99EA-F8410A642F8F}" srcId="{590EB7B6-F6C6-4499-980C-B814EEAE1595}" destId="{030C0F33-0C61-4924-AA6B-5748772ADA91}" srcOrd="6" destOrd="0" parTransId="{912995D4-B6B6-41FA-B6E3-E44620C9200A}" sibTransId="{98FBD3BF-3BA6-4757-B8DE-3F717E5D6812}"/>
    <dgm:cxn modelId="{73CCBC86-2983-4B67-8443-ABDE4E732DE4}" srcId="{590EB7B6-F6C6-4499-980C-B814EEAE1595}" destId="{E83B0D10-315B-452C-B1F1-67B1444DDA84}" srcOrd="7" destOrd="0" parTransId="{40D3198E-39BB-4D10-AE41-834C2FC80C31}" sibTransId="{49AFB0F1-7675-45B2-B765-228998AC5AE7}"/>
    <dgm:cxn modelId="{4B5E1A96-2377-284E-B8F3-E14A0DDAA630}" type="presOf" srcId="{3F2B7CBD-D2B5-4266-920A-06A22484B2F5}" destId="{FC5EEC5B-C8E2-4C40-8B98-4F56F47C355E}" srcOrd="0" destOrd="0" presId="urn:microsoft.com/office/officeart/2018/2/layout/IconCircleList"/>
    <dgm:cxn modelId="{A8D666BA-8DBB-E14C-ACA2-A25203EFC262}" type="presOf" srcId="{E83B0D10-315B-452C-B1F1-67B1444DDA84}" destId="{DA3F3810-5B48-4CD2-B301-02336FC3751B}" srcOrd="0" destOrd="0" presId="urn:microsoft.com/office/officeart/2018/2/layout/IconCircleList"/>
    <dgm:cxn modelId="{64DBB9BA-7D9F-4147-AA7B-C1BCCE858847}" srcId="{590EB7B6-F6C6-4499-980C-B814EEAE1595}" destId="{66AC5681-8E50-454B-B79B-2BE8DD7BC808}" srcOrd="1" destOrd="0" parTransId="{A88F0B45-4C73-4713-AA39-2938A6753D10}" sibTransId="{B73B2B3C-CC3B-40E0-BB4C-F323FEFD86C3}"/>
    <dgm:cxn modelId="{47603AD7-8668-D844-8B5E-A1697BBA3A14}" type="presOf" srcId="{3EB13182-2149-46A6-B20F-62921509F740}" destId="{4FE1A00F-FA5A-4B6A-9B61-6C9E1393C3D5}" srcOrd="0" destOrd="0" presId="urn:microsoft.com/office/officeart/2018/2/layout/IconCircleList"/>
    <dgm:cxn modelId="{E5F000DD-1487-9046-A4FD-81EF2ECC9C5C}" type="presOf" srcId="{128E48FD-8B1B-4AD1-80AF-61C101E1512D}" destId="{1AD7504F-A46E-47A8-9424-C7DE235AFB7F}" srcOrd="0" destOrd="0" presId="urn:microsoft.com/office/officeart/2018/2/layout/IconCircleList"/>
    <dgm:cxn modelId="{18254CF5-32A9-884D-B948-AD1856E2F6E8}" type="presOf" srcId="{590EB7B6-F6C6-4499-980C-B814EEAE1595}" destId="{A6D32DB7-F1F6-4ECE-839A-CB827AEAEB1B}" srcOrd="0" destOrd="0" presId="urn:microsoft.com/office/officeart/2018/2/layout/IconCircleList"/>
    <dgm:cxn modelId="{DFF734F7-5C4A-2F4E-887F-CC56484AAA5B}" type="presOf" srcId="{776AA72F-C77C-43D1-AC93-8AFD4DF6CC99}" destId="{21615E31-32ED-49F0-8DA5-EF0A63B10529}" srcOrd="0" destOrd="0" presId="urn:microsoft.com/office/officeart/2018/2/layout/IconCircleList"/>
    <dgm:cxn modelId="{E07B1CAF-C97B-A54E-A5D9-94019306581C}" type="presParOf" srcId="{A6D32DB7-F1F6-4ECE-839A-CB827AEAEB1B}" destId="{60549556-FB92-4FF4-A655-5C2C387BA348}" srcOrd="0" destOrd="0" presId="urn:microsoft.com/office/officeart/2018/2/layout/IconCircleList"/>
    <dgm:cxn modelId="{EDC6B778-1758-D048-A917-A005C520E3D0}" type="presParOf" srcId="{60549556-FB92-4FF4-A655-5C2C387BA348}" destId="{142568E4-09AC-40F9-8CD3-4E54BA7EA981}" srcOrd="0" destOrd="0" presId="urn:microsoft.com/office/officeart/2018/2/layout/IconCircleList"/>
    <dgm:cxn modelId="{D43E9B19-B6FF-9643-8724-78CACBE51E23}" type="presParOf" srcId="{142568E4-09AC-40F9-8CD3-4E54BA7EA981}" destId="{FBDE9B31-DAC3-4041-9B97-E47064363A1B}" srcOrd="0" destOrd="0" presId="urn:microsoft.com/office/officeart/2018/2/layout/IconCircleList"/>
    <dgm:cxn modelId="{A7668F57-9593-CF48-B2CF-DDD335C65937}" type="presParOf" srcId="{142568E4-09AC-40F9-8CD3-4E54BA7EA981}" destId="{62F1BDE2-448F-45E1-82FB-6D4EB64AEBA2}" srcOrd="1" destOrd="0" presId="urn:microsoft.com/office/officeart/2018/2/layout/IconCircleList"/>
    <dgm:cxn modelId="{A2E6F66C-6DAB-BB4B-818D-104ACB735174}" type="presParOf" srcId="{142568E4-09AC-40F9-8CD3-4E54BA7EA981}" destId="{3C6B2D31-32C3-43E6-882C-5DF57239319B}" srcOrd="2" destOrd="0" presId="urn:microsoft.com/office/officeart/2018/2/layout/IconCircleList"/>
    <dgm:cxn modelId="{EEBAD659-9446-D649-9EE8-02791ABDCA86}" type="presParOf" srcId="{142568E4-09AC-40F9-8CD3-4E54BA7EA981}" destId="{3BEA031C-453C-4F02-9523-9C68E09A6B5E}" srcOrd="3" destOrd="0" presId="urn:microsoft.com/office/officeart/2018/2/layout/IconCircleList"/>
    <dgm:cxn modelId="{C115FC30-659C-1042-BC61-EF0BAFDBC4E1}" type="presParOf" srcId="{60549556-FB92-4FF4-A655-5C2C387BA348}" destId="{FF9C555B-385E-4AB4-9DE2-19CE6981FC1B}" srcOrd="1" destOrd="0" presId="urn:microsoft.com/office/officeart/2018/2/layout/IconCircleList"/>
    <dgm:cxn modelId="{19AF3DBE-08E1-2E47-9A2E-94D8C82775D9}" type="presParOf" srcId="{60549556-FB92-4FF4-A655-5C2C387BA348}" destId="{0E216A5E-3BB4-4754-8E95-A0BDA357C068}" srcOrd="2" destOrd="0" presId="urn:microsoft.com/office/officeart/2018/2/layout/IconCircleList"/>
    <dgm:cxn modelId="{2DAAC9E3-DBE9-5249-9C40-9C1DEA40713E}" type="presParOf" srcId="{0E216A5E-3BB4-4754-8E95-A0BDA357C068}" destId="{4974BCE7-5FBC-410C-BA29-4854311E6F47}" srcOrd="0" destOrd="0" presId="urn:microsoft.com/office/officeart/2018/2/layout/IconCircleList"/>
    <dgm:cxn modelId="{B2D66727-C03E-D14A-B4BE-4574C3654762}" type="presParOf" srcId="{0E216A5E-3BB4-4754-8E95-A0BDA357C068}" destId="{ACDEDDC9-A94C-4C9B-A32C-9AACA6A30436}" srcOrd="1" destOrd="0" presId="urn:microsoft.com/office/officeart/2018/2/layout/IconCircleList"/>
    <dgm:cxn modelId="{A76CE7F2-9565-9240-847A-F14013D99A1D}" type="presParOf" srcId="{0E216A5E-3BB4-4754-8E95-A0BDA357C068}" destId="{7F155573-2FAB-4173-B7C1-B057E27434AD}" srcOrd="2" destOrd="0" presId="urn:microsoft.com/office/officeart/2018/2/layout/IconCircleList"/>
    <dgm:cxn modelId="{78109D97-9582-1744-BC3D-04B07D8200F1}" type="presParOf" srcId="{0E216A5E-3BB4-4754-8E95-A0BDA357C068}" destId="{0B85565C-A9E3-46AF-8720-975E85A4E3EC}" srcOrd="3" destOrd="0" presId="urn:microsoft.com/office/officeart/2018/2/layout/IconCircleList"/>
    <dgm:cxn modelId="{F3FC3CCC-0996-1045-B988-C94DE027059B}" type="presParOf" srcId="{60549556-FB92-4FF4-A655-5C2C387BA348}" destId="{09B5FFF3-C631-43EF-A7C9-D8AC8C6F58FA}" srcOrd="3" destOrd="0" presId="urn:microsoft.com/office/officeart/2018/2/layout/IconCircleList"/>
    <dgm:cxn modelId="{871B47C8-0098-4545-BF0B-61ED2409E42D}" type="presParOf" srcId="{60549556-FB92-4FF4-A655-5C2C387BA348}" destId="{392B0C64-B33E-4123-A6A9-D8C58FC4B05D}" srcOrd="4" destOrd="0" presId="urn:microsoft.com/office/officeart/2018/2/layout/IconCircleList"/>
    <dgm:cxn modelId="{6833511B-A4CC-0C46-8152-6814ED7AFC34}" type="presParOf" srcId="{392B0C64-B33E-4123-A6A9-D8C58FC4B05D}" destId="{00A366AA-E67C-44D4-AFC6-ED8BC5A6C6EC}" srcOrd="0" destOrd="0" presId="urn:microsoft.com/office/officeart/2018/2/layout/IconCircleList"/>
    <dgm:cxn modelId="{68BE2390-1D35-9948-B012-89B323496811}" type="presParOf" srcId="{392B0C64-B33E-4123-A6A9-D8C58FC4B05D}" destId="{FF77254C-7CFE-42F3-B34B-C5218450BA56}" srcOrd="1" destOrd="0" presId="urn:microsoft.com/office/officeart/2018/2/layout/IconCircleList"/>
    <dgm:cxn modelId="{DC3B788C-CDA5-8241-B1E6-BA359B2F2927}" type="presParOf" srcId="{392B0C64-B33E-4123-A6A9-D8C58FC4B05D}" destId="{E3BA0BF3-F3C8-4926-85ED-4C6F66935175}" srcOrd="2" destOrd="0" presId="urn:microsoft.com/office/officeart/2018/2/layout/IconCircleList"/>
    <dgm:cxn modelId="{CAE5302A-0CD4-EA4E-ADE9-7CA26B01F770}" type="presParOf" srcId="{392B0C64-B33E-4123-A6A9-D8C58FC4B05D}" destId="{2D61BC43-8F93-4361-A57C-552FED14B19F}" srcOrd="3" destOrd="0" presId="urn:microsoft.com/office/officeart/2018/2/layout/IconCircleList"/>
    <dgm:cxn modelId="{62112BA8-D905-E046-A269-B098E1E2216C}" type="presParOf" srcId="{60549556-FB92-4FF4-A655-5C2C387BA348}" destId="{1AD7504F-A46E-47A8-9424-C7DE235AFB7F}" srcOrd="5" destOrd="0" presId="urn:microsoft.com/office/officeart/2018/2/layout/IconCircleList"/>
    <dgm:cxn modelId="{37D845F6-F39E-1E45-B98E-360B270423C4}" type="presParOf" srcId="{60549556-FB92-4FF4-A655-5C2C387BA348}" destId="{E9C71554-66B4-4948-BE4F-F17905FCF56D}" srcOrd="6" destOrd="0" presId="urn:microsoft.com/office/officeart/2018/2/layout/IconCircleList"/>
    <dgm:cxn modelId="{7A3A24F9-5F4A-D94D-AB69-E802126F7BD4}" type="presParOf" srcId="{E9C71554-66B4-4948-BE4F-F17905FCF56D}" destId="{B18ABC27-7E36-4123-830A-92442768AC4E}" srcOrd="0" destOrd="0" presId="urn:microsoft.com/office/officeart/2018/2/layout/IconCircleList"/>
    <dgm:cxn modelId="{4EE4C89A-9B9E-A041-84C1-056CEC6DC260}" type="presParOf" srcId="{E9C71554-66B4-4948-BE4F-F17905FCF56D}" destId="{942DE6BE-E9EF-4B3E-8B17-1A05C73BF59E}" srcOrd="1" destOrd="0" presId="urn:microsoft.com/office/officeart/2018/2/layout/IconCircleList"/>
    <dgm:cxn modelId="{5DF3D433-DABB-B945-9A15-5BE2637AE9D8}" type="presParOf" srcId="{E9C71554-66B4-4948-BE4F-F17905FCF56D}" destId="{0B0F2DD9-3209-478A-B683-F925C24EEC73}" srcOrd="2" destOrd="0" presId="urn:microsoft.com/office/officeart/2018/2/layout/IconCircleList"/>
    <dgm:cxn modelId="{4234814F-FC0C-0246-9739-E6B7AEB6A357}" type="presParOf" srcId="{E9C71554-66B4-4948-BE4F-F17905FCF56D}" destId="{FC5EEC5B-C8E2-4C40-8B98-4F56F47C355E}" srcOrd="3" destOrd="0" presId="urn:microsoft.com/office/officeart/2018/2/layout/IconCircleList"/>
    <dgm:cxn modelId="{FC8F24DE-5E8A-AF4B-9BA1-B11030831494}" type="presParOf" srcId="{60549556-FB92-4FF4-A655-5C2C387BA348}" destId="{ADF1EC99-5F55-4F65-8D86-6AE84ACBEED0}" srcOrd="7" destOrd="0" presId="urn:microsoft.com/office/officeart/2018/2/layout/IconCircleList"/>
    <dgm:cxn modelId="{CF99FCD7-0FCF-3C45-A339-C5A997360FB4}" type="presParOf" srcId="{60549556-FB92-4FF4-A655-5C2C387BA348}" destId="{8BCEE896-0635-4653-BD86-39F46287AF92}" srcOrd="8" destOrd="0" presId="urn:microsoft.com/office/officeart/2018/2/layout/IconCircleList"/>
    <dgm:cxn modelId="{716F786C-3A25-6840-8B19-781B264A1638}" type="presParOf" srcId="{8BCEE896-0635-4653-BD86-39F46287AF92}" destId="{4F4B724B-1651-489D-9EB1-2A0F0CE51ED6}" srcOrd="0" destOrd="0" presId="urn:microsoft.com/office/officeart/2018/2/layout/IconCircleList"/>
    <dgm:cxn modelId="{17F1AEDF-8BC0-6647-92B9-B18055D6E4CB}" type="presParOf" srcId="{8BCEE896-0635-4653-BD86-39F46287AF92}" destId="{4E34AA2A-44DF-4EA6-9B92-85F9D38D0D99}" srcOrd="1" destOrd="0" presId="urn:microsoft.com/office/officeart/2018/2/layout/IconCircleList"/>
    <dgm:cxn modelId="{41A1D732-EB82-8E4E-829F-26837CFCA3D8}" type="presParOf" srcId="{8BCEE896-0635-4653-BD86-39F46287AF92}" destId="{7C4CC7CE-1004-46F9-883D-97EA9C6B4716}" srcOrd="2" destOrd="0" presId="urn:microsoft.com/office/officeart/2018/2/layout/IconCircleList"/>
    <dgm:cxn modelId="{D2DEDD7A-5E66-4447-B0C7-305C2D5C6FEE}" type="presParOf" srcId="{8BCEE896-0635-4653-BD86-39F46287AF92}" destId="{A7BCCB44-87B8-41A7-A46D-CAED28E63DFB}" srcOrd="3" destOrd="0" presId="urn:microsoft.com/office/officeart/2018/2/layout/IconCircleList"/>
    <dgm:cxn modelId="{7AC0A228-615A-6644-98DD-4B1D93B63B8A}" type="presParOf" srcId="{60549556-FB92-4FF4-A655-5C2C387BA348}" destId="{21615E31-32ED-49F0-8DA5-EF0A63B10529}" srcOrd="9" destOrd="0" presId="urn:microsoft.com/office/officeart/2018/2/layout/IconCircleList"/>
    <dgm:cxn modelId="{480259B1-F331-D94C-8EA3-41BEAC7FC9D3}" type="presParOf" srcId="{60549556-FB92-4FF4-A655-5C2C387BA348}" destId="{90CF3523-1877-45D0-9319-BB405B179ED1}" srcOrd="10" destOrd="0" presId="urn:microsoft.com/office/officeart/2018/2/layout/IconCircleList"/>
    <dgm:cxn modelId="{0EEC2782-3553-5C46-8EC1-EC832AD8AFF6}" type="presParOf" srcId="{90CF3523-1877-45D0-9319-BB405B179ED1}" destId="{E4C70A3D-B125-4F2D-BFBC-B7373C6C086D}" srcOrd="0" destOrd="0" presId="urn:microsoft.com/office/officeart/2018/2/layout/IconCircleList"/>
    <dgm:cxn modelId="{6D464E9E-18DE-1E44-8890-4F364B30E1CD}" type="presParOf" srcId="{90CF3523-1877-45D0-9319-BB405B179ED1}" destId="{091472AB-5825-4B47-871D-401391C558D7}" srcOrd="1" destOrd="0" presId="urn:microsoft.com/office/officeart/2018/2/layout/IconCircleList"/>
    <dgm:cxn modelId="{6B24B1F2-E1BA-404C-977F-1DB53CBBA987}" type="presParOf" srcId="{90CF3523-1877-45D0-9319-BB405B179ED1}" destId="{9E827217-F984-473A-8E94-C7542C624A21}" srcOrd="2" destOrd="0" presId="urn:microsoft.com/office/officeart/2018/2/layout/IconCircleList"/>
    <dgm:cxn modelId="{B2C91E44-C18B-9242-ABF7-DBD0A35499BF}" type="presParOf" srcId="{90CF3523-1877-45D0-9319-BB405B179ED1}" destId="{D5F4D33B-4575-4802-AD97-66B036977ED5}" srcOrd="3" destOrd="0" presId="urn:microsoft.com/office/officeart/2018/2/layout/IconCircleList"/>
    <dgm:cxn modelId="{2F7C531B-ECB9-1741-8919-A2EEF3EFFB7F}" type="presParOf" srcId="{60549556-FB92-4FF4-A655-5C2C387BA348}" destId="{4FE1A00F-FA5A-4B6A-9B61-6C9E1393C3D5}" srcOrd="11" destOrd="0" presId="urn:microsoft.com/office/officeart/2018/2/layout/IconCircleList"/>
    <dgm:cxn modelId="{0D1E74F1-B20A-DE47-859C-9EA8362D3E82}" type="presParOf" srcId="{60549556-FB92-4FF4-A655-5C2C387BA348}" destId="{49BABECD-74D8-4BD8-92AE-014DBCD7012D}" srcOrd="12" destOrd="0" presId="urn:microsoft.com/office/officeart/2018/2/layout/IconCircleList"/>
    <dgm:cxn modelId="{EACD943A-7D38-454A-9D0D-4E8F06AD7B9F}" type="presParOf" srcId="{49BABECD-74D8-4BD8-92AE-014DBCD7012D}" destId="{3E20B106-F007-4411-AB7D-83C20F4DC3AA}" srcOrd="0" destOrd="0" presId="urn:microsoft.com/office/officeart/2018/2/layout/IconCircleList"/>
    <dgm:cxn modelId="{AC4E1259-53B9-1648-9626-7EB60367F1E6}" type="presParOf" srcId="{49BABECD-74D8-4BD8-92AE-014DBCD7012D}" destId="{F281B2D8-92FF-4EC4-81CB-50E528D60721}" srcOrd="1" destOrd="0" presId="urn:microsoft.com/office/officeart/2018/2/layout/IconCircleList"/>
    <dgm:cxn modelId="{43C0B638-A455-2D48-B28D-DB4BC00AACCD}" type="presParOf" srcId="{49BABECD-74D8-4BD8-92AE-014DBCD7012D}" destId="{4E182EBB-239E-4F26-A5CF-DAB1FB2E2D98}" srcOrd="2" destOrd="0" presId="urn:microsoft.com/office/officeart/2018/2/layout/IconCircleList"/>
    <dgm:cxn modelId="{C4E0C225-743A-5942-BCA3-F00F0F92CD11}" type="presParOf" srcId="{49BABECD-74D8-4BD8-92AE-014DBCD7012D}" destId="{673EC469-0DE1-4F06-BFBC-3AAA8B105980}" srcOrd="3" destOrd="0" presId="urn:microsoft.com/office/officeart/2018/2/layout/IconCircleList"/>
    <dgm:cxn modelId="{76B1562A-6E4B-D44B-BC9F-907E0FC7181D}" type="presParOf" srcId="{60549556-FB92-4FF4-A655-5C2C387BA348}" destId="{39A2CA7D-3F3B-4AC8-B013-5DAE6A2E928F}" srcOrd="13" destOrd="0" presId="urn:microsoft.com/office/officeart/2018/2/layout/IconCircleList"/>
    <dgm:cxn modelId="{FFCD6D4D-6280-D046-B70E-195562D694D8}" type="presParOf" srcId="{60549556-FB92-4FF4-A655-5C2C387BA348}" destId="{8C77F53D-C1E1-42E2-89C5-DD68465AE964}" srcOrd="14" destOrd="0" presId="urn:microsoft.com/office/officeart/2018/2/layout/IconCircleList"/>
    <dgm:cxn modelId="{C500C3EB-7CF8-994B-9015-56DB7D92ED3C}" type="presParOf" srcId="{8C77F53D-C1E1-42E2-89C5-DD68465AE964}" destId="{94429256-8F08-4F97-BEF2-FD16CAA408F1}" srcOrd="0" destOrd="0" presId="urn:microsoft.com/office/officeart/2018/2/layout/IconCircleList"/>
    <dgm:cxn modelId="{8A987C19-7231-F24D-AEE4-8B71ABDF38FC}" type="presParOf" srcId="{8C77F53D-C1E1-42E2-89C5-DD68465AE964}" destId="{5CE8C630-614E-452C-9725-7480D7A97F85}" srcOrd="1" destOrd="0" presId="urn:microsoft.com/office/officeart/2018/2/layout/IconCircleList"/>
    <dgm:cxn modelId="{13C7B0A0-906B-3843-BCE9-A364064C6428}" type="presParOf" srcId="{8C77F53D-C1E1-42E2-89C5-DD68465AE964}" destId="{701A3F50-E3B2-4A3E-A9EE-E1EA32D4AD85}" srcOrd="2" destOrd="0" presId="urn:microsoft.com/office/officeart/2018/2/layout/IconCircleList"/>
    <dgm:cxn modelId="{42944793-A581-A748-BEC6-8A35E5F185A0}" type="presParOf" srcId="{8C77F53D-C1E1-42E2-89C5-DD68465AE964}" destId="{DA3F3810-5B48-4CD2-B301-02336FC3751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6DD26-2F8D-244B-9E6C-E05783C82872}">
      <dsp:nvSpPr>
        <dsp:cNvPr id="0" name=""/>
        <dsp:cNvSpPr/>
      </dsp:nvSpPr>
      <dsp:spPr>
        <a:xfrm rot="5400000">
          <a:off x="3583774" y="-672412"/>
          <a:ext cx="2602142" cy="459750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Une meilleur efficacité dans la gestion et le suivi de la commande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Le client doit pouvoir commander en ligne via une application mobile ou un site web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Le gérant doit pouvoir suivre en temps réel les commandes passées ;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Le pizaiolo doit pouvoir avoir une aide sur les recettes des pizzas . </a:t>
          </a:r>
          <a:endParaRPr lang="en-US" sz="1800" kern="1200"/>
        </a:p>
      </dsp:txBody>
      <dsp:txXfrm rot="-5400000">
        <a:off x="2586094" y="452294"/>
        <a:ext cx="4470476" cy="2348090"/>
      </dsp:txXfrm>
    </dsp:sp>
    <dsp:sp modelId="{E5D146B2-FEA6-3243-B4D6-E818619506A3}">
      <dsp:nvSpPr>
        <dsp:cNvPr id="0" name=""/>
        <dsp:cNvSpPr/>
      </dsp:nvSpPr>
      <dsp:spPr>
        <a:xfrm>
          <a:off x="0" y="0"/>
          <a:ext cx="2586094" cy="325267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8000"/>
                <a:alpha val="9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lumMod val="95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/>
            <a:t>Le système doit permettre </a:t>
          </a:r>
          <a:endParaRPr lang="en-US" sz="3800" kern="1200" dirty="0"/>
        </a:p>
      </dsp:txBody>
      <dsp:txXfrm>
        <a:off x="126243" y="126243"/>
        <a:ext cx="2333608" cy="3000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69E86-7B43-4C6A-B059-1FFCF7073AF8}">
      <dsp:nvSpPr>
        <dsp:cNvPr id="0" name=""/>
        <dsp:cNvSpPr/>
      </dsp:nvSpPr>
      <dsp:spPr>
        <a:xfrm>
          <a:off x="1131264" y="73782"/>
          <a:ext cx="760024" cy="7600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D6AC003-EC99-438D-AE8C-40B666B92A20}">
      <dsp:nvSpPr>
        <dsp:cNvPr id="0" name=""/>
        <dsp:cNvSpPr/>
      </dsp:nvSpPr>
      <dsp:spPr>
        <a:xfrm>
          <a:off x="1290869" y="233387"/>
          <a:ext cx="440813" cy="4408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DEEFCF-2795-4BE5-A87A-D70FCB7ECF50}">
      <dsp:nvSpPr>
        <dsp:cNvPr id="0" name=""/>
        <dsp:cNvSpPr/>
      </dsp:nvSpPr>
      <dsp:spPr>
        <a:xfrm>
          <a:off x="2054150" y="73782"/>
          <a:ext cx="1791485" cy="76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1" u="sng" kern="1200" dirty="0"/>
            <a:t>Création d’un WordPress</a:t>
          </a:r>
          <a:r>
            <a:rPr lang="fr-FR" sz="1400" i="1" kern="1200" dirty="0"/>
            <a:t> </a:t>
          </a:r>
          <a:endParaRPr lang="en-US" sz="1400" kern="1200" dirty="0"/>
        </a:p>
      </dsp:txBody>
      <dsp:txXfrm>
        <a:off x="2054150" y="73782"/>
        <a:ext cx="1791485" cy="760024"/>
      </dsp:txXfrm>
    </dsp:sp>
    <dsp:sp modelId="{101AEDC1-2325-428C-845B-B74B00C30F14}">
      <dsp:nvSpPr>
        <dsp:cNvPr id="0" name=""/>
        <dsp:cNvSpPr/>
      </dsp:nvSpPr>
      <dsp:spPr>
        <a:xfrm>
          <a:off x="4157789" y="73782"/>
          <a:ext cx="760024" cy="7600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795C43-8CEA-41E0-953D-213AE085B659}">
      <dsp:nvSpPr>
        <dsp:cNvPr id="0" name=""/>
        <dsp:cNvSpPr/>
      </dsp:nvSpPr>
      <dsp:spPr>
        <a:xfrm>
          <a:off x="4317394" y="233387"/>
          <a:ext cx="440813" cy="4408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C59795-56CF-4BF7-8268-3009C788FA48}">
      <dsp:nvSpPr>
        <dsp:cNvPr id="0" name=""/>
        <dsp:cNvSpPr/>
      </dsp:nvSpPr>
      <dsp:spPr>
        <a:xfrm>
          <a:off x="5080675" y="73782"/>
          <a:ext cx="1791485" cy="76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i="1" kern="1200" dirty="0"/>
            <a:t>Permet de répondre aux besoins graphiques du groupe OC Pizza.</a:t>
          </a:r>
          <a:endParaRPr lang="en-US" sz="1400" kern="1200" dirty="0"/>
        </a:p>
      </dsp:txBody>
      <dsp:txXfrm>
        <a:off x="5080675" y="73782"/>
        <a:ext cx="1791485" cy="760024"/>
      </dsp:txXfrm>
    </dsp:sp>
    <dsp:sp modelId="{5A239F02-4223-4671-A5B1-1C2ABCB550DC}">
      <dsp:nvSpPr>
        <dsp:cNvPr id="0" name=""/>
        <dsp:cNvSpPr/>
      </dsp:nvSpPr>
      <dsp:spPr>
        <a:xfrm>
          <a:off x="7184313" y="73782"/>
          <a:ext cx="760024" cy="7600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AB08C3B-876D-430F-8EC1-C2D49C3FF62F}">
      <dsp:nvSpPr>
        <dsp:cNvPr id="0" name=""/>
        <dsp:cNvSpPr/>
      </dsp:nvSpPr>
      <dsp:spPr>
        <a:xfrm>
          <a:off x="7343918" y="233387"/>
          <a:ext cx="440813" cy="4408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E55A3C-8802-41B8-8144-7CE3594954C5}">
      <dsp:nvSpPr>
        <dsp:cNvPr id="0" name=""/>
        <dsp:cNvSpPr/>
      </dsp:nvSpPr>
      <dsp:spPr>
        <a:xfrm>
          <a:off x="8107200" y="73782"/>
          <a:ext cx="1791485" cy="76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i="1" kern="1200" dirty="0"/>
            <a:t>Permet de gagner du temps en développement.</a:t>
          </a:r>
          <a:endParaRPr lang="en-US" sz="1400" kern="1200" dirty="0"/>
        </a:p>
      </dsp:txBody>
      <dsp:txXfrm>
        <a:off x="8107200" y="73782"/>
        <a:ext cx="1791485" cy="760024"/>
      </dsp:txXfrm>
    </dsp:sp>
    <dsp:sp modelId="{5C588BF9-2558-4319-B23A-9AD82769A4F9}">
      <dsp:nvSpPr>
        <dsp:cNvPr id="0" name=""/>
        <dsp:cNvSpPr/>
      </dsp:nvSpPr>
      <dsp:spPr>
        <a:xfrm>
          <a:off x="1131264" y="1459106"/>
          <a:ext cx="760024" cy="7600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A65717-7936-4B87-8586-7AB724E00589}">
      <dsp:nvSpPr>
        <dsp:cNvPr id="0" name=""/>
        <dsp:cNvSpPr/>
      </dsp:nvSpPr>
      <dsp:spPr>
        <a:xfrm>
          <a:off x="1290869" y="1618712"/>
          <a:ext cx="440813" cy="4408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9A7245-5F4A-4CDF-AEA2-203D512EF7D8}">
      <dsp:nvSpPr>
        <dsp:cNvPr id="0" name=""/>
        <dsp:cNvSpPr/>
      </dsp:nvSpPr>
      <dsp:spPr>
        <a:xfrm>
          <a:off x="2054150" y="1459106"/>
          <a:ext cx="1791485" cy="76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i="1" kern="1200" dirty="0"/>
            <a:t>Financièrement intéressant en comparaison à un développement en dur.</a:t>
          </a:r>
          <a:endParaRPr lang="en-US" sz="1400" kern="1200" dirty="0"/>
        </a:p>
      </dsp:txBody>
      <dsp:txXfrm>
        <a:off x="2054150" y="1459106"/>
        <a:ext cx="1791485" cy="760024"/>
      </dsp:txXfrm>
    </dsp:sp>
    <dsp:sp modelId="{C97B98F1-FC88-4303-AC16-A6FD61F2B166}">
      <dsp:nvSpPr>
        <dsp:cNvPr id="0" name=""/>
        <dsp:cNvSpPr/>
      </dsp:nvSpPr>
      <dsp:spPr>
        <a:xfrm>
          <a:off x="4157789" y="1459106"/>
          <a:ext cx="760024" cy="7600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8E36DC-44AD-4EB6-91A5-32BE8DA2BED6}">
      <dsp:nvSpPr>
        <dsp:cNvPr id="0" name=""/>
        <dsp:cNvSpPr/>
      </dsp:nvSpPr>
      <dsp:spPr>
        <a:xfrm>
          <a:off x="4317394" y="1618712"/>
          <a:ext cx="440813" cy="4408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BB76CA-EAAF-478F-B685-8C0DE0BD9ADA}">
      <dsp:nvSpPr>
        <dsp:cNvPr id="0" name=""/>
        <dsp:cNvSpPr/>
      </dsp:nvSpPr>
      <dsp:spPr>
        <a:xfrm>
          <a:off x="5080675" y="1459106"/>
          <a:ext cx="1791485" cy="76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i="1" kern="1200"/>
            <a:t>Facilité </a:t>
          </a:r>
          <a:r>
            <a:rPr lang="fr-FR" sz="1400" i="1" kern="1200" dirty="0"/>
            <a:t>de la gestion du front office et back office.</a:t>
          </a:r>
          <a:endParaRPr lang="en-US" sz="1400" kern="1200" dirty="0"/>
        </a:p>
      </dsp:txBody>
      <dsp:txXfrm>
        <a:off x="5080675" y="1459106"/>
        <a:ext cx="1791485" cy="760024"/>
      </dsp:txXfrm>
    </dsp:sp>
    <dsp:sp modelId="{5CCEDE6E-3707-4BB6-A0C5-909D40FE8C84}">
      <dsp:nvSpPr>
        <dsp:cNvPr id="0" name=""/>
        <dsp:cNvSpPr/>
      </dsp:nvSpPr>
      <dsp:spPr>
        <a:xfrm>
          <a:off x="7184313" y="1459106"/>
          <a:ext cx="760024" cy="7600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2DD495-D554-45D4-ACC5-9886A24F90AA}">
      <dsp:nvSpPr>
        <dsp:cNvPr id="0" name=""/>
        <dsp:cNvSpPr/>
      </dsp:nvSpPr>
      <dsp:spPr>
        <a:xfrm>
          <a:off x="7343918" y="1618712"/>
          <a:ext cx="440813" cy="44081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B2F0D0-45BA-4C82-B446-B327F45153D7}">
      <dsp:nvSpPr>
        <dsp:cNvPr id="0" name=""/>
        <dsp:cNvSpPr/>
      </dsp:nvSpPr>
      <dsp:spPr>
        <a:xfrm>
          <a:off x="8107200" y="1459106"/>
          <a:ext cx="1791485" cy="76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i="1" kern="1200" dirty="0"/>
            <a:t> Front : côté client.</a:t>
          </a:r>
          <a:endParaRPr lang="en-US" sz="1400" kern="1200" dirty="0"/>
        </a:p>
      </dsp:txBody>
      <dsp:txXfrm>
        <a:off x="8107200" y="1459106"/>
        <a:ext cx="1791485" cy="760024"/>
      </dsp:txXfrm>
    </dsp:sp>
    <dsp:sp modelId="{6104F4C3-EEEE-4B74-AF7A-94D1B51755F0}">
      <dsp:nvSpPr>
        <dsp:cNvPr id="0" name=""/>
        <dsp:cNvSpPr/>
      </dsp:nvSpPr>
      <dsp:spPr>
        <a:xfrm>
          <a:off x="1131264" y="2844431"/>
          <a:ext cx="760024" cy="7600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8A839D-10E1-4CDE-8CF6-D5A08788F4ED}">
      <dsp:nvSpPr>
        <dsp:cNvPr id="0" name=""/>
        <dsp:cNvSpPr/>
      </dsp:nvSpPr>
      <dsp:spPr>
        <a:xfrm>
          <a:off x="1290869" y="3004036"/>
          <a:ext cx="440813" cy="44081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BD593C-7410-4FAC-8E40-061F48106F9B}">
      <dsp:nvSpPr>
        <dsp:cNvPr id="0" name=""/>
        <dsp:cNvSpPr/>
      </dsp:nvSpPr>
      <dsp:spPr>
        <a:xfrm>
          <a:off x="2054150" y="2844431"/>
          <a:ext cx="1791485" cy="76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i="1" kern="1200" dirty="0"/>
            <a:t>Back : côté gestion / administration.</a:t>
          </a:r>
          <a:endParaRPr lang="en-US" sz="1400" kern="1200" dirty="0"/>
        </a:p>
      </dsp:txBody>
      <dsp:txXfrm>
        <a:off x="2054150" y="2844431"/>
        <a:ext cx="1791485" cy="760024"/>
      </dsp:txXfrm>
    </dsp:sp>
    <dsp:sp modelId="{1785DA0B-80A5-4635-8A07-3056775864A4}">
      <dsp:nvSpPr>
        <dsp:cNvPr id="0" name=""/>
        <dsp:cNvSpPr/>
      </dsp:nvSpPr>
      <dsp:spPr>
        <a:xfrm>
          <a:off x="4157789" y="2844431"/>
          <a:ext cx="760024" cy="7600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4E17C1-9E67-4016-80D3-8F4C0B7AF3B4}">
      <dsp:nvSpPr>
        <dsp:cNvPr id="0" name=""/>
        <dsp:cNvSpPr/>
      </dsp:nvSpPr>
      <dsp:spPr>
        <a:xfrm>
          <a:off x="4317394" y="3004036"/>
          <a:ext cx="440813" cy="440813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1195A7-3508-4FE2-A3E7-6F8BD80B3CFD}">
      <dsp:nvSpPr>
        <dsp:cNvPr id="0" name=""/>
        <dsp:cNvSpPr/>
      </dsp:nvSpPr>
      <dsp:spPr>
        <a:xfrm>
          <a:off x="5080675" y="2844431"/>
          <a:ext cx="1791485" cy="76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i="1" kern="1200" dirty="0"/>
            <a:t>Possibilité de modifier ou ajouter du contenu de façon simplifié.</a:t>
          </a:r>
          <a:endParaRPr lang="en-US" sz="1400" kern="1200" dirty="0"/>
        </a:p>
      </dsp:txBody>
      <dsp:txXfrm>
        <a:off x="5080675" y="2844431"/>
        <a:ext cx="1791485" cy="7600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E9B31-DAC3-4041-9B97-E47064363A1B}">
      <dsp:nvSpPr>
        <dsp:cNvPr id="0" name=""/>
        <dsp:cNvSpPr/>
      </dsp:nvSpPr>
      <dsp:spPr>
        <a:xfrm>
          <a:off x="1131264" y="73782"/>
          <a:ext cx="760024" cy="7600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1BDE2-448F-45E1-82FB-6D4EB64AEBA2}">
      <dsp:nvSpPr>
        <dsp:cNvPr id="0" name=""/>
        <dsp:cNvSpPr/>
      </dsp:nvSpPr>
      <dsp:spPr>
        <a:xfrm>
          <a:off x="1290869" y="233387"/>
          <a:ext cx="440813" cy="4408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A031C-453C-4F02-9523-9C68E09A6B5E}">
      <dsp:nvSpPr>
        <dsp:cNvPr id="0" name=""/>
        <dsp:cNvSpPr/>
      </dsp:nvSpPr>
      <dsp:spPr>
        <a:xfrm>
          <a:off x="2054150" y="73782"/>
          <a:ext cx="1791485" cy="76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 </a:t>
          </a:r>
          <a:r>
            <a:rPr lang="fr-FR" sz="1400" b="1" u="sng" kern="1200" dirty="0"/>
            <a:t>Création d’un système informatique interne</a:t>
          </a:r>
          <a:endParaRPr lang="en-US" sz="1400" kern="1200" dirty="0"/>
        </a:p>
      </dsp:txBody>
      <dsp:txXfrm>
        <a:off x="2054150" y="73782"/>
        <a:ext cx="1791485" cy="760024"/>
      </dsp:txXfrm>
    </dsp:sp>
    <dsp:sp modelId="{4974BCE7-5FBC-410C-BA29-4854311E6F47}">
      <dsp:nvSpPr>
        <dsp:cNvPr id="0" name=""/>
        <dsp:cNvSpPr/>
      </dsp:nvSpPr>
      <dsp:spPr>
        <a:xfrm>
          <a:off x="4157789" y="73782"/>
          <a:ext cx="760024" cy="7600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EDDC9-A94C-4C9B-A32C-9AACA6A30436}">
      <dsp:nvSpPr>
        <dsp:cNvPr id="0" name=""/>
        <dsp:cNvSpPr/>
      </dsp:nvSpPr>
      <dsp:spPr>
        <a:xfrm>
          <a:off x="4317394" y="233387"/>
          <a:ext cx="440813" cy="4408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5565C-A9E3-46AF-8720-975E85A4E3EC}">
      <dsp:nvSpPr>
        <dsp:cNvPr id="0" name=""/>
        <dsp:cNvSpPr/>
      </dsp:nvSpPr>
      <dsp:spPr>
        <a:xfrm>
          <a:off x="5080675" y="73782"/>
          <a:ext cx="1791485" cy="76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Par l’intermédiaire d’une application.</a:t>
          </a:r>
          <a:endParaRPr lang="en-US" sz="1400" kern="1200" dirty="0"/>
        </a:p>
      </dsp:txBody>
      <dsp:txXfrm>
        <a:off x="5080675" y="73782"/>
        <a:ext cx="1791485" cy="760024"/>
      </dsp:txXfrm>
    </dsp:sp>
    <dsp:sp modelId="{00A366AA-E67C-44D4-AFC6-ED8BC5A6C6EC}">
      <dsp:nvSpPr>
        <dsp:cNvPr id="0" name=""/>
        <dsp:cNvSpPr/>
      </dsp:nvSpPr>
      <dsp:spPr>
        <a:xfrm>
          <a:off x="7184313" y="73782"/>
          <a:ext cx="760024" cy="7600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7254C-7CFE-42F3-B34B-C5218450BA56}">
      <dsp:nvSpPr>
        <dsp:cNvPr id="0" name=""/>
        <dsp:cNvSpPr/>
      </dsp:nvSpPr>
      <dsp:spPr>
        <a:xfrm>
          <a:off x="7343918" y="233387"/>
          <a:ext cx="440813" cy="4408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1BC43-8F93-4361-A57C-552FED14B19F}">
      <dsp:nvSpPr>
        <dsp:cNvPr id="0" name=""/>
        <dsp:cNvSpPr/>
      </dsp:nvSpPr>
      <dsp:spPr>
        <a:xfrm>
          <a:off x="8107200" y="73782"/>
          <a:ext cx="1791485" cy="76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Mise en place d’une base de données.</a:t>
          </a:r>
          <a:endParaRPr lang="en-US" sz="1400" kern="1200" dirty="0"/>
        </a:p>
      </dsp:txBody>
      <dsp:txXfrm>
        <a:off x="8107200" y="73782"/>
        <a:ext cx="1791485" cy="760024"/>
      </dsp:txXfrm>
    </dsp:sp>
    <dsp:sp modelId="{B18ABC27-7E36-4123-830A-92442768AC4E}">
      <dsp:nvSpPr>
        <dsp:cNvPr id="0" name=""/>
        <dsp:cNvSpPr/>
      </dsp:nvSpPr>
      <dsp:spPr>
        <a:xfrm>
          <a:off x="1131264" y="1459106"/>
          <a:ext cx="760024" cy="7600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DE6BE-E9EF-4B3E-8B17-1A05C73BF59E}">
      <dsp:nvSpPr>
        <dsp:cNvPr id="0" name=""/>
        <dsp:cNvSpPr/>
      </dsp:nvSpPr>
      <dsp:spPr>
        <a:xfrm>
          <a:off x="1290869" y="1618712"/>
          <a:ext cx="440813" cy="4408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EEC5B-C8E2-4C40-8B98-4F56F47C355E}">
      <dsp:nvSpPr>
        <dsp:cNvPr id="0" name=""/>
        <dsp:cNvSpPr/>
      </dsp:nvSpPr>
      <dsp:spPr>
        <a:xfrm>
          <a:off x="2054150" y="1459106"/>
          <a:ext cx="1791485" cy="76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Lié au suivi des commandes.</a:t>
          </a:r>
          <a:endParaRPr lang="en-US" sz="1400" kern="1200" dirty="0"/>
        </a:p>
      </dsp:txBody>
      <dsp:txXfrm>
        <a:off x="2054150" y="1459106"/>
        <a:ext cx="1791485" cy="760024"/>
      </dsp:txXfrm>
    </dsp:sp>
    <dsp:sp modelId="{4F4B724B-1651-489D-9EB1-2A0F0CE51ED6}">
      <dsp:nvSpPr>
        <dsp:cNvPr id="0" name=""/>
        <dsp:cNvSpPr/>
      </dsp:nvSpPr>
      <dsp:spPr>
        <a:xfrm>
          <a:off x="4157789" y="1459106"/>
          <a:ext cx="760024" cy="7600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4AA2A-44DF-4EA6-9B92-85F9D38D0D99}">
      <dsp:nvSpPr>
        <dsp:cNvPr id="0" name=""/>
        <dsp:cNvSpPr/>
      </dsp:nvSpPr>
      <dsp:spPr>
        <a:xfrm>
          <a:off x="4317394" y="1618712"/>
          <a:ext cx="440813" cy="4408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CCB44-87B8-41A7-A46D-CAED28E63DFB}">
      <dsp:nvSpPr>
        <dsp:cNvPr id="0" name=""/>
        <dsp:cNvSpPr/>
      </dsp:nvSpPr>
      <dsp:spPr>
        <a:xfrm>
          <a:off x="5080675" y="1459106"/>
          <a:ext cx="1791485" cy="76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Permet de suivre en temps réel l’avancée des préparations.</a:t>
          </a:r>
          <a:endParaRPr lang="en-US" sz="1400" kern="1200" dirty="0"/>
        </a:p>
      </dsp:txBody>
      <dsp:txXfrm>
        <a:off x="5080675" y="1459106"/>
        <a:ext cx="1791485" cy="760024"/>
      </dsp:txXfrm>
    </dsp:sp>
    <dsp:sp modelId="{E4C70A3D-B125-4F2D-BFBC-B7373C6C086D}">
      <dsp:nvSpPr>
        <dsp:cNvPr id="0" name=""/>
        <dsp:cNvSpPr/>
      </dsp:nvSpPr>
      <dsp:spPr>
        <a:xfrm>
          <a:off x="7184313" y="1459106"/>
          <a:ext cx="760024" cy="7600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472AB-5825-4B47-871D-401391C558D7}">
      <dsp:nvSpPr>
        <dsp:cNvPr id="0" name=""/>
        <dsp:cNvSpPr/>
      </dsp:nvSpPr>
      <dsp:spPr>
        <a:xfrm>
          <a:off x="7343918" y="1618712"/>
          <a:ext cx="440813" cy="44081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4D33B-4575-4802-AD97-66B036977ED5}">
      <dsp:nvSpPr>
        <dsp:cNvPr id="0" name=""/>
        <dsp:cNvSpPr/>
      </dsp:nvSpPr>
      <dsp:spPr>
        <a:xfrm>
          <a:off x="8107200" y="1459106"/>
          <a:ext cx="1791485" cy="76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Interfaces nécessaire pour les différents services du groupe.</a:t>
          </a:r>
          <a:endParaRPr lang="en-US" sz="1400" kern="1200" dirty="0"/>
        </a:p>
      </dsp:txBody>
      <dsp:txXfrm>
        <a:off x="8107200" y="1459106"/>
        <a:ext cx="1791485" cy="760024"/>
      </dsp:txXfrm>
    </dsp:sp>
    <dsp:sp modelId="{3E20B106-F007-4411-AB7D-83C20F4DC3AA}">
      <dsp:nvSpPr>
        <dsp:cNvPr id="0" name=""/>
        <dsp:cNvSpPr/>
      </dsp:nvSpPr>
      <dsp:spPr>
        <a:xfrm>
          <a:off x="1131264" y="2844431"/>
          <a:ext cx="760024" cy="7600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1B2D8-92FF-4EC4-81CB-50E528D60721}">
      <dsp:nvSpPr>
        <dsp:cNvPr id="0" name=""/>
        <dsp:cNvSpPr/>
      </dsp:nvSpPr>
      <dsp:spPr>
        <a:xfrm>
          <a:off x="1290869" y="3004036"/>
          <a:ext cx="440813" cy="44081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EC469-0DE1-4F06-BFBC-3AAA8B105980}">
      <dsp:nvSpPr>
        <dsp:cNvPr id="0" name=""/>
        <dsp:cNvSpPr/>
      </dsp:nvSpPr>
      <dsp:spPr>
        <a:xfrm>
          <a:off x="2054150" y="2844431"/>
          <a:ext cx="1791485" cy="76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u="sng" kern="1200" dirty="0"/>
            <a:t>Mise en place d’un service externe</a:t>
          </a:r>
          <a:endParaRPr lang="en-US" sz="1400" kern="1200" dirty="0"/>
        </a:p>
      </dsp:txBody>
      <dsp:txXfrm>
        <a:off x="2054150" y="2844431"/>
        <a:ext cx="1791485" cy="760024"/>
      </dsp:txXfrm>
    </dsp:sp>
    <dsp:sp modelId="{94429256-8F08-4F97-BEF2-FD16CAA408F1}">
      <dsp:nvSpPr>
        <dsp:cNvPr id="0" name=""/>
        <dsp:cNvSpPr/>
      </dsp:nvSpPr>
      <dsp:spPr>
        <a:xfrm>
          <a:off x="4157789" y="2844431"/>
          <a:ext cx="760024" cy="7600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8C630-614E-452C-9725-7480D7A97F85}">
      <dsp:nvSpPr>
        <dsp:cNvPr id="0" name=""/>
        <dsp:cNvSpPr/>
      </dsp:nvSpPr>
      <dsp:spPr>
        <a:xfrm>
          <a:off x="4317394" y="3004036"/>
          <a:ext cx="440813" cy="440813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F3810-5B48-4CD2-B301-02336FC3751B}">
      <dsp:nvSpPr>
        <dsp:cNvPr id="0" name=""/>
        <dsp:cNvSpPr/>
      </dsp:nvSpPr>
      <dsp:spPr>
        <a:xfrm>
          <a:off x="5080675" y="2844431"/>
          <a:ext cx="1791485" cy="760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Avertir le client par sms que sa commande est en livraison.</a:t>
          </a:r>
          <a:endParaRPr lang="en-US" sz="1400" kern="1200" dirty="0"/>
        </a:p>
      </dsp:txBody>
      <dsp:txXfrm>
        <a:off x="5080675" y="2844431"/>
        <a:ext cx="1791485" cy="760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2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8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6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9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4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5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7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5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5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5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1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724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DB996E-3FBA-8E40-815E-55BDC157B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fr-FR" sz="4800"/>
              <a:t>Système de gestion du groupe OC pizza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2A518A-9DF3-DA4C-8D04-0E8D3DD23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fr-FR" sz="2000"/>
              <a:t> </a:t>
            </a:r>
          </a:p>
          <a:p>
            <a:pPr algn="r"/>
            <a:r>
              <a:rPr lang="fr-FR" sz="2000"/>
              <a:t>			</a:t>
            </a:r>
            <a:r>
              <a:rPr lang="fr-FR" sz="2000" b="1"/>
              <a:t>Présentation de la solution fonctionnelle et technique</a:t>
            </a:r>
          </a:p>
          <a:p>
            <a:pPr algn="r"/>
            <a:endParaRPr lang="fr-FR" sz="2000"/>
          </a:p>
          <a:p>
            <a:pPr algn="r"/>
            <a:r>
              <a:rPr lang="fr-FR" sz="2000" b="1"/>
              <a:t>Habib Bah </a:t>
            </a:r>
            <a:r>
              <a:rPr lang="fr-FR" sz="2000"/>
              <a:t>– Développeur d’application Java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917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9ADDB9E1-AB12-462E-8E0D-83CA31C6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4040EB-4842-44D5-9380-BDF41FB7B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3F1764-ABBA-DC4E-AD59-B364AA47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Cahier des charges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76E08-C160-41E7-8D09-E2436B591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A65B62-07C4-4876-A101-9C85F48A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2BCE7C-4E97-4627-9FD1-DD7B633E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D39956-EEE5-4426-855F-295F6AA523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45984"/>
              </p:ext>
            </p:extLst>
          </p:nvPr>
        </p:nvGraphicFramePr>
        <p:xfrm>
          <a:off x="4506509" y="1802661"/>
          <a:ext cx="7183597" cy="3252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29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4F198B-C062-A642-81B8-6C8C026B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fr-FR" sz="3200" dirty="0">
                <a:solidFill>
                  <a:srgbClr val="FFFFFF"/>
                </a:solidFill>
              </a:rPr>
              <a:t>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8A7C22-94DF-CE49-B164-6EAFF92C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dirty="0"/>
              <a:t>Pour répondre à ce problème, nous allons choisir une approche agile et utiliser le langage </a:t>
            </a:r>
            <a:r>
              <a:rPr lang="fr-FR"/>
              <a:t>UML pour  </a:t>
            </a:r>
            <a:r>
              <a:rPr lang="fr-FR" dirty="0"/>
              <a:t>présenter une solution visuelle du futur système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177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554F12-0359-4D49-BC53-57EF3CB8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fr-FR" sz="3200">
                <a:solidFill>
                  <a:srgbClr val="FFFFFF"/>
                </a:solidFill>
              </a:rPr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1AD796-98D3-8040-A288-FBC00B87A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fr-FR"/>
              <a:t>Le système sera utilisé par : Le client, l’agent d’acceuil, le pizzaiolo, le livreur, le gérant et le responsable administratif </a:t>
            </a:r>
          </a:p>
        </p:txBody>
      </p:sp>
    </p:spTree>
    <p:extLst>
      <p:ext uri="{BB962C8B-B14F-4D97-AF65-F5344CB8AC3E}">
        <p14:creationId xmlns:p14="http://schemas.microsoft.com/office/powerpoint/2010/main" val="156437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AF084-0891-EA49-97EB-B797E5F2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EFF"/>
                </a:solidFill>
              </a:rPr>
              <a:t>Fonctionnalités attendues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93459BC-BC3B-7B4B-9E82-01C1AB24F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875276"/>
              </p:ext>
            </p:extLst>
          </p:nvPr>
        </p:nvGraphicFramePr>
        <p:xfrm>
          <a:off x="1426783" y="2181225"/>
          <a:ext cx="9338436" cy="3121110"/>
        </p:xfrm>
        <a:graphic>
          <a:graphicData uri="http://schemas.openxmlformats.org/drawingml/2006/table">
            <a:tbl>
              <a:tblPr>
                <a:noFill/>
                <a:tableStyleId>{8EC20E35-A176-4012-BC5E-935CFFF8708E}</a:tableStyleId>
              </a:tblPr>
              <a:tblGrid>
                <a:gridCol w="3152118">
                  <a:extLst>
                    <a:ext uri="{9D8B030D-6E8A-4147-A177-3AD203B41FA5}">
                      <a16:colId xmlns:a16="http://schemas.microsoft.com/office/drawing/2014/main" val="2218502353"/>
                    </a:ext>
                  </a:extLst>
                </a:gridCol>
                <a:gridCol w="3093159">
                  <a:extLst>
                    <a:ext uri="{9D8B030D-6E8A-4147-A177-3AD203B41FA5}">
                      <a16:colId xmlns:a16="http://schemas.microsoft.com/office/drawing/2014/main" val="3857276540"/>
                    </a:ext>
                  </a:extLst>
                </a:gridCol>
                <a:gridCol w="3093159">
                  <a:extLst>
                    <a:ext uri="{9D8B030D-6E8A-4147-A177-3AD203B41FA5}">
                      <a16:colId xmlns:a16="http://schemas.microsoft.com/office/drawing/2014/main" val="1370416611"/>
                    </a:ext>
                  </a:extLst>
                </a:gridCol>
              </a:tblGrid>
              <a:tr h="520185">
                <a:tc>
                  <a:txBody>
                    <a:bodyPr/>
                    <a:lstStyle/>
                    <a:p>
                      <a:r>
                        <a:rPr lang="fr-FR" sz="15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Pour le client </a:t>
                      </a:r>
                    </a:p>
                  </a:txBody>
                  <a:tcPr marL="210707" marR="126425" marT="126425" marB="126425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Pour les employés </a:t>
                      </a:r>
                    </a:p>
                  </a:txBody>
                  <a:tcPr marL="210707" marR="126425" marT="126425" marB="12642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Pour le responsable</a:t>
                      </a:r>
                    </a:p>
                  </a:txBody>
                  <a:tcPr marL="210707" marR="126425" marT="126425" marB="12642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537933"/>
                  </a:ext>
                </a:extLst>
              </a:tr>
              <a:tr h="520185">
                <a:tc>
                  <a:txBody>
                    <a:bodyPr/>
                    <a:lstStyle/>
                    <a:p>
                      <a:r>
                        <a:rPr lang="fr-FR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Passer une commande </a:t>
                      </a:r>
                    </a:p>
                  </a:txBody>
                  <a:tcPr marL="210707" marR="126425" marT="126425" marB="126425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Valider une commande </a:t>
                      </a:r>
                    </a:p>
                  </a:txBody>
                  <a:tcPr marL="210707" marR="126425" marT="126425" marB="12642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Administrer le système </a:t>
                      </a:r>
                    </a:p>
                  </a:txBody>
                  <a:tcPr marL="210707" marR="126425" marT="126425" marB="12642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022994"/>
                  </a:ext>
                </a:extLst>
              </a:tr>
              <a:tr h="520185">
                <a:tc>
                  <a:txBody>
                    <a:bodyPr/>
                    <a:lstStyle/>
                    <a:p>
                      <a:r>
                        <a:rPr lang="fr-FR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Constituer un panier de produits </a:t>
                      </a:r>
                    </a:p>
                  </a:txBody>
                  <a:tcPr marL="210707" marR="126425" marT="126425" marB="126425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Prendre une commande </a:t>
                      </a:r>
                    </a:p>
                  </a:txBody>
                  <a:tcPr marL="210707" marR="126425" marT="126425" marB="12642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Gestion administrative</a:t>
                      </a:r>
                    </a:p>
                  </a:txBody>
                  <a:tcPr marL="210707" marR="126425" marT="126425" marB="12642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073655"/>
                  </a:ext>
                </a:extLst>
              </a:tr>
              <a:tr h="520185">
                <a:tc>
                  <a:txBody>
                    <a:bodyPr/>
                    <a:lstStyle/>
                    <a:p>
                      <a:r>
                        <a:rPr lang="fr-FR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S’enregistrer sur le site </a:t>
                      </a:r>
                    </a:p>
                  </a:txBody>
                  <a:tcPr marL="210707" marR="126425" marT="126425" marB="126425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Préparer une pizza </a:t>
                      </a:r>
                    </a:p>
                  </a:txBody>
                  <a:tcPr marL="210707" marR="126425" marT="126425" marB="12642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10707" marR="126425" marT="126425" marB="12642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88922"/>
                  </a:ext>
                </a:extLst>
              </a:tr>
              <a:tr h="520185">
                <a:tc>
                  <a:txBody>
                    <a:bodyPr/>
                    <a:lstStyle/>
                    <a:p>
                      <a:r>
                        <a:rPr lang="fr-FR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Se connecter au site </a:t>
                      </a:r>
                    </a:p>
                  </a:txBody>
                  <a:tcPr marL="210707" marR="126425" marT="126425" marB="126425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Mettre à jour le stock </a:t>
                      </a:r>
                    </a:p>
                  </a:txBody>
                  <a:tcPr marL="210707" marR="126425" marT="126425" marB="12642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10707" marR="126425" marT="126425" marB="12642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6612"/>
                  </a:ext>
                </a:extLst>
              </a:tr>
              <a:tr h="520185">
                <a:tc>
                  <a:txBody>
                    <a:bodyPr/>
                    <a:lstStyle/>
                    <a:p>
                      <a:r>
                        <a:rPr lang="fr-FR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Passer une commande </a:t>
                      </a:r>
                    </a:p>
                  </a:txBody>
                  <a:tcPr marL="210707" marR="126425" marT="126425" marB="126425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5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Préparer une livraison </a:t>
                      </a:r>
                    </a:p>
                  </a:txBody>
                  <a:tcPr marL="210707" marR="126425" marT="126425" marB="12642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5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10707" marR="126425" marT="126425" marB="126425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020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09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72795-2C59-D341-BB4D-1D04A892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EFF"/>
                </a:solidFill>
              </a:rPr>
              <a:t>Solution Proposée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1B61F07-A23D-4F4A-8710-CEEA7E26D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22566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087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0879F-CDBA-314B-AF00-C95F005C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EFF"/>
                </a:solidFill>
              </a:rPr>
              <a:t>Solution Proposée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6A4A454-8E02-4AD7-90DE-EC3AC5708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17974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74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C62974-A922-0D4A-9404-8DC62A3B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fr-FR" sz="3200" dirty="0">
                <a:solidFill>
                  <a:srgbClr val="FFFFFF"/>
                </a:solidFill>
              </a:rPr>
              <a:t>Alternative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94BB78-77A7-0241-A0DE-39EC7789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 lang="fr-FR" dirty="0"/>
          </a:p>
          <a:p>
            <a:r>
              <a:rPr lang="fr-FR"/>
              <a:t>Shopify </a:t>
            </a:r>
            <a:endParaRPr lang="fr-FR" dirty="0"/>
          </a:p>
          <a:p>
            <a:r>
              <a:rPr lang="fr-FR" dirty="0" err="1"/>
              <a:t>PrestaShop</a:t>
            </a:r>
            <a:endParaRPr lang="fr-FR" dirty="0"/>
          </a:p>
          <a:p>
            <a:r>
              <a:rPr lang="fr-FR" dirty="0" err="1"/>
              <a:t>WooCommerce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Ce sont des technologies qui peuvent aussi répondre aux besoins du client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207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0922C-A8D5-BC42-82F6-3EFCE276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</a:t>
            </a:r>
            <a:r>
              <a:rPr lang="fr-FR" dirty="0" err="1"/>
              <a:t>from</a:t>
            </a:r>
            <a:r>
              <a:rPr lang="fr-FR" dirty="0"/>
              <a:t> scratch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323172-D0F2-4F43-8C4B-A97F3660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Une solution </a:t>
            </a:r>
            <a:r>
              <a:rPr lang="fr-FR" dirty="0" err="1"/>
              <a:t>from</a:t>
            </a:r>
            <a:r>
              <a:rPr lang="fr-FR" dirty="0"/>
              <a:t> scratch permettrait de répondre davantage aux besoins du groupe OC Pizza.</a:t>
            </a:r>
          </a:p>
          <a:p>
            <a:pPr marL="0" indent="0">
              <a:buNone/>
            </a:pPr>
            <a:r>
              <a:rPr lang="fr-FR" dirty="0"/>
              <a:t>Mais nous écartons cette solution car : </a:t>
            </a:r>
          </a:p>
          <a:p>
            <a:r>
              <a:rPr lang="fr-FR" dirty="0"/>
              <a:t>Trop longue (en semaines / mois) et trop couteuse </a:t>
            </a:r>
          </a:p>
          <a:p>
            <a:r>
              <a:rPr lang="fr-FR" dirty="0"/>
              <a:t>Moins facilement transférable à une autre agence de développement </a:t>
            </a:r>
          </a:p>
          <a:p>
            <a:r>
              <a:rPr lang="fr-FR" dirty="0"/>
              <a:t>Non justifiée dans le cas d’OC Pizzas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44923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371</Words>
  <Application>Microsoft Macintosh PowerPoint</Application>
  <PresentationFormat>Grand écran</PresentationFormat>
  <Paragraphs>61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Dividende</vt:lpstr>
      <vt:lpstr>Système de gestion du groupe OC pizza </vt:lpstr>
      <vt:lpstr>Cahier des charges</vt:lpstr>
      <vt:lpstr>Méthode</vt:lpstr>
      <vt:lpstr>Contexte</vt:lpstr>
      <vt:lpstr>Fonctionnalités attendues</vt:lpstr>
      <vt:lpstr>Solution Proposée</vt:lpstr>
      <vt:lpstr>Solution Proposée</vt:lpstr>
      <vt:lpstr>Alternative</vt:lpstr>
      <vt:lpstr>Développement from scratch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de gestion du groupe OC pizza </dc:title>
  <dc:creator>Kristelle ZAPPELINI</dc:creator>
  <cp:lastModifiedBy>Kristelle ZAPPELINI</cp:lastModifiedBy>
  <cp:revision>18</cp:revision>
  <dcterms:created xsi:type="dcterms:W3CDTF">2018-11-30T21:21:31Z</dcterms:created>
  <dcterms:modified xsi:type="dcterms:W3CDTF">2018-12-04T08:38:24Z</dcterms:modified>
</cp:coreProperties>
</file>