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3" r:id="rId1"/>
  </p:sldMasterIdLst>
  <p:sldIdLst>
    <p:sldId id="256" r:id="rId2"/>
    <p:sldId id="257" r:id="rId3"/>
    <p:sldId id="258" r:id="rId4"/>
    <p:sldId id="271" r:id="rId5"/>
    <p:sldId id="272" r:id="rId6"/>
    <p:sldId id="273" r:id="rId7"/>
    <p:sldId id="27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A488322-F2BA-4B5B-9748-0D474271808F}" styleName="Style moyen 3 - Accentuation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69CF1AB2-1976-4502-BF36-3FF5EA218861}" styleName="Style moyen 4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Style moyen 4 - Accentuation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Style moyen 4 - Accentuation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Style moyen 4 - Accentuation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Style moyen 4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Style moyen 4 - Accentuation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8FD4443E-F989-4FC4-A0C8-D5A2AF1F390B}" styleName="Style foncé 1 - Accentuation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652"/>
  </p:normalViewPr>
  <p:slideViewPr>
    <p:cSldViewPr snapToGrid="0" snapToObjects="1">
      <p:cViewPr varScale="1">
        <p:scale>
          <a:sx n="101" d="100"/>
          <a:sy n="101" d="100"/>
        </p:scale>
        <p:origin x="46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fr-FR"/>
              <a:t>Modifiez le style du titre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11/14/18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smtClean="0"/>
              <a:t>‹N°›</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58289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
Deuxième niveau
Troisième niveau
Quatrième niveau
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66178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fr-FR"/>
              <a:t>Modifier les styles du texte du masque
Deuxième niveau
Troisième niveau
Quatrième niveau
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24775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t"/>
          <a:lstStyle/>
          <a:p>
            <a:pPr lvl="0"/>
            <a:r>
              <a:rPr lang="fr-FR"/>
              <a:t>Modifier les styles du texte du masque
Deuxième niveau
Troisième niveau
Quatrième niveau
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43519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fr-FR"/>
              <a:t>Modifiez le style du titre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
Deuxième niveau
Troisième niveau
Quatrième niveau
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95504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fr-FR"/>
              <a:t>Modifiez le style du titre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fr-FR"/>
              <a:t>Modifier les styles du texte du masque
Deuxième niveau
Troisième niveau
Quatrième niveau
Cinquième niveau</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fr-FR"/>
              <a:t>Modifier les styles du texte du masque
Deuxième niveau
Troisième niveau
Quatrième niveau
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11/14/18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11281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fr-FR"/>
              <a:t>Modifiez le style du titre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
Deuxième niveau
Troisième niveau
Quatrième niveau
Cinquième niveau</a:t>
            </a:r>
            <a:endParaRPr lang="en-US" dirty="0"/>
          </a:p>
        </p:txBody>
      </p:sp>
      <p:sp>
        <p:nvSpPr>
          <p:cNvPr id="4" name="Content Placeholder 3"/>
          <p:cNvSpPr>
            <a:spLocks noGrp="1"/>
          </p:cNvSpPr>
          <p:nvPr>
            <p:ph sz="half" idx="2"/>
          </p:nvPr>
        </p:nvSpPr>
        <p:spPr>
          <a:xfrm>
            <a:off x="1447191" y="2824269"/>
            <a:ext cx="4645152" cy="2644457"/>
          </a:xfrm>
        </p:spPr>
        <p:txBody>
          <a:bodyPr/>
          <a:lstStyle/>
          <a:p>
            <a:pPr lvl="0"/>
            <a:r>
              <a:rPr lang="fr-FR"/>
              <a:t>Modifier les styles du texte du masque
Deuxième niveau
Troisième niveau
Quatrième niveau
Cinquième niveau</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
Deuxième niveau
Troisième niveau
Quatrième niveau
Cinquième niveau</a:t>
            </a:r>
            <a:endParaRPr lang="en-US" dirty="0"/>
          </a:p>
        </p:txBody>
      </p:sp>
      <p:sp>
        <p:nvSpPr>
          <p:cNvPr id="6" name="Content Placeholder 5"/>
          <p:cNvSpPr>
            <a:spLocks noGrp="1"/>
          </p:cNvSpPr>
          <p:nvPr>
            <p:ph sz="quarter" idx="4"/>
          </p:nvPr>
        </p:nvSpPr>
        <p:spPr>
          <a:xfrm>
            <a:off x="6412362" y="2821491"/>
            <a:ext cx="4645152" cy="2637371"/>
          </a:xfrm>
        </p:spPr>
        <p:txBody>
          <a:bodyPr/>
          <a:lstStyle/>
          <a:p>
            <a:pPr lvl="0"/>
            <a:r>
              <a:rPr lang="fr-FR"/>
              <a:t>Modifier les styles du texte du masque
Deuxième niveau
Troisième niveau
Quatrième niveau
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11/14/18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37290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11/14/18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22050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11/14/18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611142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fr-FR"/>
              <a:t>Modifiez le style du titre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fr-FR"/>
              <a:t>Modifier les styles du texte du masque
Deuxième niveau
Troisième niveau
Quatrième niveau
Cinquième niveau</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
Deuxième niveau
Troisième niveau
Quatrième niveau
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11/14/18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22894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
Deuxième niveau
Troisième niveau
Quatrième niveau
Cinquième niveau</a:t>
            </a:r>
            <a:endParaRPr lang="en-US" dirty="0"/>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smtClean="0"/>
              <a:t>11/14/18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10017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11/14/18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‹N°›</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3188817"/>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DB996E-3FBA-8E40-815E-55BDC157B517}"/>
              </a:ext>
            </a:extLst>
          </p:cNvPr>
          <p:cNvSpPr>
            <a:spLocks noGrp="1"/>
          </p:cNvSpPr>
          <p:nvPr>
            <p:ph type="ctrTitle"/>
          </p:nvPr>
        </p:nvSpPr>
        <p:spPr/>
        <p:txBody>
          <a:bodyPr>
            <a:normAutofit fontScale="90000"/>
          </a:bodyPr>
          <a:lstStyle/>
          <a:p>
            <a:r>
              <a:rPr lang="fr-FR" dirty="0"/>
              <a:t>Analyse des besoins fonctionnels du client pour son groupe de pizzeria</a:t>
            </a:r>
          </a:p>
        </p:txBody>
      </p:sp>
      <p:sp>
        <p:nvSpPr>
          <p:cNvPr id="3" name="Sous-titre 2">
            <a:extLst>
              <a:ext uri="{FF2B5EF4-FFF2-40B4-BE49-F238E27FC236}">
                <a16:creationId xmlns:a16="http://schemas.microsoft.com/office/drawing/2014/main" id="{DD2A518A-9DF3-DA4C-8D04-0E8D3DD230AD}"/>
              </a:ext>
            </a:extLst>
          </p:cNvPr>
          <p:cNvSpPr>
            <a:spLocks noGrp="1"/>
          </p:cNvSpPr>
          <p:nvPr>
            <p:ph type="subTitle" idx="1"/>
          </p:nvPr>
        </p:nvSpPr>
        <p:spPr/>
        <p:txBody>
          <a:bodyPr/>
          <a:lstStyle/>
          <a:p>
            <a:r>
              <a:rPr lang="fr-FR" dirty="0"/>
              <a:t> </a:t>
            </a:r>
          </a:p>
          <a:p>
            <a:r>
              <a:rPr lang="fr-FR" dirty="0"/>
              <a:t>			Paris 2018</a:t>
            </a:r>
          </a:p>
        </p:txBody>
      </p:sp>
    </p:spTree>
    <p:extLst>
      <p:ext uri="{BB962C8B-B14F-4D97-AF65-F5344CB8AC3E}">
        <p14:creationId xmlns:p14="http://schemas.microsoft.com/office/powerpoint/2010/main" val="3079174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53F1764-ABBA-DC4E-AD59-B364AA4701D7}"/>
              </a:ext>
            </a:extLst>
          </p:cNvPr>
          <p:cNvSpPr>
            <a:spLocks noGrp="1"/>
          </p:cNvSpPr>
          <p:nvPr>
            <p:ph type="title"/>
          </p:nvPr>
        </p:nvSpPr>
        <p:spPr>
          <a:xfrm>
            <a:off x="1249961" y="1600199"/>
            <a:ext cx="3173482" cy="4297680"/>
          </a:xfrm>
        </p:spPr>
        <p:txBody>
          <a:bodyPr anchor="ctr">
            <a:normAutofit/>
          </a:bodyPr>
          <a:lstStyle/>
          <a:p>
            <a:r>
              <a:rPr lang="fr-FR" dirty="0"/>
              <a:t>Sommaire</a:t>
            </a:r>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199"/>
            <a:ext cx="0" cy="429768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Espace réservé du contenu 2">
            <a:extLst>
              <a:ext uri="{FF2B5EF4-FFF2-40B4-BE49-F238E27FC236}">
                <a16:creationId xmlns:a16="http://schemas.microsoft.com/office/drawing/2014/main" id="{B4E1BCB0-2E13-7240-952F-2F6825635495}"/>
              </a:ext>
            </a:extLst>
          </p:cNvPr>
          <p:cNvSpPr>
            <a:spLocks noGrp="1"/>
          </p:cNvSpPr>
          <p:nvPr>
            <p:ph idx="1"/>
          </p:nvPr>
        </p:nvSpPr>
        <p:spPr>
          <a:xfrm>
            <a:off x="4885151" y="1600199"/>
            <a:ext cx="6169703" cy="4297680"/>
          </a:xfrm>
        </p:spPr>
        <p:txBody>
          <a:bodyPr anchor="ctr">
            <a:normAutofit/>
          </a:bodyPr>
          <a:lstStyle/>
          <a:p>
            <a:r>
              <a:rPr lang="fr-FR" dirty="0"/>
              <a:t>1 – Présentation du contexte</a:t>
            </a:r>
          </a:p>
          <a:p>
            <a:r>
              <a:rPr lang="fr-FR" dirty="0"/>
              <a:t>2 – </a:t>
            </a:r>
            <a:r>
              <a:rPr lang="fr-FR"/>
              <a:t>Présentation des solutions </a:t>
            </a:r>
            <a:r>
              <a:rPr lang="fr-FR" dirty="0"/>
              <a:t>fonctionnelles et techniques </a:t>
            </a:r>
          </a:p>
          <a:p>
            <a:r>
              <a:rPr lang="fr-FR" dirty="0"/>
              <a:t>3 – Présentation de la solution retenue et argumentation du choix</a:t>
            </a:r>
          </a:p>
          <a:p>
            <a:pPr lvl="1"/>
            <a:endParaRPr lang="fr-FR" dirty="0"/>
          </a:p>
        </p:txBody>
      </p:sp>
    </p:spTree>
    <p:extLst>
      <p:ext uri="{BB962C8B-B14F-4D97-AF65-F5344CB8AC3E}">
        <p14:creationId xmlns:p14="http://schemas.microsoft.com/office/powerpoint/2010/main" val="371298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F4F198B-C062-A642-81B8-6C8C026BB34E}"/>
              </a:ext>
            </a:extLst>
          </p:cNvPr>
          <p:cNvSpPr>
            <a:spLocks noGrp="1"/>
          </p:cNvSpPr>
          <p:nvPr>
            <p:ph type="title"/>
          </p:nvPr>
        </p:nvSpPr>
        <p:spPr>
          <a:xfrm>
            <a:off x="1249961" y="1600199"/>
            <a:ext cx="3173482" cy="4297680"/>
          </a:xfrm>
        </p:spPr>
        <p:txBody>
          <a:bodyPr anchor="ctr">
            <a:normAutofit/>
          </a:bodyPr>
          <a:lstStyle/>
          <a:p>
            <a:r>
              <a:rPr lang="fr-FR"/>
              <a:t>Présentation du Contexte</a:t>
            </a:r>
          </a:p>
        </p:txBody>
      </p:sp>
      <p:cxnSp>
        <p:nvCxnSpPr>
          <p:cNvPr id="17" name="Straight Connector 16">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199"/>
            <a:ext cx="0" cy="429768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Espace réservé du contenu 2">
            <a:extLst>
              <a:ext uri="{FF2B5EF4-FFF2-40B4-BE49-F238E27FC236}">
                <a16:creationId xmlns:a16="http://schemas.microsoft.com/office/drawing/2014/main" id="{2D8A7C22-94DF-CE49-B164-6EAFF92CB844}"/>
              </a:ext>
            </a:extLst>
          </p:cNvPr>
          <p:cNvSpPr>
            <a:spLocks noGrp="1"/>
          </p:cNvSpPr>
          <p:nvPr>
            <p:ph idx="1"/>
          </p:nvPr>
        </p:nvSpPr>
        <p:spPr>
          <a:xfrm>
            <a:off x="4885151" y="1600199"/>
            <a:ext cx="6169703" cy="4297680"/>
          </a:xfrm>
        </p:spPr>
        <p:txBody>
          <a:bodyPr anchor="ctr">
            <a:normAutofit/>
          </a:bodyPr>
          <a:lstStyle/>
          <a:p>
            <a:pPr marL="0" indent="0">
              <a:buNone/>
            </a:pPr>
            <a:r>
              <a:rPr lang="fr-FR" dirty="0"/>
              <a:t>Le client a besoin d’une solution technique pour la gestion de son groupe de pizzeria.</a:t>
            </a:r>
          </a:p>
          <a:p>
            <a:pPr marL="0" indent="0">
              <a:buNone/>
            </a:pPr>
            <a:r>
              <a:rPr lang="fr-FR" dirty="0"/>
              <a:t>Mon rôle en tant  qu’analyste-programmeur  est d’analyser les besoins du client pour son groupe de pizzeria, puis lui proposer une solution technique adaptée à ses besoins. </a:t>
            </a:r>
          </a:p>
          <a:p>
            <a:pPr marL="0" indent="0">
              <a:buNone/>
            </a:pPr>
            <a:r>
              <a:rPr lang="fr-FR" dirty="0"/>
              <a:t>Ce rapport présente la partie analytique répondant aux différents besoins du client pour son groupe de pizzeria </a:t>
            </a:r>
          </a:p>
          <a:p>
            <a:pPr marL="0" indent="0">
              <a:buNone/>
            </a:pPr>
            <a:endParaRPr lang="fr-FR" dirty="0"/>
          </a:p>
        </p:txBody>
      </p:sp>
    </p:spTree>
    <p:extLst>
      <p:ext uri="{BB962C8B-B14F-4D97-AF65-F5344CB8AC3E}">
        <p14:creationId xmlns:p14="http://schemas.microsoft.com/office/powerpoint/2010/main" val="2151773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78554F12-0359-4D49-BC53-57EF3CB8C2AC}"/>
              </a:ext>
            </a:extLst>
          </p:cNvPr>
          <p:cNvSpPr>
            <a:spLocks noGrp="1"/>
          </p:cNvSpPr>
          <p:nvPr>
            <p:ph type="title"/>
          </p:nvPr>
        </p:nvSpPr>
        <p:spPr>
          <a:xfrm>
            <a:off x="1249961" y="1600199"/>
            <a:ext cx="3173482" cy="4297680"/>
          </a:xfrm>
        </p:spPr>
        <p:txBody>
          <a:bodyPr anchor="ctr">
            <a:normAutofit/>
          </a:bodyPr>
          <a:lstStyle/>
          <a:p>
            <a:r>
              <a:rPr lang="fr-FR"/>
              <a:t>Choix du CMS</a:t>
            </a:r>
          </a:p>
        </p:txBody>
      </p:sp>
      <p:cxnSp>
        <p:nvCxnSpPr>
          <p:cNvPr id="17" name="Straight Connector 16">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199"/>
            <a:ext cx="0" cy="429768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Espace réservé du contenu 2">
            <a:extLst>
              <a:ext uri="{FF2B5EF4-FFF2-40B4-BE49-F238E27FC236}">
                <a16:creationId xmlns:a16="http://schemas.microsoft.com/office/drawing/2014/main" id="{FF1AD796-98D3-8040-A288-FBC00B87A714}"/>
              </a:ext>
            </a:extLst>
          </p:cNvPr>
          <p:cNvSpPr>
            <a:spLocks noGrp="1"/>
          </p:cNvSpPr>
          <p:nvPr>
            <p:ph idx="1"/>
          </p:nvPr>
        </p:nvSpPr>
        <p:spPr>
          <a:xfrm>
            <a:off x="4885151" y="1600199"/>
            <a:ext cx="6169703" cy="4297680"/>
          </a:xfrm>
        </p:spPr>
        <p:txBody>
          <a:bodyPr anchor="ctr">
            <a:normAutofit/>
          </a:bodyPr>
          <a:lstStyle/>
          <a:p>
            <a:r>
              <a:rPr lang="fr-FR" dirty="0"/>
              <a:t>Pour son groupe de pizzeria, je recommande au client d’utiliser WordPress pour la conception de son site web car c’est le CMS le plus adapté à son problème.</a:t>
            </a:r>
          </a:p>
        </p:txBody>
      </p:sp>
    </p:spTree>
    <p:extLst>
      <p:ext uri="{BB962C8B-B14F-4D97-AF65-F5344CB8AC3E}">
        <p14:creationId xmlns:p14="http://schemas.microsoft.com/office/powerpoint/2010/main" val="1564370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4BAF084-0891-EA49-97EB-B797E5F2B801}"/>
              </a:ext>
            </a:extLst>
          </p:cNvPr>
          <p:cNvSpPr>
            <a:spLocks noGrp="1"/>
          </p:cNvSpPr>
          <p:nvPr>
            <p:ph type="title"/>
          </p:nvPr>
        </p:nvSpPr>
        <p:spPr>
          <a:xfrm>
            <a:off x="1249961" y="1600199"/>
            <a:ext cx="3173482" cy="4297680"/>
          </a:xfrm>
        </p:spPr>
        <p:txBody>
          <a:bodyPr anchor="ctr">
            <a:normAutofit/>
          </a:bodyPr>
          <a:lstStyle/>
          <a:p>
            <a:r>
              <a:rPr lang="fr-FR" dirty="0"/>
              <a:t>Solution Proposée</a:t>
            </a:r>
          </a:p>
        </p:txBody>
      </p:sp>
      <p:cxnSp>
        <p:nvCxnSpPr>
          <p:cNvPr id="17" name="Straight Connector 16">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199"/>
            <a:ext cx="0" cy="429768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Espace réservé du contenu 2">
            <a:extLst>
              <a:ext uri="{FF2B5EF4-FFF2-40B4-BE49-F238E27FC236}">
                <a16:creationId xmlns:a16="http://schemas.microsoft.com/office/drawing/2014/main" id="{EC93ECDD-86A1-2847-A804-166A2E1EBE37}"/>
              </a:ext>
            </a:extLst>
          </p:cNvPr>
          <p:cNvSpPr>
            <a:spLocks noGrp="1"/>
          </p:cNvSpPr>
          <p:nvPr>
            <p:ph idx="1"/>
          </p:nvPr>
        </p:nvSpPr>
        <p:spPr>
          <a:xfrm>
            <a:off x="4885151" y="749300"/>
            <a:ext cx="6169702" cy="5275579"/>
          </a:xfrm>
        </p:spPr>
        <p:txBody>
          <a:bodyPr anchor="ctr">
            <a:noAutofit/>
          </a:bodyPr>
          <a:lstStyle/>
          <a:p>
            <a:r>
              <a:rPr lang="fr-FR" dirty="0"/>
              <a:t>1 - </a:t>
            </a:r>
            <a:r>
              <a:rPr lang="fr-FR" b="1" u="sng" dirty="0"/>
              <a:t>Création d’un WordPress:</a:t>
            </a:r>
          </a:p>
          <a:p>
            <a:r>
              <a:rPr lang="fr-FR" dirty="0"/>
              <a:t>Permet de répondre aux besoins graphique du groupe OC Pizza.</a:t>
            </a:r>
          </a:p>
          <a:p>
            <a:r>
              <a:rPr lang="fr-FR" dirty="0"/>
              <a:t>Permet de gagner du temps en développement.</a:t>
            </a:r>
          </a:p>
          <a:p>
            <a:r>
              <a:rPr lang="fr-FR" dirty="0"/>
              <a:t>Financièrement intéressant en comparaison à un développement en dur.</a:t>
            </a:r>
          </a:p>
          <a:p>
            <a:r>
              <a:rPr lang="fr-FR" dirty="0"/>
              <a:t>Facilité de la gestion du front office et back office.</a:t>
            </a:r>
          </a:p>
          <a:p>
            <a:r>
              <a:rPr lang="fr-FR" dirty="0"/>
              <a:t>Front: côté client.</a:t>
            </a:r>
          </a:p>
          <a:p>
            <a:r>
              <a:rPr lang="fr-FR" dirty="0"/>
              <a:t>Back: côté gestion / administration.</a:t>
            </a:r>
          </a:p>
          <a:p>
            <a:r>
              <a:rPr lang="fr-FR" dirty="0"/>
              <a:t>Possibilité de modifier ou ajouter du contenu de façon simplifié.</a:t>
            </a:r>
            <a:br>
              <a:rPr lang="fr-FR" dirty="0"/>
            </a:br>
            <a:endParaRPr lang="fr-FR" dirty="0"/>
          </a:p>
        </p:txBody>
      </p:sp>
    </p:spTree>
    <p:extLst>
      <p:ext uri="{BB962C8B-B14F-4D97-AF65-F5344CB8AC3E}">
        <p14:creationId xmlns:p14="http://schemas.microsoft.com/office/powerpoint/2010/main" val="3928098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0D0879F-CDBA-314B-AF00-C95F005C44FC}"/>
              </a:ext>
            </a:extLst>
          </p:cNvPr>
          <p:cNvSpPr>
            <a:spLocks noGrp="1"/>
          </p:cNvSpPr>
          <p:nvPr>
            <p:ph type="title"/>
          </p:nvPr>
        </p:nvSpPr>
        <p:spPr>
          <a:xfrm>
            <a:off x="1249961" y="1600199"/>
            <a:ext cx="3173482" cy="4297680"/>
          </a:xfrm>
        </p:spPr>
        <p:txBody>
          <a:bodyPr anchor="ctr">
            <a:normAutofit/>
          </a:bodyPr>
          <a:lstStyle/>
          <a:p>
            <a:r>
              <a:rPr lang="fr-FR" dirty="0"/>
              <a:t>Solution Proposée</a:t>
            </a:r>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199"/>
            <a:ext cx="0" cy="429768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Espace réservé du contenu 2">
            <a:extLst>
              <a:ext uri="{FF2B5EF4-FFF2-40B4-BE49-F238E27FC236}">
                <a16:creationId xmlns:a16="http://schemas.microsoft.com/office/drawing/2014/main" id="{7B34A194-5453-DE4D-98C3-A23902112D84}"/>
              </a:ext>
            </a:extLst>
          </p:cNvPr>
          <p:cNvSpPr>
            <a:spLocks noGrp="1"/>
          </p:cNvSpPr>
          <p:nvPr>
            <p:ph idx="1"/>
          </p:nvPr>
        </p:nvSpPr>
        <p:spPr>
          <a:xfrm>
            <a:off x="4885151" y="355600"/>
            <a:ext cx="6189212" cy="5542279"/>
          </a:xfrm>
        </p:spPr>
        <p:txBody>
          <a:bodyPr anchor="ctr">
            <a:noAutofit/>
          </a:bodyPr>
          <a:lstStyle/>
          <a:p>
            <a:r>
              <a:rPr lang="fr-FR" dirty="0"/>
              <a:t>2-  </a:t>
            </a:r>
            <a:r>
              <a:rPr lang="fr-FR" b="1" u="sng" dirty="0"/>
              <a:t>Création d’un </a:t>
            </a:r>
            <a:r>
              <a:rPr lang="fr-FR" b="1" u="sng" dirty="0" err="1"/>
              <a:t>sytème</a:t>
            </a:r>
            <a:r>
              <a:rPr lang="fr-FR" b="1" u="sng" dirty="0"/>
              <a:t> informatique interne:</a:t>
            </a:r>
          </a:p>
          <a:p>
            <a:r>
              <a:rPr lang="fr-FR" dirty="0"/>
              <a:t>. Par l’intermédiaire d’une application.</a:t>
            </a:r>
          </a:p>
          <a:p>
            <a:r>
              <a:rPr lang="fr-FR" dirty="0"/>
              <a:t>. Mise en place d’une base de données.</a:t>
            </a:r>
          </a:p>
          <a:p>
            <a:r>
              <a:rPr lang="fr-FR" dirty="0"/>
              <a:t>. Lié au suivi des commandes.</a:t>
            </a:r>
          </a:p>
          <a:p>
            <a:r>
              <a:rPr lang="fr-FR" dirty="0"/>
              <a:t>. Permet de suivre en temps réel l’avancée des préparations.</a:t>
            </a:r>
          </a:p>
          <a:p>
            <a:r>
              <a:rPr lang="fr-FR" dirty="0"/>
              <a:t>. Interfaces </a:t>
            </a:r>
            <a:r>
              <a:rPr lang="fr-FR" dirty="0" err="1"/>
              <a:t>necessaire</a:t>
            </a:r>
            <a:r>
              <a:rPr lang="fr-FR" dirty="0"/>
              <a:t> pour les différents services du groupe.</a:t>
            </a:r>
          </a:p>
          <a:p>
            <a:r>
              <a:rPr lang="fr-FR" dirty="0"/>
              <a:t>3 - </a:t>
            </a:r>
            <a:r>
              <a:rPr lang="fr-FR" b="1" u="sng" dirty="0"/>
              <a:t>Mise en place d’un service externe:</a:t>
            </a:r>
          </a:p>
          <a:p>
            <a:r>
              <a:rPr lang="fr-FR" dirty="0"/>
              <a:t>. Avertir le client par sms que sa commande est en livraison.</a:t>
            </a:r>
          </a:p>
          <a:p>
            <a:pPr>
              <a:lnSpc>
                <a:spcPct val="110000"/>
              </a:lnSpc>
            </a:pPr>
            <a:endParaRPr lang="fr-FR" dirty="0"/>
          </a:p>
        </p:txBody>
      </p:sp>
    </p:spTree>
    <p:extLst>
      <p:ext uri="{BB962C8B-B14F-4D97-AF65-F5344CB8AC3E}">
        <p14:creationId xmlns:p14="http://schemas.microsoft.com/office/powerpoint/2010/main" val="83749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2C62974-A922-0D4A-9404-8DC62A3B709D}"/>
              </a:ext>
            </a:extLst>
          </p:cNvPr>
          <p:cNvSpPr>
            <a:spLocks noGrp="1"/>
          </p:cNvSpPr>
          <p:nvPr>
            <p:ph type="title"/>
          </p:nvPr>
        </p:nvSpPr>
        <p:spPr>
          <a:xfrm>
            <a:off x="1249961" y="1600199"/>
            <a:ext cx="3173482" cy="4297680"/>
          </a:xfrm>
        </p:spPr>
        <p:txBody>
          <a:bodyPr anchor="ctr">
            <a:normAutofit/>
          </a:bodyPr>
          <a:lstStyle/>
          <a:p>
            <a:r>
              <a:rPr lang="fr-FR" dirty="0"/>
              <a:t>Base De données</a:t>
            </a:r>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199"/>
            <a:ext cx="0" cy="429768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Espace réservé du contenu 2">
            <a:extLst>
              <a:ext uri="{FF2B5EF4-FFF2-40B4-BE49-F238E27FC236}">
                <a16:creationId xmlns:a16="http://schemas.microsoft.com/office/drawing/2014/main" id="{9B94BB78-77A7-0241-A0DE-39EC7789D01B}"/>
              </a:ext>
            </a:extLst>
          </p:cNvPr>
          <p:cNvSpPr>
            <a:spLocks noGrp="1"/>
          </p:cNvSpPr>
          <p:nvPr>
            <p:ph idx="1"/>
          </p:nvPr>
        </p:nvSpPr>
        <p:spPr>
          <a:xfrm>
            <a:off x="4885151" y="1600199"/>
            <a:ext cx="6169703" cy="4297680"/>
          </a:xfrm>
        </p:spPr>
        <p:txBody>
          <a:bodyPr anchor="ctr">
            <a:normAutofit/>
          </a:bodyPr>
          <a:lstStyle/>
          <a:p>
            <a:r>
              <a:rPr lang="fr-FR" dirty="0"/>
              <a:t>Pour son groupe de pizzeria, je propose d’utiliser une base de données PostgreSQL car c’est un système de gestion de bases de données qui permet de stocker des informations des manière plus structurée en terme de relations et de contraintes.</a:t>
            </a:r>
          </a:p>
          <a:p>
            <a:endParaRPr lang="fr-FR" dirty="0"/>
          </a:p>
          <a:p>
            <a:endParaRPr lang="fr-FR" dirty="0"/>
          </a:p>
        </p:txBody>
      </p:sp>
    </p:spTree>
    <p:extLst>
      <p:ext uri="{BB962C8B-B14F-4D97-AF65-F5344CB8AC3E}">
        <p14:creationId xmlns:p14="http://schemas.microsoft.com/office/powerpoint/2010/main" val="2992076071"/>
      </p:ext>
    </p:extLst>
  </p:cSld>
  <p:clrMapOvr>
    <a:masterClrMapping/>
  </p:clrMapOvr>
</p:sld>
</file>

<file path=ppt/theme/theme1.xml><?xml version="1.0" encoding="utf-8"?>
<a:theme xmlns:a="http://schemas.openxmlformats.org/drawingml/2006/main" name="Galerie">
  <a:themeElements>
    <a:clrScheme name="Galerie">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ie">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ie">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6</TotalTime>
  <Words>324</Words>
  <Application>Microsoft Macintosh PowerPoint</Application>
  <PresentationFormat>Grand écran</PresentationFormat>
  <Paragraphs>33</Paragraphs>
  <Slides>7</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7</vt:i4>
      </vt:variant>
    </vt:vector>
  </HeadingPairs>
  <TitlesOfParts>
    <vt:vector size="10" baseType="lpstr">
      <vt:lpstr>Arial</vt:lpstr>
      <vt:lpstr>Gill Sans MT</vt:lpstr>
      <vt:lpstr>Galerie</vt:lpstr>
      <vt:lpstr>Analyse des besoins fonctionnels du client pour son groupe de pizzeria</vt:lpstr>
      <vt:lpstr>Sommaire</vt:lpstr>
      <vt:lpstr>Présentation du Contexte</vt:lpstr>
      <vt:lpstr>Choix du CMS</vt:lpstr>
      <vt:lpstr>Solution Proposée</vt:lpstr>
      <vt:lpstr>Solution Proposée</vt:lpstr>
      <vt:lpstr>Base De données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Analyse des besoins fonctionnels du client pour son groupe de pizzeria</dc:title>
  <dc:creator>Kristelle ZAPPELINI</dc:creator>
  <cp:lastModifiedBy>Kristelle ZAPPELINI</cp:lastModifiedBy>
  <cp:revision>5</cp:revision>
  <dcterms:created xsi:type="dcterms:W3CDTF">2018-10-31T06:57:26Z</dcterms:created>
  <dcterms:modified xsi:type="dcterms:W3CDTF">2018-11-14T20:31:31Z</dcterms:modified>
</cp:coreProperties>
</file>