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bib UR Rehman" userId="f0fd33bdcc79c34c" providerId="LiveId" clId="{79BCDE73-572A-4DF1-905B-299F0A13A9B9}"/>
    <pc:docChg chg="modSld">
      <pc:chgData name="Habib UR Rehman" userId="f0fd33bdcc79c34c" providerId="LiveId" clId="{79BCDE73-572A-4DF1-905B-299F0A13A9B9}" dt="2024-05-06T16:34:39.665" v="2" actId="1036"/>
      <pc:docMkLst>
        <pc:docMk/>
      </pc:docMkLst>
      <pc:sldChg chg="modSp mod">
        <pc:chgData name="Habib UR Rehman" userId="f0fd33bdcc79c34c" providerId="LiveId" clId="{79BCDE73-572A-4DF1-905B-299F0A13A9B9}" dt="2024-05-06T16:12:39.777" v="1" actId="1036"/>
        <pc:sldMkLst>
          <pc:docMk/>
          <pc:sldMk cId="3593805659" sldId="260"/>
        </pc:sldMkLst>
        <pc:picChg chg="mod">
          <ac:chgData name="Habib UR Rehman" userId="f0fd33bdcc79c34c" providerId="LiveId" clId="{79BCDE73-572A-4DF1-905B-299F0A13A9B9}" dt="2024-05-06T16:12:39.777" v="1" actId="1036"/>
          <ac:picMkLst>
            <pc:docMk/>
            <pc:sldMk cId="3593805659" sldId="260"/>
            <ac:picMk id="5" creationId="{28B057D3-085C-491B-72EB-474F19531152}"/>
          </ac:picMkLst>
        </pc:picChg>
      </pc:sldChg>
      <pc:sldChg chg="modSp mod">
        <pc:chgData name="Habib UR Rehman" userId="f0fd33bdcc79c34c" providerId="LiveId" clId="{79BCDE73-572A-4DF1-905B-299F0A13A9B9}" dt="2024-05-06T16:34:39.665" v="2" actId="1036"/>
        <pc:sldMkLst>
          <pc:docMk/>
          <pc:sldMk cId="1905653965" sldId="264"/>
        </pc:sldMkLst>
        <pc:picChg chg="mod">
          <ac:chgData name="Habib UR Rehman" userId="f0fd33bdcc79c34c" providerId="LiveId" clId="{79BCDE73-572A-4DF1-905B-299F0A13A9B9}" dt="2024-05-06T16:34:39.665" v="2" actId="1036"/>
          <ac:picMkLst>
            <pc:docMk/>
            <pc:sldMk cId="1905653965" sldId="264"/>
            <ac:picMk id="5" creationId="{65A811A0-1077-9678-20FF-49B0784D81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32ED-D0AD-E977-01BD-2E6EA49F0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Graph Theory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2440-C51A-E4F0-04FE-05EBA2CD7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Group Members</a:t>
            </a:r>
          </a:p>
          <a:p>
            <a:r>
              <a:rPr lang="en-US" dirty="0"/>
              <a:t>2021-CS-665</a:t>
            </a:r>
          </a:p>
          <a:p>
            <a:r>
              <a:rPr lang="en-US" dirty="0"/>
              <a:t>2021-CS-653</a:t>
            </a:r>
          </a:p>
        </p:txBody>
      </p:sp>
    </p:spTree>
    <p:extLst>
      <p:ext uri="{BB962C8B-B14F-4D97-AF65-F5344CB8AC3E}">
        <p14:creationId xmlns:p14="http://schemas.microsoft.com/office/powerpoint/2010/main" val="38454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6DD3-B24F-1055-844C-E501D6A9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E9B0-5628-BA50-307C-C1719CB6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Document classification is a crucial task for information management. In this project, we propose a novel approach using graph-based representations and the KNN algorithm with Minimum Common Subgraph (MCS) distance.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representing documents as graphs and utilizing MCS distance, we aim to improve classification accuracy.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report presents our methodology, experimental setup, and results, demonstrating the effectiveness of our approach compared to traditional methods.</a:t>
            </a:r>
          </a:p>
        </p:txBody>
      </p:sp>
    </p:spTree>
    <p:extLst>
      <p:ext uri="{BB962C8B-B14F-4D97-AF65-F5344CB8AC3E}">
        <p14:creationId xmlns:p14="http://schemas.microsoft.com/office/powerpoint/2010/main" val="28167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E22F-DA15-F4D7-FCCF-481B121D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BDB3-EFBE-05EE-FB8B-F1797E3B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focuses on utilizing graph-based representations of documents and implementing the K-nearest neighbors (KNN) algorithm with MCS distance for document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7220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3ACD-5665-F3EC-7F29-37222127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FD6-5AC4-7E27-0E08-30C240F9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initial step involves scraping code from a URL. </a:t>
            </a:r>
          </a:p>
          <a:p>
            <a:r>
              <a:rPr lang="en-US" dirty="0"/>
              <a:t>Next, I apply preprocessing to the scraped data. </a:t>
            </a:r>
          </a:p>
          <a:p>
            <a:r>
              <a:rPr lang="en-US" dirty="0"/>
              <a:t>Finally, I store the cleaned data in a file. </a:t>
            </a:r>
          </a:p>
        </p:txBody>
      </p:sp>
    </p:spTree>
    <p:extLst>
      <p:ext uri="{BB962C8B-B14F-4D97-AF65-F5344CB8AC3E}">
        <p14:creationId xmlns:p14="http://schemas.microsoft.com/office/powerpoint/2010/main" val="172007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057D3-085C-491B-72EB-474F19531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19" y="2736451"/>
            <a:ext cx="4938520" cy="2996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F6F5B-A278-A372-7AD3-4D43AA2ED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16" y="2715904"/>
            <a:ext cx="5397777" cy="29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0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77C5-5B66-468D-0262-CFD59A59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F172-3ABB-7D48-A44A-C3CC2742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Creation.</a:t>
            </a:r>
          </a:p>
          <a:p>
            <a:r>
              <a:rPr lang="en-US" dirty="0"/>
              <a:t>Sentence: I love Pakistan and this is my country.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45CD5-B4E4-DE80-BCF4-D5532B35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44" y="2556932"/>
            <a:ext cx="2888539" cy="29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5204-F6A3-00BC-8EF3-AD556B09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7206-EFF2-39CA-5B44-FEC6C63F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KNN Function</a:t>
            </a:r>
          </a:p>
          <a:p>
            <a:pPr marL="0" indent="0">
              <a:buNone/>
            </a:pPr>
            <a:r>
              <a:rPr lang="en-US" dirty="0"/>
              <a:t>Now after finding MCS distance we need to write a function that will calculate the distance from all the graph and then find the k-nearest graphs labels and assign the test graph with that label.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4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9763-2F59-A87A-5E17-A96A9949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Accuracy and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811A0-1077-9678-20FF-49B0784D8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667" y="2639809"/>
            <a:ext cx="5815173" cy="3318553"/>
          </a:xfrm>
        </p:spPr>
      </p:pic>
    </p:spTree>
    <p:extLst>
      <p:ext uri="{BB962C8B-B14F-4D97-AF65-F5344CB8AC3E}">
        <p14:creationId xmlns:p14="http://schemas.microsoft.com/office/powerpoint/2010/main" val="190565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8F4C-ABB7-9842-C828-BA8F972D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631D5-34A4-46E5-62B7-3DB92310D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137" y="2557463"/>
            <a:ext cx="7229765" cy="3317875"/>
          </a:xfrm>
        </p:spPr>
      </p:pic>
    </p:spTree>
    <p:extLst>
      <p:ext uri="{BB962C8B-B14F-4D97-AF65-F5344CB8AC3E}">
        <p14:creationId xmlns:p14="http://schemas.microsoft.com/office/powerpoint/2010/main" val="1577985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202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Graph Theory Project</vt:lpstr>
      <vt:lpstr>Introduction</vt:lpstr>
      <vt:lpstr>Problem Statement</vt:lpstr>
      <vt:lpstr>Methodology</vt:lpstr>
      <vt:lpstr>PowerPoint Presentation</vt:lpstr>
      <vt:lpstr>Methodology</vt:lpstr>
      <vt:lpstr>Methodology</vt:lpstr>
      <vt:lpstr>Accuracy and Predictions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Project</dc:title>
  <dc:creator>Habib UR Rehman</dc:creator>
  <cp:lastModifiedBy>Habib UR Rehman</cp:lastModifiedBy>
  <cp:revision>1</cp:revision>
  <dcterms:created xsi:type="dcterms:W3CDTF">2024-04-22T16:53:04Z</dcterms:created>
  <dcterms:modified xsi:type="dcterms:W3CDTF">2024-05-06T16:44:32Z</dcterms:modified>
</cp:coreProperties>
</file>