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1" r:id="rId8"/>
    <p:sldId id="260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97" autoAdjust="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Modules 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FAQs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Q4. 	What are the benefits of using </a:t>
            </a:r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	namespaces versus modules?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Namespaces:</a:t>
            </a:r>
            <a:r>
              <a:rPr lang="en-US" dirty="0" smtClean="0">
                <a:solidFill>
                  <a:srgbClr val="FFFFFF"/>
                </a:solidFill>
              </a:rPr>
              <a:t> Used to group related code in a single file or across multiple files, but everything is in a global scope.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Modules:</a:t>
            </a:r>
            <a:r>
              <a:rPr lang="en-US" dirty="0" smtClean="0">
                <a:solidFill>
                  <a:srgbClr val="FFFFFF"/>
                </a:solidFill>
              </a:rPr>
              <a:t> Provide better isolation and can be easily shared and reused in different files and projects. They help avoid conflicts by keeping code separate.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module is a way to create a group of related variables, functions, classes, and interfaces, etc</a:t>
            </a:r>
            <a:r>
              <a:rPr lang="en-US" dirty="0" smtClean="0">
                <a:solidFill>
                  <a:srgbClr val="FFFFFF"/>
                </a:solidFill>
              </a:rPr>
              <a:t>. Introduced in ES6.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Why Modules?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Helps organize large codebases into smaller, manageable parts.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Allows hiding implementation details and exposing only what's necessary.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Promotes code reuse across different parts of an application or between applications.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Benefits of Using Modules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Modules make our codebase more manageable by splitting it into smaller, more focused units.</a:t>
            </a:r>
          </a:p>
          <a:p>
            <a:r>
              <a:rPr lang="en-US" sz="3000" dirty="0" smtClean="0">
                <a:solidFill>
                  <a:srgbClr val="FFFFFF"/>
                </a:solidFill>
              </a:rPr>
              <a:t>As our application grows, modules help maintain order and prevent code clutter.</a:t>
            </a:r>
          </a:p>
          <a:p>
            <a:r>
              <a:rPr lang="en-US" sz="3000" dirty="0" smtClean="0">
                <a:solidFill>
                  <a:srgbClr val="FFFFFF"/>
                </a:solidFill>
              </a:rPr>
              <a:t>They facilitate teamwork by providing clear boundaries and reducing conflicts between developers' contributions.</a:t>
            </a:r>
          </a:p>
          <a:p>
            <a:r>
              <a:rPr lang="en-US" sz="3000" dirty="0" smtClean="0">
                <a:solidFill>
                  <a:srgbClr val="FFFFFF"/>
                </a:solidFill>
              </a:rPr>
              <a:t>Modules make it easier to maintain and update code, as changes are localized to specific modules rather than affecting the entire application.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ELL\Desktop\modu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5800"/>
            <a:ext cx="916377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5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modu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7832"/>
            <a:ext cx="910251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9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Key Takeaways: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`export` is used to make entities available outside the current module.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`import` is used to bring functionalities from other modules into the current module's scope.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Understanding export and import statements helps in organizing and reusing code effectively in </a:t>
            </a:r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projects.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6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FAQs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Q1. 	How can </a:t>
            </a:r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modules help in code 	organization and scalability?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Modules help keep your code organized by dividing it into smaller, reusable pieces. This makes it easier to manage and scale your projects as they grow.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0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FAQs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Q2. 	Difference between Default and Named 	Exports?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Default export is used for exporting a single entity per module, while named exports allow exporting multiple entities.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 descr="C:\Users\DELL\Desktop\module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8297838" cy="9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4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FAQs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Q3. 	How does </a:t>
            </a:r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handle module 	dependencies?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looks for modules using a method called module resolution. It follows specific rules to find and load modules based on your setup.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142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Modules TS</vt:lpstr>
      <vt:lpstr>PowerPoint Presentation</vt:lpstr>
      <vt:lpstr>Benefits of Using Modules</vt:lpstr>
      <vt:lpstr>PowerPoint Presentation</vt:lpstr>
      <vt:lpstr>PowerPoint Presentation</vt:lpstr>
      <vt:lpstr>Key Takeaways:</vt:lpstr>
      <vt:lpstr>FAQs</vt:lpstr>
      <vt:lpstr>FAQs</vt:lpstr>
      <vt:lpstr>FAQs</vt:lpstr>
      <vt:lpstr>FAQs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2006-08-16T00:00:00Z</dcterms:created>
  <dcterms:modified xsi:type="dcterms:W3CDTF">2024-06-25T14:58:33Z</dcterms:modified>
</cp:coreProperties>
</file>